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3"/>
    <p:sldMasterId id="2147484005" r:id="rId4"/>
  </p:sldMasterIdLst>
  <p:notesMasterIdLst>
    <p:notesMasterId r:id="rId34"/>
  </p:notesMasterIdLst>
  <p:handoutMasterIdLst>
    <p:handoutMasterId r:id="rId35"/>
  </p:handoutMasterIdLst>
  <p:sldIdLst>
    <p:sldId id="419" r:id="rId5"/>
    <p:sldId id="420" r:id="rId6"/>
    <p:sldId id="402" r:id="rId7"/>
    <p:sldId id="403" r:id="rId8"/>
    <p:sldId id="404" r:id="rId9"/>
    <p:sldId id="428" r:id="rId10"/>
    <p:sldId id="426" r:id="rId11"/>
    <p:sldId id="427" r:id="rId12"/>
    <p:sldId id="409" r:id="rId13"/>
    <p:sldId id="429" r:id="rId14"/>
    <p:sldId id="430" r:id="rId15"/>
    <p:sldId id="408" r:id="rId16"/>
    <p:sldId id="410" r:id="rId17"/>
    <p:sldId id="431" r:id="rId18"/>
    <p:sldId id="432" r:id="rId19"/>
    <p:sldId id="433" r:id="rId20"/>
    <p:sldId id="434" r:id="rId21"/>
    <p:sldId id="435" r:id="rId22"/>
    <p:sldId id="411" r:id="rId23"/>
    <p:sldId id="421" r:id="rId24"/>
    <p:sldId id="422" r:id="rId25"/>
    <p:sldId id="423" r:id="rId26"/>
    <p:sldId id="424" r:id="rId27"/>
    <p:sldId id="438" r:id="rId28"/>
    <p:sldId id="425" r:id="rId29"/>
    <p:sldId id="437" r:id="rId30"/>
    <p:sldId id="436" r:id="rId31"/>
    <p:sldId id="440" r:id="rId32"/>
    <p:sldId id="439" r:id="rId33"/>
  </p:sldIdLst>
  <p:sldSz cx="12192000" cy="6858000"/>
  <p:notesSz cx="6797675" cy="9926638"/>
  <p:defaultTextStyle>
    <a:defPPr>
      <a:defRPr lang="en-US"/>
    </a:defPPr>
    <a:lvl1pPr algn="l" defTabSz="912813" rtl="0" eaLnBrk="0" fontAlgn="base" hangingPunct="0">
      <a:spcBef>
        <a:spcPct val="0"/>
      </a:spcBef>
      <a:spcAft>
        <a:spcPct val="0"/>
      </a:spcAft>
      <a:defRPr kern="1200">
        <a:solidFill>
          <a:schemeClr val="tx1"/>
        </a:solidFill>
        <a:latin typeface="Barlow" panose="00000500000000000000" pitchFamily="2"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Barlow" panose="00000500000000000000" pitchFamily="2"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Barlow" panose="00000500000000000000" pitchFamily="2"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Barlow" panose="00000500000000000000" pitchFamily="2"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Barlow" panose="00000500000000000000" pitchFamily="2" charset="0"/>
        <a:ea typeface="+mn-ea"/>
        <a:cs typeface="+mn-cs"/>
      </a:defRPr>
    </a:lvl5pPr>
    <a:lvl6pPr marL="2286000" algn="l" defTabSz="914400" rtl="0" eaLnBrk="1" latinLnBrk="0" hangingPunct="1">
      <a:defRPr kern="1200">
        <a:solidFill>
          <a:schemeClr val="tx1"/>
        </a:solidFill>
        <a:latin typeface="Barlow" panose="00000500000000000000" pitchFamily="2" charset="0"/>
        <a:ea typeface="+mn-ea"/>
        <a:cs typeface="+mn-cs"/>
      </a:defRPr>
    </a:lvl6pPr>
    <a:lvl7pPr marL="2743200" algn="l" defTabSz="914400" rtl="0" eaLnBrk="1" latinLnBrk="0" hangingPunct="1">
      <a:defRPr kern="1200">
        <a:solidFill>
          <a:schemeClr val="tx1"/>
        </a:solidFill>
        <a:latin typeface="Barlow" panose="00000500000000000000" pitchFamily="2" charset="0"/>
        <a:ea typeface="+mn-ea"/>
        <a:cs typeface="+mn-cs"/>
      </a:defRPr>
    </a:lvl7pPr>
    <a:lvl8pPr marL="3200400" algn="l" defTabSz="914400" rtl="0" eaLnBrk="1" latinLnBrk="0" hangingPunct="1">
      <a:defRPr kern="1200">
        <a:solidFill>
          <a:schemeClr val="tx1"/>
        </a:solidFill>
        <a:latin typeface="Barlow" panose="00000500000000000000" pitchFamily="2" charset="0"/>
        <a:ea typeface="+mn-ea"/>
        <a:cs typeface="+mn-cs"/>
      </a:defRPr>
    </a:lvl8pPr>
    <a:lvl9pPr marL="3657600" algn="l" defTabSz="914400" rtl="0" eaLnBrk="1" latinLnBrk="0" hangingPunct="1">
      <a:defRPr kern="1200">
        <a:solidFill>
          <a:schemeClr val="tx1"/>
        </a:solidFill>
        <a:latin typeface="Barlow" panose="00000500000000000000" pitchFamily="2"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51" autoAdjust="0"/>
  </p:normalViewPr>
  <p:slideViewPr>
    <p:cSldViewPr snapToGrid="0" snapToObjects="1">
      <p:cViewPr varScale="1">
        <p:scale>
          <a:sx n="88" d="100"/>
          <a:sy n="88" d="100"/>
        </p:scale>
        <p:origin x="494" y="6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140E4-65B7-41CB-AD7B-EEB281FE8D65}"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da-DK"/>
        </a:p>
      </dgm:t>
    </dgm:pt>
    <dgm:pt modelId="{C8EC3246-7C78-4029-8652-F1744D3C4B3D}">
      <dgm:prSet phldrT="[Tekst]"/>
      <dgm:spPr/>
      <dgm:t>
        <a:bodyPr/>
        <a:lstStyle/>
        <a:p>
          <a:r>
            <a:rPr lang="da-DK" dirty="0" smtClean="0"/>
            <a:t>Be clear </a:t>
          </a:r>
          <a:r>
            <a:rPr lang="da-DK" dirty="0" err="1" smtClean="0"/>
            <a:t>about</a:t>
          </a:r>
          <a:r>
            <a:rPr lang="da-DK" dirty="0" smtClean="0"/>
            <a:t> online </a:t>
          </a:r>
          <a:r>
            <a:rPr lang="da-DK" dirty="0" err="1" smtClean="0"/>
            <a:t>qualifications</a:t>
          </a:r>
          <a:r>
            <a:rPr lang="da-DK" dirty="0" smtClean="0"/>
            <a:t> </a:t>
          </a:r>
          <a:r>
            <a:rPr lang="da-DK" dirty="0" err="1" smtClean="0"/>
            <a:t>among</a:t>
          </a:r>
          <a:r>
            <a:rPr lang="da-DK" dirty="0" smtClean="0"/>
            <a:t> students &amp; </a:t>
          </a:r>
        </a:p>
        <a:p>
          <a:r>
            <a:rPr lang="da-DK" dirty="0" smtClean="0"/>
            <a:t>Give a </a:t>
          </a:r>
          <a:r>
            <a:rPr lang="da-DK" dirty="0" err="1" smtClean="0"/>
            <a:t>thorough</a:t>
          </a:r>
          <a:r>
            <a:rPr lang="da-DK" dirty="0" smtClean="0"/>
            <a:t> </a:t>
          </a:r>
          <a:r>
            <a:rPr lang="da-DK" dirty="0" err="1" smtClean="0"/>
            <a:t>introduction</a:t>
          </a:r>
          <a:r>
            <a:rPr lang="da-DK" dirty="0" smtClean="0"/>
            <a:t> to the virtual </a:t>
          </a:r>
          <a:r>
            <a:rPr lang="da-DK" dirty="0" err="1" smtClean="0"/>
            <a:t>learning</a:t>
          </a:r>
          <a:r>
            <a:rPr lang="da-DK" dirty="0" smtClean="0"/>
            <a:t> </a:t>
          </a:r>
          <a:r>
            <a:rPr lang="da-DK" dirty="0" err="1" smtClean="0"/>
            <a:t>space</a:t>
          </a:r>
          <a:r>
            <a:rPr lang="da-DK" dirty="0" smtClean="0"/>
            <a:t> </a:t>
          </a:r>
          <a:endParaRPr lang="da-DK" dirty="0"/>
        </a:p>
      </dgm:t>
    </dgm:pt>
    <dgm:pt modelId="{15AA5997-329E-4CF7-B561-22725016E20B}" type="parTrans" cxnId="{BD3B1451-EE68-440A-9EF6-FD723066556D}">
      <dgm:prSet/>
      <dgm:spPr/>
      <dgm:t>
        <a:bodyPr/>
        <a:lstStyle/>
        <a:p>
          <a:endParaRPr lang="da-DK"/>
        </a:p>
      </dgm:t>
    </dgm:pt>
    <dgm:pt modelId="{2BDDBA3E-4800-473D-A59D-944DFA70155E}" type="sibTrans" cxnId="{BD3B1451-EE68-440A-9EF6-FD723066556D}">
      <dgm:prSet/>
      <dgm:spPr/>
      <dgm:t>
        <a:bodyPr/>
        <a:lstStyle/>
        <a:p>
          <a:endParaRPr lang="da-DK"/>
        </a:p>
      </dgm:t>
    </dgm:pt>
    <dgm:pt modelId="{C5BDCD47-99B7-4C80-AB81-9E49C639A04C}">
      <dgm:prSet phldrT="[Tekst]"/>
      <dgm:spPr/>
      <dgm:t>
        <a:bodyPr/>
        <a:lstStyle/>
        <a:p>
          <a:r>
            <a:rPr lang="da-DK" dirty="0" smtClean="0"/>
            <a:t>Support relation </a:t>
          </a:r>
          <a:r>
            <a:rPr lang="da-DK" dirty="0" err="1" smtClean="0"/>
            <a:t>building</a:t>
          </a:r>
          <a:r>
            <a:rPr lang="da-DK" dirty="0" smtClean="0"/>
            <a:t> </a:t>
          </a:r>
          <a:r>
            <a:rPr lang="da-DK" dirty="0" err="1" smtClean="0"/>
            <a:t>amongst</a:t>
          </a:r>
          <a:r>
            <a:rPr lang="da-DK" dirty="0" smtClean="0"/>
            <a:t> students</a:t>
          </a:r>
          <a:endParaRPr lang="da-DK" dirty="0"/>
        </a:p>
      </dgm:t>
    </dgm:pt>
    <dgm:pt modelId="{88589817-8A3A-485C-B75A-B22F5A413516}" type="parTrans" cxnId="{E5EFBEDA-5D17-489D-9F48-52CB066CF3A7}">
      <dgm:prSet/>
      <dgm:spPr/>
      <dgm:t>
        <a:bodyPr/>
        <a:lstStyle/>
        <a:p>
          <a:endParaRPr lang="da-DK"/>
        </a:p>
      </dgm:t>
    </dgm:pt>
    <dgm:pt modelId="{14F3FAC9-AB86-4CEA-85B5-B1CF6590461E}" type="sibTrans" cxnId="{E5EFBEDA-5D17-489D-9F48-52CB066CF3A7}">
      <dgm:prSet/>
      <dgm:spPr/>
      <dgm:t>
        <a:bodyPr/>
        <a:lstStyle/>
        <a:p>
          <a:endParaRPr lang="da-DK"/>
        </a:p>
      </dgm:t>
    </dgm:pt>
    <dgm:pt modelId="{FE470EA9-2233-49C5-B7DC-9CFEDBE85F3A}">
      <dgm:prSet phldrT="[Tekst]"/>
      <dgm:spPr/>
      <dgm:t>
        <a:bodyPr/>
        <a:lstStyle/>
        <a:p>
          <a:r>
            <a:rPr lang="da-DK" dirty="0" err="1" smtClean="0"/>
            <a:t>Create</a:t>
          </a:r>
          <a:r>
            <a:rPr lang="da-DK" dirty="0" smtClean="0"/>
            <a:t> </a:t>
          </a:r>
          <a:r>
            <a:rPr lang="da-DK" dirty="0" err="1" smtClean="0"/>
            <a:t>strong</a:t>
          </a:r>
          <a:r>
            <a:rPr lang="da-DK" dirty="0" smtClean="0"/>
            <a:t> relations </a:t>
          </a:r>
          <a:r>
            <a:rPr lang="da-DK" dirty="0" err="1" smtClean="0"/>
            <a:t>between</a:t>
          </a:r>
          <a:r>
            <a:rPr lang="da-DK" dirty="0" smtClean="0"/>
            <a:t> students and </a:t>
          </a:r>
          <a:r>
            <a:rPr lang="da-DK" dirty="0" err="1" smtClean="0"/>
            <a:t>faculty</a:t>
          </a:r>
          <a:endParaRPr lang="da-DK" dirty="0"/>
        </a:p>
      </dgm:t>
    </dgm:pt>
    <dgm:pt modelId="{45D36A10-1E21-46B1-BC24-251BAE64BE88}" type="parTrans" cxnId="{4C88ACB1-9511-40C0-A9FF-C69F2C7D911B}">
      <dgm:prSet/>
      <dgm:spPr/>
      <dgm:t>
        <a:bodyPr/>
        <a:lstStyle/>
        <a:p>
          <a:endParaRPr lang="da-DK"/>
        </a:p>
      </dgm:t>
    </dgm:pt>
    <dgm:pt modelId="{6F120D59-8B52-418B-AF27-349C143457A9}" type="sibTrans" cxnId="{4C88ACB1-9511-40C0-A9FF-C69F2C7D911B}">
      <dgm:prSet/>
      <dgm:spPr/>
      <dgm:t>
        <a:bodyPr/>
        <a:lstStyle/>
        <a:p>
          <a:endParaRPr lang="da-DK"/>
        </a:p>
      </dgm:t>
    </dgm:pt>
    <dgm:pt modelId="{88DB0A26-1AB1-4FF3-8FFD-7B30EBB0870C}">
      <dgm:prSet phldrT="[Tekst]"/>
      <dgm:spPr/>
      <dgm:t>
        <a:bodyPr/>
        <a:lstStyle/>
        <a:p>
          <a:r>
            <a:rPr lang="da-DK" dirty="0" smtClean="0"/>
            <a:t>Provide </a:t>
          </a:r>
          <a:r>
            <a:rPr lang="da-DK" dirty="0" err="1" smtClean="0"/>
            <a:t>academic</a:t>
          </a:r>
          <a:r>
            <a:rPr lang="da-DK" dirty="0" smtClean="0"/>
            <a:t> support to students &amp; </a:t>
          </a:r>
        </a:p>
        <a:p>
          <a:r>
            <a:rPr lang="da-DK" dirty="0" err="1" smtClean="0"/>
            <a:t>Use</a:t>
          </a:r>
          <a:r>
            <a:rPr lang="da-DK" dirty="0" smtClean="0"/>
            <a:t> </a:t>
          </a:r>
          <a:r>
            <a:rPr lang="da-DK" dirty="0" err="1" smtClean="0"/>
            <a:t>tools</a:t>
          </a:r>
          <a:r>
            <a:rPr lang="da-DK" dirty="0" smtClean="0"/>
            <a:t> </a:t>
          </a:r>
          <a:r>
            <a:rPr lang="da-DK" dirty="0" err="1" smtClean="0"/>
            <a:t>that</a:t>
          </a:r>
          <a:r>
            <a:rPr lang="da-DK" dirty="0" smtClean="0"/>
            <a:t> </a:t>
          </a:r>
          <a:r>
            <a:rPr lang="da-DK" dirty="0" err="1" smtClean="0"/>
            <a:t>activate</a:t>
          </a:r>
          <a:r>
            <a:rPr lang="da-DK" dirty="0" smtClean="0"/>
            <a:t> </a:t>
          </a:r>
          <a:r>
            <a:rPr lang="da-DK" dirty="0" err="1" smtClean="0"/>
            <a:t>learning</a:t>
          </a:r>
          <a:r>
            <a:rPr lang="da-DK" dirty="0" smtClean="0"/>
            <a:t> </a:t>
          </a:r>
          <a:endParaRPr lang="da-DK" dirty="0"/>
        </a:p>
      </dgm:t>
    </dgm:pt>
    <dgm:pt modelId="{649C5C3A-AB51-4A32-99A8-20785A96C99F}" type="parTrans" cxnId="{B9ABE48D-39F4-459F-9529-C9532A77C798}">
      <dgm:prSet/>
      <dgm:spPr/>
      <dgm:t>
        <a:bodyPr/>
        <a:lstStyle/>
        <a:p>
          <a:endParaRPr lang="da-DK"/>
        </a:p>
      </dgm:t>
    </dgm:pt>
    <dgm:pt modelId="{8A3CD0E4-020F-4DF1-8F44-BA1865F8A8D5}" type="sibTrans" cxnId="{B9ABE48D-39F4-459F-9529-C9532A77C798}">
      <dgm:prSet/>
      <dgm:spPr/>
      <dgm:t>
        <a:bodyPr/>
        <a:lstStyle/>
        <a:p>
          <a:endParaRPr lang="da-DK"/>
        </a:p>
      </dgm:t>
    </dgm:pt>
    <dgm:pt modelId="{E6363BA4-2809-4181-B0C5-AD4C11CA3D65}">
      <dgm:prSet phldrT="[Tekst]"/>
      <dgm:spPr/>
      <dgm:t>
        <a:bodyPr/>
        <a:lstStyle/>
        <a:p>
          <a:r>
            <a:rPr lang="da-DK" dirty="0" smtClean="0"/>
            <a:t>Support the </a:t>
          </a:r>
          <a:r>
            <a:rPr lang="da-DK" dirty="0" err="1" smtClean="0"/>
            <a:t>development</a:t>
          </a:r>
          <a:r>
            <a:rPr lang="da-DK" dirty="0" smtClean="0"/>
            <a:t> of </a:t>
          </a:r>
          <a:r>
            <a:rPr lang="da-DK" dirty="0" err="1" smtClean="0"/>
            <a:t>technical</a:t>
          </a:r>
          <a:r>
            <a:rPr lang="da-DK" dirty="0" smtClean="0"/>
            <a:t> and </a:t>
          </a:r>
          <a:r>
            <a:rPr lang="da-DK" dirty="0" err="1" smtClean="0"/>
            <a:t>didactical</a:t>
          </a:r>
          <a:r>
            <a:rPr lang="da-DK" dirty="0" smtClean="0"/>
            <a:t> </a:t>
          </a:r>
          <a:r>
            <a:rPr lang="da-DK" dirty="0" err="1" smtClean="0"/>
            <a:t>competencies</a:t>
          </a:r>
          <a:r>
            <a:rPr lang="da-DK" dirty="0" smtClean="0"/>
            <a:t> </a:t>
          </a:r>
          <a:r>
            <a:rPr lang="da-DK" dirty="0" err="1" smtClean="0"/>
            <a:t>amongst</a:t>
          </a:r>
          <a:r>
            <a:rPr lang="da-DK" dirty="0" smtClean="0"/>
            <a:t> </a:t>
          </a:r>
          <a:r>
            <a:rPr lang="da-DK" dirty="0" err="1" smtClean="0"/>
            <a:t>faculty</a:t>
          </a:r>
          <a:r>
            <a:rPr lang="da-DK" dirty="0" smtClean="0"/>
            <a:t>.</a:t>
          </a:r>
          <a:endParaRPr lang="da-DK" dirty="0"/>
        </a:p>
      </dgm:t>
    </dgm:pt>
    <dgm:pt modelId="{BF6BFC8D-6A8E-4128-8CAE-748CCFB93519}" type="parTrans" cxnId="{AAE73A42-8042-4BB1-819A-7DA5BA2E06A3}">
      <dgm:prSet/>
      <dgm:spPr/>
      <dgm:t>
        <a:bodyPr/>
        <a:lstStyle/>
        <a:p>
          <a:endParaRPr lang="da-DK"/>
        </a:p>
      </dgm:t>
    </dgm:pt>
    <dgm:pt modelId="{08860C0B-4873-40D7-80EF-46FA3B9EC486}" type="sibTrans" cxnId="{AAE73A42-8042-4BB1-819A-7DA5BA2E06A3}">
      <dgm:prSet/>
      <dgm:spPr/>
      <dgm:t>
        <a:bodyPr/>
        <a:lstStyle/>
        <a:p>
          <a:endParaRPr lang="da-DK"/>
        </a:p>
      </dgm:t>
    </dgm:pt>
    <dgm:pt modelId="{42C24C44-2C8E-4CD3-B863-6235932A0AD6}" type="pres">
      <dgm:prSet presAssocID="{ED1140E4-65B7-41CB-AD7B-EEB281FE8D65}" presName="outerComposite" presStyleCnt="0">
        <dgm:presLayoutVars>
          <dgm:chMax val="5"/>
          <dgm:dir/>
          <dgm:resizeHandles val="exact"/>
        </dgm:presLayoutVars>
      </dgm:prSet>
      <dgm:spPr/>
      <dgm:t>
        <a:bodyPr/>
        <a:lstStyle/>
        <a:p>
          <a:endParaRPr lang="da-DK"/>
        </a:p>
      </dgm:t>
    </dgm:pt>
    <dgm:pt modelId="{6C29F35C-A3D7-4A0E-A07C-F184F0D9BFB4}" type="pres">
      <dgm:prSet presAssocID="{ED1140E4-65B7-41CB-AD7B-EEB281FE8D65}" presName="dummyMaxCanvas" presStyleCnt="0">
        <dgm:presLayoutVars/>
      </dgm:prSet>
      <dgm:spPr/>
    </dgm:pt>
    <dgm:pt modelId="{FAE80BB9-78BE-4354-88A1-8A33B1E6E413}" type="pres">
      <dgm:prSet presAssocID="{ED1140E4-65B7-41CB-AD7B-EEB281FE8D65}" presName="FiveNodes_1" presStyleLbl="node1" presStyleIdx="0" presStyleCnt="5">
        <dgm:presLayoutVars>
          <dgm:bulletEnabled val="1"/>
        </dgm:presLayoutVars>
      </dgm:prSet>
      <dgm:spPr/>
      <dgm:t>
        <a:bodyPr/>
        <a:lstStyle/>
        <a:p>
          <a:endParaRPr lang="da-DK"/>
        </a:p>
      </dgm:t>
    </dgm:pt>
    <dgm:pt modelId="{8B21183E-00C5-4D73-8A40-C14E46B69700}" type="pres">
      <dgm:prSet presAssocID="{ED1140E4-65B7-41CB-AD7B-EEB281FE8D65}" presName="FiveNodes_2" presStyleLbl="node1" presStyleIdx="1" presStyleCnt="5">
        <dgm:presLayoutVars>
          <dgm:bulletEnabled val="1"/>
        </dgm:presLayoutVars>
      </dgm:prSet>
      <dgm:spPr/>
      <dgm:t>
        <a:bodyPr/>
        <a:lstStyle/>
        <a:p>
          <a:endParaRPr lang="da-DK"/>
        </a:p>
      </dgm:t>
    </dgm:pt>
    <dgm:pt modelId="{49E44F88-9B11-45B2-A6E4-E74BE0698F8B}" type="pres">
      <dgm:prSet presAssocID="{ED1140E4-65B7-41CB-AD7B-EEB281FE8D65}" presName="FiveNodes_3" presStyleLbl="node1" presStyleIdx="2" presStyleCnt="5" custScaleX="100121" custLinFactNeighborY="-6506">
        <dgm:presLayoutVars>
          <dgm:bulletEnabled val="1"/>
        </dgm:presLayoutVars>
      </dgm:prSet>
      <dgm:spPr/>
      <dgm:t>
        <a:bodyPr/>
        <a:lstStyle/>
        <a:p>
          <a:endParaRPr lang="da-DK"/>
        </a:p>
      </dgm:t>
    </dgm:pt>
    <dgm:pt modelId="{1B89AE52-7452-4BC0-9186-5388B283EBF7}" type="pres">
      <dgm:prSet presAssocID="{ED1140E4-65B7-41CB-AD7B-EEB281FE8D65}" presName="FiveNodes_4" presStyleLbl="node1" presStyleIdx="3" presStyleCnt="5">
        <dgm:presLayoutVars>
          <dgm:bulletEnabled val="1"/>
        </dgm:presLayoutVars>
      </dgm:prSet>
      <dgm:spPr/>
      <dgm:t>
        <a:bodyPr/>
        <a:lstStyle/>
        <a:p>
          <a:endParaRPr lang="da-DK"/>
        </a:p>
      </dgm:t>
    </dgm:pt>
    <dgm:pt modelId="{68ACF4FD-53C5-4282-A375-3CBE9D5CDB02}" type="pres">
      <dgm:prSet presAssocID="{ED1140E4-65B7-41CB-AD7B-EEB281FE8D65}" presName="FiveNodes_5" presStyleLbl="node1" presStyleIdx="4" presStyleCnt="5">
        <dgm:presLayoutVars>
          <dgm:bulletEnabled val="1"/>
        </dgm:presLayoutVars>
      </dgm:prSet>
      <dgm:spPr/>
      <dgm:t>
        <a:bodyPr/>
        <a:lstStyle/>
        <a:p>
          <a:endParaRPr lang="da-DK"/>
        </a:p>
      </dgm:t>
    </dgm:pt>
    <dgm:pt modelId="{A425EA5F-1B9F-42FA-8988-43ADA1628397}" type="pres">
      <dgm:prSet presAssocID="{ED1140E4-65B7-41CB-AD7B-EEB281FE8D65}" presName="FiveConn_1-2" presStyleLbl="fgAccFollowNode1" presStyleIdx="0" presStyleCnt="4">
        <dgm:presLayoutVars>
          <dgm:bulletEnabled val="1"/>
        </dgm:presLayoutVars>
      </dgm:prSet>
      <dgm:spPr/>
      <dgm:t>
        <a:bodyPr/>
        <a:lstStyle/>
        <a:p>
          <a:endParaRPr lang="da-DK"/>
        </a:p>
      </dgm:t>
    </dgm:pt>
    <dgm:pt modelId="{534D7F86-95CE-4128-BCD1-3E1B7AE6D613}" type="pres">
      <dgm:prSet presAssocID="{ED1140E4-65B7-41CB-AD7B-EEB281FE8D65}" presName="FiveConn_2-3" presStyleLbl="fgAccFollowNode1" presStyleIdx="1" presStyleCnt="4">
        <dgm:presLayoutVars>
          <dgm:bulletEnabled val="1"/>
        </dgm:presLayoutVars>
      </dgm:prSet>
      <dgm:spPr/>
      <dgm:t>
        <a:bodyPr/>
        <a:lstStyle/>
        <a:p>
          <a:endParaRPr lang="da-DK"/>
        </a:p>
      </dgm:t>
    </dgm:pt>
    <dgm:pt modelId="{186DC2D4-EE9E-49CE-8ABA-B393E2F062C8}" type="pres">
      <dgm:prSet presAssocID="{ED1140E4-65B7-41CB-AD7B-EEB281FE8D65}" presName="FiveConn_3-4" presStyleLbl="fgAccFollowNode1" presStyleIdx="2" presStyleCnt="4">
        <dgm:presLayoutVars>
          <dgm:bulletEnabled val="1"/>
        </dgm:presLayoutVars>
      </dgm:prSet>
      <dgm:spPr/>
      <dgm:t>
        <a:bodyPr/>
        <a:lstStyle/>
        <a:p>
          <a:endParaRPr lang="da-DK"/>
        </a:p>
      </dgm:t>
    </dgm:pt>
    <dgm:pt modelId="{BBC34711-DFDB-423C-8F4D-35359B6413E5}" type="pres">
      <dgm:prSet presAssocID="{ED1140E4-65B7-41CB-AD7B-EEB281FE8D65}" presName="FiveConn_4-5" presStyleLbl="fgAccFollowNode1" presStyleIdx="3" presStyleCnt="4">
        <dgm:presLayoutVars>
          <dgm:bulletEnabled val="1"/>
        </dgm:presLayoutVars>
      </dgm:prSet>
      <dgm:spPr/>
      <dgm:t>
        <a:bodyPr/>
        <a:lstStyle/>
        <a:p>
          <a:endParaRPr lang="da-DK"/>
        </a:p>
      </dgm:t>
    </dgm:pt>
    <dgm:pt modelId="{E111FC02-3005-45D9-9836-1637CBBDEF04}" type="pres">
      <dgm:prSet presAssocID="{ED1140E4-65B7-41CB-AD7B-EEB281FE8D65}" presName="FiveNodes_1_text" presStyleLbl="node1" presStyleIdx="4" presStyleCnt="5">
        <dgm:presLayoutVars>
          <dgm:bulletEnabled val="1"/>
        </dgm:presLayoutVars>
      </dgm:prSet>
      <dgm:spPr/>
      <dgm:t>
        <a:bodyPr/>
        <a:lstStyle/>
        <a:p>
          <a:endParaRPr lang="da-DK"/>
        </a:p>
      </dgm:t>
    </dgm:pt>
    <dgm:pt modelId="{E1B317B7-B24C-4A8E-9C01-D7B60DE830BD}" type="pres">
      <dgm:prSet presAssocID="{ED1140E4-65B7-41CB-AD7B-EEB281FE8D65}" presName="FiveNodes_2_text" presStyleLbl="node1" presStyleIdx="4" presStyleCnt="5">
        <dgm:presLayoutVars>
          <dgm:bulletEnabled val="1"/>
        </dgm:presLayoutVars>
      </dgm:prSet>
      <dgm:spPr/>
      <dgm:t>
        <a:bodyPr/>
        <a:lstStyle/>
        <a:p>
          <a:endParaRPr lang="da-DK"/>
        </a:p>
      </dgm:t>
    </dgm:pt>
    <dgm:pt modelId="{9B09CD21-06D6-4823-8ABF-23631C42E171}" type="pres">
      <dgm:prSet presAssocID="{ED1140E4-65B7-41CB-AD7B-EEB281FE8D65}" presName="FiveNodes_3_text" presStyleLbl="node1" presStyleIdx="4" presStyleCnt="5">
        <dgm:presLayoutVars>
          <dgm:bulletEnabled val="1"/>
        </dgm:presLayoutVars>
      </dgm:prSet>
      <dgm:spPr/>
      <dgm:t>
        <a:bodyPr/>
        <a:lstStyle/>
        <a:p>
          <a:endParaRPr lang="da-DK"/>
        </a:p>
      </dgm:t>
    </dgm:pt>
    <dgm:pt modelId="{5B163941-22F2-43E7-A9A6-773DA2BF7558}" type="pres">
      <dgm:prSet presAssocID="{ED1140E4-65B7-41CB-AD7B-EEB281FE8D65}" presName="FiveNodes_4_text" presStyleLbl="node1" presStyleIdx="4" presStyleCnt="5">
        <dgm:presLayoutVars>
          <dgm:bulletEnabled val="1"/>
        </dgm:presLayoutVars>
      </dgm:prSet>
      <dgm:spPr/>
      <dgm:t>
        <a:bodyPr/>
        <a:lstStyle/>
        <a:p>
          <a:endParaRPr lang="da-DK"/>
        </a:p>
      </dgm:t>
    </dgm:pt>
    <dgm:pt modelId="{407FC24A-7422-46D7-BB03-EA04E26811A6}" type="pres">
      <dgm:prSet presAssocID="{ED1140E4-65B7-41CB-AD7B-EEB281FE8D65}" presName="FiveNodes_5_text" presStyleLbl="node1" presStyleIdx="4" presStyleCnt="5">
        <dgm:presLayoutVars>
          <dgm:bulletEnabled val="1"/>
        </dgm:presLayoutVars>
      </dgm:prSet>
      <dgm:spPr/>
      <dgm:t>
        <a:bodyPr/>
        <a:lstStyle/>
        <a:p>
          <a:endParaRPr lang="da-DK"/>
        </a:p>
      </dgm:t>
    </dgm:pt>
  </dgm:ptLst>
  <dgm:cxnLst>
    <dgm:cxn modelId="{C54336B9-B625-4DFA-955C-0BC2E308D265}" type="presOf" srcId="{6F120D59-8B52-418B-AF27-349C143457A9}" destId="{534D7F86-95CE-4128-BCD1-3E1B7AE6D613}" srcOrd="0" destOrd="0" presId="urn:microsoft.com/office/officeart/2005/8/layout/vProcess5"/>
    <dgm:cxn modelId="{AAE73A42-8042-4BB1-819A-7DA5BA2E06A3}" srcId="{ED1140E4-65B7-41CB-AD7B-EEB281FE8D65}" destId="{E6363BA4-2809-4181-B0C5-AD4C11CA3D65}" srcOrd="4" destOrd="0" parTransId="{BF6BFC8D-6A8E-4128-8CAE-748CCFB93519}" sibTransId="{08860C0B-4873-40D7-80EF-46FA3B9EC486}"/>
    <dgm:cxn modelId="{9AD75DBF-E87B-48B0-BA94-9AD275B74575}" type="presOf" srcId="{E6363BA4-2809-4181-B0C5-AD4C11CA3D65}" destId="{407FC24A-7422-46D7-BB03-EA04E26811A6}" srcOrd="1" destOrd="0" presId="urn:microsoft.com/office/officeart/2005/8/layout/vProcess5"/>
    <dgm:cxn modelId="{31822919-2EB0-4EA4-B741-867329D0C68D}" type="presOf" srcId="{E6363BA4-2809-4181-B0C5-AD4C11CA3D65}" destId="{68ACF4FD-53C5-4282-A375-3CBE9D5CDB02}" srcOrd="0" destOrd="0" presId="urn:microsoft.com/office/officeart/2005/8/layout/vProcess5"/>
    <dgm:cxn modelId="{AEB73603-AB10-4944-BF40-BF824D948877}" type="presOf" srcId="{88DB0A26-1AB1-4FF3-8FFD-7B30EBB0870C}" destId="{1B89AE52-7452-4BC0-9186-5388B283EBF7}" srcOrd="0" destOrd="0" presId="urn:microsoft.com/office/officeart/2005/8/layout/vProcess5"/>
    <dgm:cxn modelId="{974AA3FF-31AC-45B4-BCC5-0E2DC98F0128}" type="presOf" srcId="{C8EC3246-7C78-4029-8652-F1744D3C4B3D}" destId="{FAE80BB9-78BE-4354-88A1-8A33B1E6E413}" srcOrd="0" destOrd="0" presId="urn:microsoft.com/office/officeart/2005/8/layout/vProcess5"/>
    <dgm:cxn modelId="{E5EFBEDA-5D17-489D-9F48-52CB066CF3A7}" srcId="{ED1140E4-65B7-41CB-AD7B-EEB281FE8D65}" destId="{C5BDCD47-99B7-4C80-AB81-9E49C639A04C}" srcOrd="2" destOrd="0" parTransId="{88589817-8A3A-485C-B75A-B22F5A413516}" sibTransId="{14F3FAC9-AB86-4CEA-85B5-B1CF6590461E}"/>
    <dgm:cxn modelId="{C4B1C755-7C74-40E2-9948-55406ECD2622}" type="presOf" srcId="{C5BDCD47-99B7-4C80-AB81-9E49C639A04C}" destId="{49E44F88-9B11-45B2-A6E4-E74BE0698F8B}" srcOrd="0" destOrd="0" presId="urn:microsoft.com/office/officeart/2005/8/layout/vProcess5"/>
    <dgm:cxn modelId="{CA4C46F6-3852-4C9C-95A1-07A83361923E}" type="presOf" srcId="{ED1140E4-65B7-41CB-AD7B-EEB281FE8D65}" destId="{42C24C44-2C8E-4CD3-B863-6235932A0AD6}" srcOrd="0" destOrd="0" presId="urn:microsoft.com/office/officeart/2005/8/layout/vProcess5"/>
    <dgm:cxn modelId="{1B24462B-A1BE-447C-8DFB-F6F9D14B59EA}" type="presOf" srcId="{2BDDBA3E-4800-473D-A59D-944DFA70155E}" destId="{A425EA5F-1B9F-42FA-8988-43ADA1628397}" srcOrd="0" destOrd="0" presId="urn:microsoft.com/office/officeart/2005/8/layout/vProcess5"/>
    <dgm:cxn modelId="{D3A77EA0-C72C-4E74-B120-5F218883FD5D}" type="presOf" srcId="{C5BDCD47-99B7-4C80-AB81-9E49C639A04C}" destId="{9B09CD21-06D6-4823-8ABF-23631C42E171}" srcOrd="1" destOrd="0" presId="urn:microsoft.com/office/officeart/2005/8/layout/vProcess5"/>
    <dgm:cxn modelId="{4C88ACB1-9511-40C0-A9FF-C69F2C7D911B}" srcId="{ED1140E4-65B7-41CB-AD7B-EEB281FE8D65}" destId="{FE470EA9-2233-49C5-B7DC-9CFEDBE85F3A}" srcOrd="1" destOrd="0" parTransId="{45D36A10-1E21-46B1-BC24-251BAE64BE88}" sibTransId="{6F120D59-8B52-418B-AF27-349C143457A9}"/>
    <dgm:cxn modelId="{BD3B1451-EE68-440A-9EF6-FD723066556D}" srcId="{ED1140E4-65B7-41CB-AD7B-EEB281FE8D65}" destId="{C8EC3246-7C78-4029-8652-F1744D3C4B3D}" srcOrd="0" destOrd="0" parTransId="{15AA5997-329E-4CF7-B561-22725016E20B}" sibTransId="{2BDDBA3E-4800-473D-A59D-944DFA70155E}"/>
    <dgm:cxn modelId="{B9ABE48D-39F4-459F-9529-C9532A77C798}" srcId="{ED1140E4-65B7-41CB-AD7B-EEB281FE8D65}" destId="{88DB0A26-1AB1-4FF3-8FFD-7B30EBB0870C}" srcOrd="3" destOrd="0" parTransId="{649C5C3A-AB51-4A32-99A8-20785A96C99F}" sibTransId="{8A3CD0E4-020F-4DF1-8F44-BA1865F8A8D5}"/>
    <dgm:cxn modelId="{583BD222-A6DA-432D-91FE-54295BFBE2E7}" type="presOf" srcId="{8A3CD0E4-020F-4DF1-8F44-BA1865F8A8D5}" destId="{BBC34711-DFDB-423C-8F4D-35359B6413E5}" srcOrd="0" destOrd="0" presId="urn:microsoft.com/office/officeart/2005/8/layout/vProcess5"/>
    <dgm:cxn modelId="{93AC741E-6865-4D2C-ABD6-BA25A60EDBC6}" type="presOf" srcId="{C8EC3246-7C78-4029-8652-F1744D3C4B3D}" destId="{E111FC02-3005-45D9-9836-1637CBBDEF04}" srcOrd="1" destOrd="0" presId="urn:microsoft.com/office/officeart/2005/8/layout/vProcess5"/>
    <dgm:cxn modelId="{E71759E0-ADC6-4384-8D65-1B1DD3C7A2D7}" type="presOf" srcId="{FE470EA9-2233-49C5-B7DC-9CFEDBE85F3A}" destId="{8B21183E-00C5-4D73-8A40-C14E46B69700}" srcOrd="0" destOrd="0" presId="urn:microsoft.com/office/officeart/2005/8/layout/vProcess5"/>
    <dgm:cxn modelId="{9908E3FB-6709-42A4-B310-FA0D3F69877D}" type="presOf" srcId="{88DB0A26-1AB1-4FF3-8FFD-7B30EBB0870C}" destId="{5B163941-22F2-43E7-A9A6-773DA2BF7558}" srcOrd="1" destOrd="0" presId="urn:microsoft.com/office/officeart/2005/8/layout/vProcess5"/>
    <dgm:cxn modelId="{4D5CC743-79B5-4646-BBD7-F90B018E9459}" type="presOf" srcId="{14F3FAC9-AB86-4CEA-85B5-B1CF6590461E}" destId="{186DC2D4-EE9E-49CE-8ABA-B393E2F062C8}" srcOrd="0" destOrd="0" presId="urn:microsoft.com/office/officeart/2005/8/layout/vProcess5"/>
    <dgm:cxn modelId="{57CEEBC4-2EF9-498B-981F-45F4DE01D2FA}" type="presOf" srcId="{FE470EA9-2233-49C5-B7DC-9CFEDBE85F3A}" destId="{E1B317B7-B24C-4A8E-9C01-D7B60DE830BD}" srcOrd="1" destOrd="0" presId="urn:microsoft.com/office/officeart/2005/8/layout/vProcess5"/>
    <dgm:cxn modelId="{89B4A918-EC57-41E3-907F-D478B6FD7136}" type="presParOf" srcId="{42C24C44-2C8E-4CD3-B863-6235932A0AD6}" destId="{6C29F35C-A3D7-4A0E-A07C-F184F0D9BFB4}" srcOrd="0" destOrd="0" presId="urn:microsoft.com/office/officeart/2005/8/layout/vProcess5"/>
    <dgm:cxn modelId="{23AE2BD9-3F93-4A36-8A9A-037AD0A59844}" type="presParOf" srcId="{42C24C44-2C8E-4CD3-B863-6235932A0AD6}" destId="{FAE80BB9-78BE-4354-88A1-8A33B1E6E413}" srcOrd="1" destOrd="0" presId="urn:microsoft.com/office/officeart/2005/8/layout/vProcess5"/>
    <dgm:cxn modelId="{476DEE0B-7753-4ABA-8E36-7B3880129758}" type="presParOf" srcId="{42C24C44-2C8E-4CD3-B863-6235932A0AD6}" destId="{8B21183E-00C5-4D73-8A40-C14E46B69700}" srcOrd="2" destOrd="0" presId="urn:microsoft.com/office/officeart/2005/8/layout/vProcess5"/>
    <dgm:cxn modelId="{03EB3523-4947-4F51-B5D8-B3A3972A3A32}" type="presParOf" srcId="{42C24C44-2C8E-4CD3-B863-6235932A0AD6}" destId="{49E44F88-9B11-45B2-A6E4-E74BE0698F8B}" srcOrd="3" destOrd="0" presId="urn:microsoft.com/office/officeart/2005/8/layout/vProcess5"/>
    <dgm:cxn modelId="{8342A1FB-68AF-4B1B-A89A-6D0E33FAFDB6}" type="presParOf" srcId="{42C24C44-2C8E-4CD3-B863-6235932A0AD6}" destId="{1B89AE52-7452-4BC0-9186-5388B283EBF7}" srcOrd="4" destOrd="0" presId="urn:microsoft.com/office/officeart/2005/8/layout/vProcess5"/>
    <dgm:cxn modelId="{69D95097-02EB-45E0-8F84-35F01B94B169}" type="presParOf" srcId="{42C24C44-2C8E-4CD3-B863-6235932A0AD6}" destId="{68ACF4FD-53C5-4282-A375-3CBE9D5CDB02}" srcOrd="5" destOrd="0" presId="urn:microsoft.com/office/officeart/2005/8/layout/vProcess5"/>
    <dgm:cxn modelId="{423481C8-AB41-4408-B969-66854984FFFF}" type="presParOf" srcId="{42C24C44-2C8E-4CD3-B863-6235932A0AD6}" destId="{A425EA5F-1B9F-42FA-8988-43ADA1628397}" srcOrd="6" destOrd="0" presId="urn:microsoft.com/office/officeart/2005/8/layout/vProcess5"/>
    <dgm:cxn modelId="{C29929C0-1843-4EA3-8002-4DED1DAFAC35}" type="presParOf" srcId="{42C24C44-2C8E-4CD3-B863-6235932A0AD6}" destId="{534D7F86-95CE-4128-BCD1-3E1B7AE6D613}" srcOrd="7" destOrd="0" presId="urn:microsoft.com/office/officeart/2005/8/layout/vProcess5"/>
    <dgm:cxn modelId="{169BF1BB-6303-4946-8EA3-E24F7DD67210}" type="presParOf" srcId="{42C24C44-2C8E-4CD3-B863-6235932A0AD6}" destId="{186DC2D4-EE9E-49CE-8ABA-B393E2F062C8}" srcOrd="8" destOrd="0" presId="urn:microsoft.com/office/officeart/2005/8/layout/vProcess5"/>
    <dgm:cxn modelId="{44A1C369-C909-4795-A341-E83B56186550}" type="presParOf" srcId="{42C24C44-2C8E-4CD3-B863-6235932A0AD6}" destId="{BBC34711-DFDB-423C-8F4D-35359B6413E5}" srcOrd="9" destOrd="0" presId="urn:microsoft.com/office/officeart/2005/8/layout/vProcess5"/>
    <dgm:cxn modelId="{04CF6835-7B89-49E6-90D3-DF65767F6BDF}" type="presParOf" srcId="{42C24C44-2C8E-4CD3-B863-6235932A0AD6}" destId="{E111FC02-3005-45D9-9836-1637CBBDEF04}" srcOrd="10" destOrd="0" presId="urn:microsoft.com/office/officeart/2005/8/layout/vProcess5"/>
    <dgm:cxn modelId="{EA357EC0-86E6-4E8A-9AA1-89567EFA4430}" type="presParOf" srcId="{42C24C44-2C8E-4CD3-B863-6235932A0AD6}" destId="{E1B317B7-B24C-4A8E-9C01-D7B60DE830BD}" srcOrd="11" destOrd="0" presId="urn:microsoft.com/office/officeart/2005/8/layout/vProcess5"/>
    <dgm:cxn modelId="{80B7F2EB-8A9C-418F-B018-E986AC263101}" type="presParOf" srcId="{42C24C44-2C8E-4CD3-B863-6235932A0AD6}" destId="{9B09CD21-06D6-4823-8ABF-23631C42E171}" srcOrd="12" destOrd="0" presId="urn:microsoft.com/office/officeart/2005/8/layout/vProcess5"/>
    <dgm:cxn modelId="{BE2B099C-1613-42B9-BA5B-5D5C76B41331}" type="presParOf" srcId="{42C24C44-2C8E-4CD3-B863-6235932A0AD6}" destId="{5B163941-22F2-43E7-A9A6-773DA2BF7558}" srcOrd="13" destOrd="0" presId="urn:microsoft.com/office/officeart/2005/8/layout/vProcess5"/>
    <dgm:cxn modelId="{D13FA848-CB7D-4656-A23F-16E1FBEC713A}" type="presParOf" srcId="{42C24C44-2C8E-4CD3-B863-6235932A0AD6}" destId="{407FC24A-7422-46D7-BB03-EA04E26811A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01FDB-931D-4AE6-90B8-F982EABD01AA}"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da-DK"/>
        </a:p>
      </dgm:t>
    </dgm:pt>
    <dgm:pt modelId="{A44564C5-DE97-41B7-8F32-EBB1FCBC4BE5}">
      <dgm:prSet phldrT="[Tekst]"/>
      <dgm:spPr/>
      <dgm:t>
        <a:bodyPr/>
        <a:lstStyle/>
        <a:p>
          <a:r>
            <a:rPr lang="da-DK" dirty="0" err="1" smtClean="0"/>
            <a:t>Preparation</a:t>
          </a:r>
          <a:endParaRPr lang="da-DK" dirty="0"/>
        </a:p>
      </dgm:t>
    </dgm:pt>
    <dgm:pt modelId="{436E4736-BDB0-4A9A-A4D7-8EA116432A50}" type="parTrans" cxnId="{F739C267-F159-49F8-8B0E-82E10AF07CE5}">
      <dgm:prSet/>
      <dgm:spPr/>
      <dgm:t>
        <a:bodyPr/>
        <a:lstStyle/>
        <a:p>
          <a:endParaRPr lang="da-DK"/>
        </a:p>
      </dgm:t>
    </dgm:pt>
    <dgm:pt modelId="{0F60570C-95A6-4ECE-BB85-87B1FFBD7440}" type="sibTrans" cxnId="{F739C267-F159-49F8-8B0E-82E10AF07CE5}">
      <dgm:prSet/>
      <dgm:spPr/>
      <dgm:t>
        <a:bodyPr/>
        <a:lstStyle/>
        <a:p>
          <a:endParaRPr lang="da-DK"/>
        </a:p>
      </dgm:t>
    </dgm:pt>
    <dgm:pt modelId="{6624A686-7FC5-47E3-8772-1B80C701528D}">
      <dgm:prSet phldrT="[Tekst]"/>
      <dgm:spPr/>
      <dgm:t>
        <a:bodyPr/>
        <a:lstStyle/>
        <a:p>
          <a:r>
            <a:rPr lang="da-DK" dirty="0" err="1" smtClean="0"/>
            <a:t>Lecture</a:t>
          </a:r>
          <a:endParaRPr lang="da-DK" dirty="0"/>
        </a:p>
      </dgm:t>
    </dgm:pt>
    <dgm:pt modelId="{C1EFB17E-4875-4659-90F6-BEBEDC34D736}" type="parTrans" cxnId="{C352A9BE-6324-484E-B7A0-B77912726AAC}">
      <dgm:prSet/>
      <dgm:spPr/>
      <dgm:t>
        <a:bodyPr/>
        <a:lstStyle/>
        <a:p>
          <a:endParaRPr lang="da-DK"/>
        </a:p>
      </dgm:t>
    </dgm:pt>
    <dgm:pt modelId="{B90F26D6-D478-4FF0-B216-FFEC8816B29B}" type="sibTrans" cxnId="{C352A9BE-6324-484E-B7A0-B77912726AAC}">
      <dgm:prSet/>
      <dgm:spPr/>
      <dgm:t>
        <a:bodyPr/>
        <a:lstStyle/>
        <a:p>
          <a:endParaRPr lang="da-DK"/>
        </a:p>
      </dgm:t>
    </dgm:pt>
    <dgm:pt modelId="{DAF8D407-307C-464D-A3D1-58CD2869B07C}">
      <dgm:prSet phldrT="[Tekst]"/>
      <dgm:spPr/>
      <dgm:t>
        <a:bodyPr/>
        <a:lstStyle/>
        <a:p>
          <a:r>
            <a:rPr lang="da-DK" dirty="0" smtClean="0"/>
            <a:t>Q&amp;A</a:t>
          </a:r>
          <a:endParaRPr lang="da-DK" dirty="0"/>
        </a:p>
      </dgm:t>
    </dgm:pt>
    <dgm:pt modelId="{E92A8520-EE20-4E0C-BFAD-77DED45CAB8D}" type="parTrans" cxnId="{41BC4AD8-A165-4D43-895D-715AE5A2CD7B}">
      <dgm:prSet/>
      <dgm:spPr/>
      <dgm:t>
        <a:bodyPr/>
        <a:lstStyle/>
        <a:p>
          <a:endParaRPr lang="da-DK"/>
        </a:p>
      </dgm:t>
    </dgm:pt>
    <dgm:pt modelId="{394D12AB-C100-4F4C-853F-ADE9C039F7B7}" type="sibTrans" cxnId="{41BC4AD8-A165-4D43-895D-715AE5A2CD7B}">
      <dgm:prSet/>
      <dgm:spPr/>
      <dgm:t>
        <a:bodyPr/>
        <a:lstStyle/>
        <a:p>
          <a:endParaRPr lang="da-DK"/>
        </a:p>
      </dgm:t>
    </dgm:pt>
    <dgm:pt modelId="{CAD9B49E-8E19-4718-A3DA-B8E3787BF3FD}">
      <dgm:prSet phldrT="[Tekst]"/>
      <dgm:spPr/>
      <dgm:t>
        <a:bodyPr/>
        <a:lstStyle/>
        <a:p>
          <a:r>
            <a:rPr lang="da-DK" dirty="0" smtClean="0"/>
            <a:t>Learning </a:t>
          </a:r>
          <a:r>
            <a:rPr lang="da-DK" dirty="0" err="1" smtClean="0"/>
            <a:t>groups</a:t>
          </a:r>
          <a:endParaRPr lang="da-DK" dirty="0"/>
        </a:p>
      </dgm:t>
    </dgm:pt>
    <dgm:pt modelId="{A678A9AB-B117-49DC-9F49-07E81CD27BDB}" type="parTrans" cxnId="{78955136-7D5F-4C41-9A65-63EB551633F7}">
      <dgm:prSet/>
      <dgm:spPr/>
      <dgm:t>
        <a:bodyPr/>
        <a:lstStyle/>
        <a:p>
          <a:endParaRPr lang="da-DK"/>
        </a:p>
      </dgm:t>
    </dgm:pt>
    <dgm:pt modelId="{EA22ED25-7B33-43C1-8917-AC21DA2ED8AA}" type="sibTrans" cxnId="{78955136-7D5F-4C41-9A65-63EB551633F7}">
      <dgm:prSet/>
      <dgm:spPr/>
      <dgm:t>
        <a:bodyPr/>
        <a:lstStyle/>
        <a:p>
          <a:endParaRPr lang="da-DK"/>
        </a:p>
      </dgm:t>
    </dgm:pt>
    <dgm:pt modelId="{F1731920-3FFB-4E97-885C-D78FAD181845}">
      <dgm:prSet phldrT="[Tekst]"/>
      <dgm:spPr/>
      <dgm:t>
        <a:bodyPr/>
        <a:lstStyle/>
        <a:p>
          <a:r>
            <a:rPr lang="da-DK" dirty="0" err="1" smtClean="0"/>
            <a:t>Facilitated</a:t>
          </a:r>
          <a:r>
            <a:rPr lang="da-DK" dirty="0" smtClean="0"/>
            <a:t> </a:t>
          </a:r>
          <a:r>
            <a:rPr lang="da-DK" dirty="0" err="1" smtClean="0"/>
            <a:t>learning</a:t>
          </a:r>
          <a:endParaRPr lang="da-DK" dirty="0"/>
        </a:p>
      </dgm:t>
    </dgm:pt>
    <dgm:pt modelId="{68049ADE-58FA-43E2-B307-33F7B6815AA8}" type="parTrans" cxnId="{A86C0F37-EE31-4596-8BA6-90BB3550DB1C}">
      <dgm:prSet/>
      <dgm:spPr/>
      <dgm:t>
        <a:bodyPr/>
        <a:lstStyle/>
        <a:p>
          <a:endParaRPr lang="da-DK"/>
        </a:p>
      </dgm:t>
    </dgm:pt>
    <dgm:pt modelId="{3A2C5CBC-8BAC-48C7-A873-3BB53F16177B}" type="sibTrans" cxnId="{A86C0F37-EE31-4596-8BA6-90BB3550DB1C}">
      <dgm:prSet/>
      <dgm:spPr/>
      <dgm:t>
        <a:bodyPr/>
        <a:lstStyle/>
        <a:p>
          <a:endParaRPr lang="da-DK"/>
        </a:p>
      </dgm:t>
    </dgm:pt>
    <dgm:pt modelId="{F2C42DD1-B4D9-44D3-A305-30FAC0040B4D}" type="pres">
      <dgm:prSet presAssocID="{41801FDB-931D-4AE6-90B8-F982EABD01AA}" presName="cycle" presStyleCnt="0">
        <dgm:presLayoutVars>
          <dgm:dir/>
          <dgm:resizeHandles val="exact"/>
        </dgm:presLayoutVars>
      </dgm:prSet>
      <dgm:spPr/>
      <dgm:t>
        <a:bodyPr/>
        <a:lstStyle/>
        <a:p>
          <a:endParaRPr lang="da-DK"/>
        </a:p>
      </dgm:t>
    </dgm:pt>
    <dgm:pt modelId="{6C251E76-BCEA-45DF-B5C8-D7C93D0753CB}" type="pres">
      <dgm:prSet presAssocID="{A44564C5-DE97-41B7-8F32-EBB1FCBC4BE5}" presName="dummy" presStyleCnt="0"/>
      <dgm:spPr/>
    </dgm:pt>
    <dgm:pt modelId="{74772D8F-415A-453B-B906-190D1C4D583E}" type="pres">
      <dgm:prSet presAssocID="{A44564C5-DE97-41B7-8F32-EBB1FCBC4BE5}" presName="node" presStyleLbl="revTx" presStyleIdx="0" presStyleCnt="5" custScaleX="125759">
        <dgm:presLayoutVars>
          <dgm:bulletEnabled val="1"/>
        </dgm:presLayoutVars>
      </dgm:prSet>
      <dgm:spPr/>
      <dgm:t>
        <a:bodyPr/>
        <a:lstStyle/>
        <a:p>
          <a:endParaRPr lang="da-DK"/>
        </a:p>
      </dgm:t>
    </dgm:pt>
    <dgm:pt modelId="{07905B35-4504-48D4-AC9B-B5FDE4DFFDC6}" type="pres">
      <dgm:prSet presAssocID="{0F60570C-95A6-4ECE-BB85-87B1FFBD7440}" presName="sibTrans" presStyleLbl="node1" presStyleIdx="0" presStyleCnt="5"/>
      <dgm:spPr/>
      <dgm:t>
        <a:bodyPr/>
        <a:lstStyle/>
        <a:p>
          <a:endParaRPr lang="da-DK"/>
        </a:p>
      </dgm:t>
    </dgm:pt>
    <dgm:pt modelId="{316563BF-CC47-4C6D-BE36-DF398447717D}" type="pres">
      <dgm:prSet presAssocID="{6624A686-7FC5-47E3-8772-1B80C701528D}" presName="dummy" presStyleCnt="0"/>
      <dgm:spPr/>
    </dgm:pt>
    <dgm:pt modelId="{9D9208C3-81D5-409A-8792-D75D5AA4FE42}" type="pres">
      <dgm:prSet presAssocID="{6624A686-7FC5-47E3-8772-1B80C701528D}" presName="node" presStyleLbl="revTx" presStyleIdx="1" presStyleCnt="5">
        <dgm:presLayoutVars>
          <dgm:bulletEnabled val="1"/>
        </dgm:presLayoutVars>
      </dgm:prSet>
      <dgm:spPr/>
      <dgm:t>
        <a:bodyPr/>
        <a:lstStyle/>
        <a:p>
          <a:endParaRPr lang="da-DK"/>
        </a:p>
      </dgm:t>
    </dgm:pt>
    <dgm:pt modelId="{BF2FF0A0-E81E-41F7-A0C7-C5FCBD837A85}" type="pres">
      <dgm:prSet presAssocID="{B90F26D6-D478-4FF0-B216-FFEC8816B29B}" presName="sibTrans" presStyleLbl="node1" presStyleIdx="1" presStyleCnt="5"/>
      <dgm:spPr/>
      <dgm:t>
        <a:bodyPr/>
        <a:lstStyle/>
        <a:p>
          <a:endParaRPr lang="da-DK"/>
        </a:p>
      </dgm:t>
    </dgm:pt>
    <dgm:pt modelId="{E663CE03-9828-4654-B0BF-B41BA95DCC60}" type="pres">
      <dgm:prSet presAssocID="{DAF8D407-307C-464D-A3D1-58CD2869B07C}" presName="dummy" presStyleCnt="0"/>
      <dgm:spPr/>
    </dgm:pt>
    <dgm:pt modelId="{AEB0BCF2-97C6-4639-AF02-55D1AF3C8F93}" type="pres">
      <dgm:prSet presAssocID="{DAF8D407-307C-464D-A3D1-58CD2869B07C}" presName="node" presStyleLbl="revTx" presStyleIdx="2" presStyleCnt="5">
        <dgm:presLayoutVars>
          <dgm:bulletEnabled val="1"/>
        </dgm:presLayoutVars>
      </dgm:prSet>
      <dgm:spPr/>
      <dgm:t>
        <a:bodyPr/>
        <a:lstStyle/>
        <a:p>
          <a:endParaRPr lang="da-DK"/>
        </a:p>
      </dgm:t>
    </dgm:pt>
    <dgm:pt modelId="{B4C403B0-C30F-4450-9528-6FB748C8B03D}" type="pres">
      <dgm:prSet presAssocID="{394D12AB-C100-4F4C-853F-ADE9C039F7B7}" presName="sibTrans" presStyleLbl="node1" presStyleIdx="2" presStyleCnt="5"/>
      <dgm:spPr/>
      <dgm:t>
        <a:bodyPr/>
        <a:lstStyle/>
        <a:p>
          <a:endParaRPr lang="da-DK"/>
        </a:p>
      </dgm:t>
    </dgm:pt>
    <dgm:pt modelId="{85C72F80-E499-4CB8-8CD0-6A2EAEA9D25F}" type="pres">
      <dgm:prSet presAssocID="{CAD9B49E-8E19-4718-A3DA-B8E3787BF3FD}" presName="dummy" presStyleCnt="0"/>
      <dgm:spPr/>
    </dgm:pt>
    <dgm:pt modelId="{F9B52B8E-271F-4C77-834C-B53318949483}" type="pres">
      <dgm:prSet presAssocID="{CAD9B49E-8E19-4718-A3DA-B8E3787BF3FD}" presName="node" presStyleLbl="revTx" presStyleIdx="3" presStyleCnt="5">
        <dgm:presLayoutVars>
          <dgm:bulletEnabled val="1"/>
        </dgm:presLayoutVars>
      </dgm:prSet>
      <dgm:spPr/>
      <dgm:t>
        <a:bodyPr/>
        <a:lstStyle/>
        <a:p>
          <a:endParaRPr lang="da-DK"/>
        </a:p>
      </dgm:t>
    </dgm:pt>
    <dgm:pt modelId="{BF8235F4-AEBA-4D1E-910E-A34EE7B38E24}" type="pres">
      <dgm:prSet presAssocID="{EA22ED25-7B33-43C1-8917-AC21DA2ED8AA}" presName="sibTrans" presStyleLbl="node1" presStyleIdx="3" presStyleCnt="5"/>
      <dgm:spPr/>
      <dgm:t>
        <a:bodyPr/>
        <a:lstStyle/>
        <a:p>
          <a:endParaRPr lang="da-DK"/>
        </a:p>
      </dgm:t>
    </dgm:pt>
    <dgm:pt modelId="{3A22C53B-C036-4E34-93BC-D8DE85FF6150}" type="pres">
      <dgm:prSet presAssocID="{F1731920-3FFB-4E97-885C-D78FAD181845}" presName="dummy" presStyleCnt="0"/>
      <dgm:spPr/>
    </dgm:pt>
    <dgm:pt modelId="{5B38DCAA-9404-41DA-8E58-281B61654421}" type="pres">
      <dgm:prSet presAssocID="{F1731920-3FFB-4E97-885C-D78FAD181845}" presName="node" presStyleLbl="revTx" presStyleIdx="4" presStyleCnt="5" custScaleX="123311">
        <dgm:presLayoutVars>
          <dgm:bulletEnabled val="1"/>
        </dgm:presLayoutVars>
      </dgm:prSet>
      <dgm:spPr/>
      <dgm:t>
        <a:bodyPr/>
        <a:lstStyle/>
        <a:p>
          <a:endParaRPr lang="da-DK"/>
        </a:p>
      </dgm:t>
    </dgm:pt>
    <dgm:pt modelId="{035DDEC2-EFD0-477A-9278-E2E8F30CFB84}" type="pres">
      <dgm:prSet presAssocID="{3A2C5CBC-8BAC-48C7-A873-3BB53F16177B}" presName="sibTrans" presStyleLbl="node1" presStyleIdx="4" presStyleCnt="5"/>
      <dgm:spPr/>
      <dgm:t>
        <a:bodyPr/>
        <a:lstStyle/>
        <a:p>
          <a:endParaRPr lang="da-DK"/>
        </a:p>
      </dgm:t>
    </dgm:pt>
  </dgm:ptLst>
  <dgm:cxnLst>
    <dgm:cxn modelId="{78955136-7D5F-4C41-9A65-63EB551633F7}" srcId="{41801FDB-931D-4AE6-90B8-F982EABD01AA}" destId="{CAD9B49E-8E19-4718-A3DA-B8E3787BF3FD}" srcOrd="3" destOrd="0" parTransId="{A678A9AB-B117-49DC-9F49-07E81CD27BDB}" sibTransId="{EA22ED25-7B33-43C1-8917-AC21DA2ED8AA}"/>
    <dgm:cxn modelId="{5CEC453D-A93A-41D8-B3BF-CCA4A378502A}" type="presOf" srcId="{6624A686-7FC5-47E3-8772-1B80C701528D}" destId="{9D9208C3-81D5-409A-8792-D75D5AA4FE42}" srcOrd="0" destOrd="0" presId="urn:microsoft.com/office/officeart/2005/8/layout/cycle1"/>
    <dgm:cxn modelId="{23F67B15-6595-45CD-A514-6FFC80C059BC}" type="presOf" srcId="{EA22ED25-7B33-43C1-8917-AC21DA2ED8AA}" destId="{BF8235F4-AEBA-4D1E-910E-A34EE7B38E24}" srcOrd="0" destOrd="0" presId="urn:microsoft.com/office/officeart/2005/8/layout/cycle1"/>
    <dgm:cxn modelId="{77556B3F-4351-460D-BCBC-D5C15885361C}" type="presOf" srcId="{B90F26D6-D478-4FF0-B216-FFEC8816B29B}" destId="{BF2FF0A0-E81E-41F7-A0C7-C5FCBD837A85}" srcOrd="0" destOrd="0" presId="urn:microsoft.com/office/officeart/2005/8/layout/cycle1"/>
    <dgm:cxn modelId="{C87892DE-AFDA-47D9-B7FD-04856C8C3172}" type="presOf" srcId="{0F60570C-95A6-4ECE-BB85-87B1FFBD7440}" destId="{07905B35-4504-48D4-AC9B-B5FDE4DFFDC6}" srcOrd="0" destOrd="0" presId="urn:microsoft.com/office/officeart/2005/8/layout/cycle1"/>
    <dgm:cxn modelId="{A86C0F37-EE31-4596-8BA6-90BB3550DB1C}" srcId="{41801FDB-931D-4AE6-90B8-F982EABD01AA}" destId="{F1731920-3FFB-4E97-885C-D78FAD181845}" srcOrd="4" destOrd="0" parTransId="{68049ADE-58FA-43E2-B307-33F7B6815AA8}" sibTransId="{3A2C5CBC-8BAC-48C7-A873-3BB53F16177B}"/>
    <dgm:cxn modelId="{218B6641-9111-4504-88C5-9B87C6AE56FA}" type="presOf" srcId="{394D12AB-C100-4F4C-853F-ADE9C039F7B7}" destId="{B4C403B0-C30F-4450-9528-6FB748C8B03D}" srcOrd="0" destOrd="0" presId="urn:microsoft.com/office/officeart/2005/8/layout/cycle1"/>
    <dgm:cxn modelId="{F739C267-F159-49F8-8B0E-82E10AF07CE5}" srcId="{41801FDB-931D-4AE6-90B8-F982EABD01AA}" destId="{A44564C5-DE97-41B7-8F32-EBB1FCBC4BE5}" srcOrd="0" destOrd="0" parTransId="{436E4736-BDB0-4A9A-A4D7-8EA116432A50}" sibTransId="{0F60570C-95A6-4ECE-BB85-87B1FFBD7440}"/>
    <dgm:cxn modelId="{DD57D9FD-BE70-47F9-B6F4-062534B74A4A}" type="presOf" srcId="{CAD9B49E-8E19-4718-A3DA-B8E3787BF3FD}" destId="{F9B52B8E-271F-4C77-834C-B53318949483}" srcOrd="0" destOrd="0" presId="urn:microsoft.com/office/officeart/2005/8/layout/cycle1"/>
    <dgm:cxn modelId="{632357D8-6C23-46C7-801E-C4DEFEB2EB31}" type="presOf" srcId="{3A2C5CBC-8BAC-48C7-A873-3BB53F16177B}" destId="{035DDEC2-EFD0-477A-9278-E2E8F30CFB84}" srcOrd="0" destOrd="0" presId="urn:microsoft.com/office/officeart/2005/8/layout/cycle1"/>
    <dgm:cxn modelId="{7E47B5DB-41BE-4D17-871B-E22C471C5244}" type="presOf" srcId="{A44564C5-DE97-41B7-8F32-EBB1FCBC4BE5}" destId="{74772D8F-415A-453B-B906-190D1C4D583E}" srcOrd="0" destOrd="0" presId="urn:microsoft.com/office/officeart/2005/8/layout/cycle1"/>
    <dgm:cxn modelId="{1214E806-92F7-455D-A13B-977F417A4729}" type="presOf" srcId="{41801FDB-931D-4AE6-90B8-F982EABD01AA}" destId="{F2C42DD1-B4D9-44D3-A305-30FAC0040B4D}" srcOrd="0" destOrd="0" presId="urn:microsoft.com/office/officeart/2005/8/layout/cycle1"/>
    <dgm:cxn modelId="{C352A9BE-6324-484E-B7A0-B77912726AAC}" srcId="{41801FDB-931D-4AE6-90B8-F982EABD01AA}" destId="{6624A686-7FC5-47E3-8772-1B80C701528D}" srcOrd="1" destOrd="0" parTransId="{C1EFB17E-4875-4659-90F6-BEBEDC34D736}" sibTransId="{B90F26D6-D478-4FF0-B216-FFEC8816B29B}"/>
    <dgm:cxn modelId="{AE68CA01-4A51-4FF0-A653-126F9C7E0137}" type="presOf" srcId="{F1731920-3FFB-4E97-885C-D78FAD181845}" destId="{5B38DCAA-9404-41DA-8E58-281B61654421}" srcOrd="0" destOrd="0" presId="urn:microsoft.com/office/officeart/2005/8/layout/cycle1"/>
    <dgm:cxn modelId="{A9E073FD-0239-452F-A97F-4E35DCDE1A20}" type="presOf" srcId="{DAF8D407-307C-464D-A3D1-58CD2869B07C}" destId="{AEB0BCF2-97C6-4639-AF02-55D1AF3C8F93}" srcOrd="0" destOrd="0" presId="urn:microsoft.com/office/officeart/2005/8/layout/cycle1"/>
    <dgm:cxn modelId="{41BC4AD8-A165-4D43-895D-715AE5A2CD7B}" srcId="{41801FDB-931D-4AE6-90B8-F982EABD01AA}" destId="{DAF8D407-307C-464D-A3D1-58CD2869B07C}" srcOrd="2" destOrd="0" parTransId="{E92A8520-EE20-4E0C-BFAD-77DED45CAB8D}" sibTransId="{394D12AB-C100-4F4C-853F-ADE9C039F7B7}"/>
    <dgm:cxn modelId="{5E734320-4C17-47D4-B1F8-4D2F58DF1F17}" type="presParOf" srcId="{F2C42DD1-B4D9-44D3-A305-30FAC0040B4D}" destId="{6C251E76-BCEA-45DF-B5C8-D7C93D0753CB}" srcOrd="0" destOrd="0" presId="urn:microsoft.com/office/officeart/2005/8/layout/cycle1"/>
    <dgm:cxn modelId="{5041FF32-0647-48D2-8D68-3A59D28D0487}" type="presParOf" srcId="{F2C42DD1-B4D9-44D3-A305-30FAC0040B4D}" destId="{74772D8F-415A-453B-B906-190D1C4D583E}" srcOrd="1" destOrd="0" presId="urn:microsoft.com/office/officeart/2005/8/layout/cycle1"/>
    <dgm:cxn modelId="{F0F7825B-E47C-4B7C-BFAC-D24910E5379C}" type="presParOf" srcId="{F2C42DD1-B4D9-44D3-A305-30FAC0040B4D}" destId="{07905B35-4504-48D4-AC9B-B5FDE4DFFDC6}" srcOrd="2" destOrd="0" presId="urn:microsoft.com/office/officeart/2005/8/layout/cycle1"/>
    <dgm:cxn modelId="{BF282A94-C97E-449D-A626-464A61AF287D}" type="presParOf" srcId="{F2C42DD1-B4D9-44D3-A305-30FAC0040B4D}" destId="{316563BF-CC47-4C6D-BE36-DF398447717D}" srcOrd="3" destOrd="0" presId="urn:microsoft.com/office/officeart/2005/8/layout/cycle1"/>
    <dgm:cxn modelId="{9F9FB1AB-675D-4F9E-B783-228389D14AA0}" type="presParOf" srcId="{F2C42DD1-B4D9-44D3-A305-30FAC0040B4D}" destId="{9D9208C3-81D5-409A-8792-D75D5AA4FE42}" srcOrd="4" destOrd="0" presId="urn:microsoft.com/office/officeart/2005/8/layout/cycle1"/>
    <dgm:cxn modelId="{2F373EBF-110F-45E9-803D-71EC4BCC623A}" type="presParOf" srcId="{F2C42DD1-B4D9-44D3-A305-30FAC0040B4D}" destId="{BF2FF0A0-E81E-41F7-A0C7-C5FCBD837A85}" srcOrd="5" destOrd="0" presId="urn:microsoft.com/office/officeart/2005/8/layout/cycle1"/>
    <dgm:cxn modelId="{D83CF9BA-F582-419B-A324-4E6083841212}" type="presParOf" srcId="{F2C42DD1-B4D9-44D3-A305-30FAC0040B4D}" destId="{E663CE03-9828-4654-B0BF-B41BA95DCC60}" srcOrd="6" destOrd="0" presId="urn:microsoft.com/office/officeart/2005/8/layout/cycle1"/>
    <dgm:cxn modelId="{24923CDB-5C0C-43C5-97BD-70FAC0195784}" type="presParOf" srcId="{F2C42DD1-B4D9-44D3-A305-30FAC0040B4D}" destId="{AEB0BCF2-97C6-4639-AF02-55D1AF3C8F93}" srcOrd="7" destOrd="0" presId="urn:microsoft.com/office/officeart/2005/8/layout/cycle1"/>
    <dgm:cxn modelId="{D86533AC-209A-4622-A95B-E67714CB4C00}" type="presParOf" srcId="{F2C42DD1-B4D9-44D3-A305-30FAC0040B4D}" destId="{B4C403B0-C30F-4450-9528-6FB748C8B03D}" srcOrd="8" destOrd="0" presId="urn:microsoft.com/office/officeart/2005/8/layout/cycle1"/>
    <dgm:cxn modelId="{8F8BEC18-6B85-449E-92BE-49F6CF3939D0}" type="presParOf" srcId="{F2C42DD1-B4D9-44D3-A305-30FAC0040B4D}" destId="{85C72F80-E499-4CB8-8CD0-6A2EAEA9D25F}" srcOrd="9" destOrd="0" presId="urn:microsoft.com/office/officeart/2005/8/layout/cycle1"/>
    <dgm:cxn modelId="{742C67F1-1EAB-4581-B644-1A85E70A00B0}" type="presParOf" srcId="{F2C42DD1-B4D9-44D3-A305-30FAC0040B4D}" destId="{F9B52B8E-271F-4C77-834C-B53318949483}" srcOrd="10" destOrd="0" presId="urn:microsoft.com/office/officeart/2005/8/layout/cycle1"/>
    <dgm:cxn modelId="{3D49A78F-46F5-4EC5-BC39-9E8801D421F1}" type="presParOf" srcId="{F2C42DD1-B4D9-44D3-A305-30FAC0040B4D}" destId="{BF8235F4-AEBA-4D1E-910E-A34EE7B38E24}" srcOrd="11" destOrd="0" presId="urn:microsoft.com/office/officeart/2005/8/layout/cycle1"/>
    <dgm:cxn modelId="{CEC156D1-8F51-4DC2-B9E5-231CE23B6D18}" type="presParOf" srcId="{F2C42DD1-B4D9-44D3-A305-30FAC0040B4D}" destId="{3A22C53B-C036-4E34-93BC-D8DE85FF6150}" srcOrd="12" destOrd="0" presId="urn:microsoft.com/office/officeart/2005/8/layout/cycle1"/>
    <dgm:cxn modelId="{1954E7C3-268C-4184-9ED5-386D7012E43D}" type="presParOf" srcId="{F2C42DD1-B4D9-44D3-A305-30FAC0040B4D}" destId="{5B38DCAA-9404-41DA-8E58-281B61654421}" srcOrd="13" destOrd="0" presId="urn:microsoft.com/office/officeart/2005/8/layout/cycle1"/>
    <dgm:cxn modelId="{2A5BB443-06AD-43A5-8C1A-A15C201308DD}" type="presParOf" srcId="{F2C42DD1-B4D9-44D3-A305-30FAC0040B4D}" destId="{035DDEC2-EFD0-477A-9278-E2E8F30CFB84}"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80BB9-78BE-4354-88A1-8A33B1E6E413}">
      <dsp:nvSpPr>
        <dsp:cNvPr id="0" name=""/>
        <dsp:cNvSpPr/>
      </dsp:nvSpPr>
      <dsp:spPr>
        <a:xfrm>
          <a:off x="0" y="0"/>
          <a:ext cx="7510272" cy="6889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a-DK" sz="1600" kern="1200" dirty="0" smtClean="0"/>
            <a:t>Be clear </a:t>
          </a:r>
          <a:r>
            <a:rPr lang="da-DK" sz="1600" kern="1200" dirty="0" err="1" smtClean="0"/>
            <a:t>about</a:t>
          </a:r>
          <a:r>
            <a:rPr lang="da-DK" sz="1600" kern="1200" dirty="0" smtClean="0"/>
            <a:t> online </a:t>
          </a:r>
          <a:r>
            <a:rPr lang="da-DK" sz="1600" kern="1200" dirty="0" err="1" smtClean="0"/>
            <a:t>qualifications</a:t>
          </a:r>
          <a:r>
            <a:rPr lang="da-DK" sz="1600" kern="1200" dirty="0" smtClean="0"/>
            <a:t> </a:t>
          </a:r>
          <a:r>
            <a:rPr lang="da-DK" sz="1600" kern="1200" dirty="0" err="1" smtClean="0"/>
            <a:t>among</a:t>
          </a:r>
          <a:r>
            <a:rPr lang="da-DK" sz="1600" kern="1200" dirty="0" smtClean="0"/>
            <a:t> students &amp; </a:t>
          </a:r>
        </a:p>
        <a:p>
          <a:pPr lvl="0" algn="l" defTabSz="711200">
            <a:lnSpc>
              <a:spcPct val="90000"/>
            </a:lnSpc>
            <a:spcBef>
              <a:spcPct val="0"/>
            </a:spcBef>
            <a:spcAft>
              <a:spcPct val="35000"/>
            </a:spcAft>
          </a:pPr>
          <a:r>
            <a:rPr lang="da-DK" sz="1600" kern="1200" dirty="0" smtClean="0"/>
            <a:t>Give a </a:t>
          </a:r>
          <a:r>
            <a:rPr lang="da-DK" sz="1600" kern="1200" dirty="0" err="1" smtClean="0"/>
            <a:t>thorough</a:t>
          </a:r>
          <a:r>
            <a:rPr lang="da-DK" sz="1600" kern="1200" dirty="0" smtClean="0"/>
            <a:t> </a:t>
          </a:r>
          <a:r>
            <a:rPr lang="da-DK" sz="1600" kern="1200" dirty="0" err="1" smtClean="0"/>
            <a:t>introduction</a:t>
          </a:r>
          <a:r>
            <a:rPr lang="da-DK" sz="1600" kern="1200" dirty="0" smtClean="0"/>
            <a:t> to the virtual </a:t>
          </a:r>
          <a:r>
            <a:rPr lang="da-DK" sz="1600" kern="1200" dirty="0" err="1" smtClean="0"/>
            <a:t>learning</a:t>
          </a:r>
          <a:r>
            <a:rPr lang="da-DK" sz="1600" kern="1200" dirty="0" smtClean="0"/>
            <a:t> </a:t>
          </a:r>
          <a:r>
            <a:rPr lang="da-DK" sz="1600" kern="1200" dirty="0" err="1" smtClean="0"/>
            <a:t>space</a:t>
          </a:r>
          <a:r>
            <a:rPr lang="da-DK" sz="1600" kern="1200" dirty="0" smtClean="0"/>
            <a:t> </a:t>
          </a:r>
          <a:endParaRPr lang="da-DK" sz="1600" kern="1200" dirty="0"/>
        </a:p>
      </dsp:txBody>
      <dsp:txXfrm>
        <a:off x="20177" y="20177"/>
        <a:ext cx="6686282" cy="648556"/>
      </dsp:txXfrm>
    </dsp:sp>
    <dsp:sp modelId="{8B21183E-00C5-4D73-8A40-C14E46B69700}">
      <dsp:nvSpPr>
        <dsp:cNvPr id="0" name=""/>
        <dsp:cNvSpPr/>
      </dsp:nvSpPr>
      <dsp:spPr>
        <a:xfrm>
          <a:off x="560832" y="784592"/>
          <a:ext cx="7510272" cy="688910"/>
        </a:xfrm>
        <a:prstGeom prst="roundRect">
          <a:avLst>
            <a:gd name="adj" fmla="val 10000"/>
          </a:avLst>
        </a:prstGeom>
        <a:solidFill>
          <a:schemeClr val="accent4">
            <a:hueOff val="-3017070"/>
            <a:satOff val="1902"/>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a-DK" sz="1600" kern="1200" dirty="0" err="1" smtClean="0"/>
            <a:t>Create</a:t>
          </a:r>
          <a:r>
            <a:rPr lang="da-DK" sz="1600" kern="1200" dirty="0" smtClean="0"/>
            <a:t> </a:t>
          </a:r>
          <a:r>
            <a:rPr lang="da-DK" sz="1600" kern="1200" dirty="0" err="1" smtClean="0"/>
            <a:t>strong</a:t>
          </a:r>
          <a:r>
            <a:rPr lang="da-DK" sz="1600" kern="1200" dirty="0" smtClean="0"/>
            <a:t> relations </a:t>
          </a:r>
          <a:r>
            <a:rPr lang="da-DK" sz="1600" kern="1200" dirty="0" err="1" smtClean="0"/>
            <a:t>between</a:t>
          </a:r>
          <a:r>
            <a:rPr lang="da-DK" sz="1600" kern="1200" dirty="0" smtClean="0"/>
            <a:t> students and </a:t>
          </a:r>
          <a:r>
            <a:rPr lang="da-DK" sz="1600" kern="1200" dirty="0" err="1" smtClean="0"/>
            <a:t>faculty</a:t>
          </a:r>
          <a:endParaRPr lang="da-DK" sz="1600" kern="1200" dirty="0"/>
        </a:p>
      </dsp:txBody>
      <dsp:txXfrm>
        <a:off x="581009" y="804769"/>
        <a:ext cx="6461294" cy="648556"/>
      </dsp:txXfrm>
    </dsp:sp>
    <dsp:sp modelId="{49E44F88-9B11-45B2-A6E4-E74BE0698F8B}">
      <dsp:nvSpPr>
        <dsp:cNvPr id="0" name=""/>
        <dsp:cNvSpPr/>
      </dsp:nvSpPr>
      <dsp:spPr>
        <a:xfrm>
          <a:off x="1117120" y="1524364"/>
          <a:ext cx="7519359" cy="688910"/>
        </a:xfrm>
        <a:prstGeom prst="roundRect">
          <a:avLst>
            <a:gd name="adj" fmla="val 10000"/>
          </a:avLst>
        </a:prstGeom>
        <a:solidFill>
          <a:schemeClr val="accent4">
            <a:hueOff val="-6034141"/>
            <a:satOff val="3804"/>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a-DK" sz="1600" kern="1200" dirty="0" smtClean="0"/>
            <a:t>Support relation </a:t>
          </a:r>
          <a:r>
            <a:rPr lang="da-DK" sz="1600" kern="1200" dirty="0" err="1" smtClean="0"/>
            <a:t>building</a:t>
          </a:r>
          <a:r>
            <a:rPr lang="da-DK" sz="1600" kern="1200" dirty="0" smtClean="0"/>
            <a:t> </a:t>
          </a:r>
          <a:r>
            <a:rPr lang="da-DK" sz="1600" kern="1200" dirty="0" err="1" smtClean="0"/>
            <a:t>amongst</a:t>
          </a:r>
          <a:r>
            <a:rPr lang="da-DK" sz="1600" kern="1200" dirty="0" smtClean="0"/>
            <a:t> students</a:t>
          </a:r>
          <a:endParaRPr lang="da-DK" sz="1600" kern="1200" dirty="0"/>
        </a:p>
      </dsp:txBody>
      <dsp:txXfrm>
        <a:off x="1137297" y="1544541"/>
        <a:ext cx="6469161" cy="648556"/>
      </dsp:txXfrm>
    </dsp:sp>
    <dsp:sp modelId="{1B89AE52-7452-4BC0-9186-5388B283EBF7}">
      <dsp:nvSpPr>
        <dsp:cNvPr id="0" name=""/>
        <dsp:cNvSpPr/>
      </dsp:nvSpPr>
      <dsp:spPr>
        <a:xfrm>
          <a:off x="1682495" y="2353777"/>
          <a:ext cx="7510272" cy="688910"/>
        </a:xfrm>
        <a:prstGeom prst="roundRect">
          <a:avLst>
            <a:gd name="adj" fmla="val 10000"/>
          </a:avLst>
        </a:prstGeom>
        <a:solidFill>
          <a:schemeClr val="accent4">
            <a:hueOff val="-9051211"/>
            <a:satOff val="5706"/>
            <a:lumOff val="1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a-DK" sz="1600" kern="1200" dirty="0" smtClean="0"/>
            <a:t>Provide </a:t>
          </a:r>
          <a:r>
            <a:rPr lang="da-DK" sz="1600" kern="1200" dirty="0" err="1" smtClean="0"/>
            <a:t>academic</a:t>
          </a:r>
          <a:r>
            <a:rPr lang="da-DK" sz="1600" kern="1200" dirty="0" smtClean="0"/>
            <a:t> support to students &amp; </a:t>
          </a:r>
        </a:p>
        <a:p>
          <a:pPr lvl="0" algn="l" defTabSz="711200">
            <a:lnSpc>
              <a:spcPct val="90000"/>
            </a:lnSpc>
            <a:spcBef>
              <a:spcPct val="0"/>
            </a:spcBef>
            <a:spcAft>
              <a:spcPct val="35000"/>
            </a:spcAft>
          </a:pPr>
          <a:r>
            <a:rPr lang="da-DK" sz="1600" kern="1200" dirty="0" err="1" smtClean="0"/>
            <a:t>Use</a:t>
          </a:r>
          <a:r>
            <a:rPr lang="da-DK" sz="1600" kern="1200" dirty="0" smtClean="0"/>
            <a:t> </a:t>
          </a:r>
          <a:r>
            <a:rPr lang="da-DK" sz="1600" kern="1200" dirty="0" err="1" smtClean="0"/>
            <a:t>tools</a:t>
          </a:r>
          <a:r>
            <a:rPr lang="da-DK" sz="1600" kern="1200" dirty="0" smtClean="0"/>
            <a:t> </a:t>
          </a:r>
          <a:r>
            <a:rPr lang="da-DK" sz="1600" kern="1200" dirty="0" err="1" smtClean="0"/>
            <a:t>that</a:t>
          </a:r>
          <a:r>
            <a:rPr lang="da-DK" sz="1600" kern="1200" dirty="0" smtClean="0"/>
            <a:t> </a:t>
          </a:r>
          <a:r>
            <a:rPr lang="da-DK" sz="1600" kern="1200" dirty="0" err="1" smtClean="0"/>
            <a:t>activate</a:t>
          </a:r>
          <a:r>
            <a:rPr lang="da-DK" sz="1600" kern="1200" dirty="0" smtClean="0"/>
            <a:t> </a:t>
          </a:r>
          <a:r>
            <a:rPr lang="da-DK" sz="1600" kern="1200" dirty="0" err="1" smtClean="0"/>
            <a:t>learning</a:t>
          </a:r>
          <a:r>
            <a:rPr lang="da-DK" sz="1600" kern="1200" dirty="0" smtClean="0"/>
            <a:t> </a:t>
          </a:r>
          <a:endParaRPr lang="da-DK" sz="1600" kern="1200" dirty="0"/>
        </a:p>
      </dsp:txBody>
      <dsp:txXfrm>
        <a:off x="1702672" y="2373954"/>
        <a:ext cx="6461294" cy="648556"/>
      </dsp:txXfrm>
    </dsp:sp>
    <dsp:sp modelId="{68ACF4FD-53C5-4282-A375-3CBE9D5CDB02}">
      <dsp:nvSpPr>
        <dsp:cNvPr id="0" name=""/>
        <dsp:cNvSpPr/>
      </dsp:nvSpPr>
      <dsp:spPr>
        <a:xfrm>
          <a:off x="2243327" y="3138370"/>
          <a:ext cx="7510272" cy="688910"/>
        </a:xfrm>
        <a:prstGeom prst="roundRect">
          <a:avLst>
            <a:gd name="adj" fmla="val 10000"/>
          </a:avLst>
        </a:prstGeom>
        <a:solidFill>
          <a:schemeClr val="accent4">
            <a:hueOff val="-12068282"/>
            <a:satOff val="7608"/>
            <a:lumOff val="2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a-DK" sz="1600" kern="1200" dirty="0" smtClean="0"/>
            <a:t>Support the </a:t>
          </a:r>
          <a:r>
            <a:rPr lang="da-DK" sz="1600" kern="1200" dirty="0" err="1" smtClean="0"/>
            <a:t>development</a:t>
          </a:r>
          <a:r>
            <a:rPr lang="da-DK" sz="1600" kern="1200" dirty="0" smtClean="0"/>
            <a:t> of </a:t>
          </a:r>
          <a:r>
            <a:rPr lang="da-DK" sz="1600" kern="1200" dirty="0" err="1" smtClean="0"/>
            <a:t>technical</a:t>
          </a:r>
          <a:r>
            <a:rPr lang="da-DK" sz="1600" kern="1200" dirty="0" smtClean="0"/>
            <a:t> and </a:t>
          </a:r>
          <a:r>
            <a:rPr lang="da-DK" sz="1600" kern="1200" dirty="0" err="1" smtClean="0"/>
            <a:t>didactical</a:t>
          </a:r>
          <a:r>
            <a:rPr lang="da-DK" sz="1600" kern="1200" dirty="0" smtClean="0"/>
            <a:t> </a:t>
          </a:r>
          <a:r>
            <a:rPr lang="da-DK" sz="1600" kern="1200" dirty="0" err="1" smtClean="0"/>
            <a:t>competencies</a:t>
          </a:r>
          <a:r>
            <a:rPr lang="da-DK" sz="1600" kern="1200" dirty="0" smtClean="0"/>
            <a:t> </a:t>
          </a:r>
          <a:r>
            <a:rPr lang="da-DK" sz="1600" kern="1200" dirty="0" err="1" smtClean="0"/>
            <a:t>amongst</a:t>
          </a:r>
          <a:r>
            <a:rPr lang="da-DK" sz="1600" kern="1200" dirty="0" smtClean="0"/>
            <a:t> </a:t>
          </a:r>
          <a:r>
            <a:rPr lang="da-DK" sz="1600" kern="1200" dirty="0" err="1" smtClean="0"/>
            <a:t>faculty</a:t>
          </a:r>
          <a:r>
            <a:rPr lang="da-DK" sz="1600" kern="1200" dirty="0" smtClean="0"/>
            <a:t>.</a:t>
          </a:r>
          <a:endParaRPr lang="da-DK" sz="1600" kern="1200" dirty="0"/>
        </a:p>
      </dsp:txBody>
      <dsp:txXfrm>
        <a:off x="2263504" y="3158547"/>
        <a:ext cx="6461294" cy="648556"/>
      </dsp:txXfrm>
    </dsp:sp>
    <dsp:sp modelId="{A425EA5F-1B9F-42FA-8988-43ADA1628397}">
      <dsp:nvSpPr>
        <dsp:cNvPr id="0" name=""/>
        <dsp:cNvSpPr/>
      </dsp:nvSpPr>
      <dsp:spPr>
        <a:xfrm>
          <a:off x="7062480" y="503287"/>
          <a:ext cx="447791" cy="44779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a-DK" sz="2100" kern="1200"/>
        </a:p>
      </dsp:txBody>
      <dsp:txXfrm>
        <a:off x="7163233" y="503287"/>
        <a:ext cx="246285" cy="336963"/>
      </dsp:txXfrm>
    </dsp:sp>
    <dsp:sp modelId="{534D7F86-95CE-4128-BCD1-3E1B7AE6D613}">
      <dsp:nvSpPr>
        <dsp:cNvPr id="0" name=""/>
        <dsp:cNvSpPr/>
      </dsp:nvSpPr>
      <dsp:spPr>
        <a:xfrm>
          <a:off x="7623312" y="1287880"/>
          <a:ext cx="447791" cy="447791"/>
        </a:xfrm>
        <a:prstGeom prst="downArrow">
          <a:avLst>
            <a:gd name="adj1" fmla="val 55000"/>
            <a:gd name="adj2" fmla="val 45000"/>
          </a:avLst>
        </a:prstGeom>
        <a:solidFill>
          <a:schemeClr val="accent4">
            <a:tint val="40000"/>
            <a:alpha val="90000"/>
            <a:hueOff val="-4090388"/>
            <a:satOff val="8458"/>
            <a:lumOff val="1341"/>
            <a:alphaOff val="0"/>
          </a:schemeClr>
        </a:solidFill>
        <a:ln w="12700" cap="flat" cmpd="sng" algn="ctr">
          <a:solidFill>
            <a:schemeClr val="accent4">
              <a:tint val="40000"/>
              <a:alpha val="90000"/>
              <a:hueOff val="-4090388"/>
              <a:satOff val="8458"/>
              <a:lumOff val="13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a-DK" sz="2100" kern="1200"/>
        </a:p>
      </dsp:txBody>
      <dsp:txXfrm>
        <a:off x="7724065" y="1287880"/>
        <a:ext cx="246285" cy="336963"/>
      </dsp:txXfrm>
    </dsp:sp>
    <dsp:sp modelId="{186DC2D4-EE9E-49CE-8ABA-B393E2F062C8}">
      <dsp:nvSpPr>
        <dsp:cNvPr id="0" name=""/>
        <dsp:cNvSpPr/>
      </dsp:nvSpPr>
      <dsp:spPr>
        <a:xfrm>
          <a:off x="8184144" y="2060990"/>
          <a:ext cx="447791" cy="447791"/>
        </a:xfrm>
        <a:prstGeom prst="downArrow">
          <a:avLst>
            <a:gd name="adj1" fmla="val 55000"/>
            <a:gd name="adj2" fmla="val 45000"/>
          </a:avLst>
        </a:prstGeom>
        <a:solidFill>
          <a:schemeClr val="accent4">
            <a:tint val="40000"/>
            <a:alpha val="90000"/>
            <a:hueOff val="-8180775"/>
            <a:satOff val="16915"/>
            <a:lumOff val="2683"/>
            <a:alphaOff val="0"/>
          </a:schemeClr>
        </a:solidFill>
        <a:ln w="12700" cap="flat" cmpd="sng" algn="ctr">
          <a:solidFill>
            <a:schemeClr val="accent4">
              <a:tint val="40000"/>
              <a:alpha val="90000"/>
              <a:hueOff val="-8180775"/>
              <a:satOff val="16915"/>
              <a:lumOff val="26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a-DK" sz="2100" kern="1200"/>
        </a:p>
      </dsp:txBody>
      <dsp:txXfrm>
        <a:off x="8284897" y="2060990"/>
        <a:ext cx="246285" cy="336963"/>
      </dsp:txXfrm>
    </dsp:sp>
    <dsp:sp modelId="{BBC34711-DFDB-423C-8F4D-35359B6413E5}">
      <dsp:nvSpPr>
        <dsp:cNvPr id="0" name=""/>
        <dsp:cNvSpPr/>
      </dsp:nvSpPr>
      <dsp:spPr>
        <a:xfrm>
          <a:off x="8744976" y="2853237"/>
          <a:ext cx="447791" cy="447791"/>
        </a:xfrm>
        <a:prstGeom prst="downArrow">
          <a:avLst>
            <a:gd name="adj1" fmla="val 55000"/>
            <a:gd name="adj2" fmla="val 45000"/>
          </a:avLst>
        </a:prstGeom>
        <a:solidFill>
          <a:schemeClr val="accent4">
            <a:tint val="40000"/>
            <a:alpha val="90000"/>
            <a:hueOff val="-12271163"/>
            <a:satOff val="25373"/>
            <a:lumOff val="4024"/>
            <a:alphaOff val="0"/>
          </a:schemeClr>
        </a:solidFill>
        <a:ln w="12700" cap="flat" cmpd="sng" algn="ctr">
          <a:solidFill>
            <a:schemeClr val="accent4">
              <a:tint val="40000"/>
              <a:alpha val="90000"/>
              <a:hueOff val="-12271163"/>
              <a:satOff val="25373"/>
              <a:lumOff val="40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da-DK" sz="2100" kern="1200"/>
        </a:p>
      </dsp:txBody>
      <dsp:txXfrm>
        <a:off x="8845729" y="2853237"/>
        <a:ext cx="246285" cy="336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72D8F-415A-453B-B906-190D1C4D583E}">
      <dsp:nvSpPr>
        <dsp:cNvPr id="0" name=""/>
        <dsp:cNvSpPr/>
      </dsp:nvSpPr>
      <dsp:spPr>
        <a:xfrm>
          <a:off x="4531895" y="39140"/>
          <a:ext cx="1686978"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kern="1200" dirty="0" err="1" smtClean="0"/>
            <a:t>Preparation</a:t>
          </a:r>
          <a:endParaRPr lang="da-DK" sz="2400" kern="1200" dirty="0"/>
        </a:p>
      </dsp:txBody>
      <dsp:txXfrm>
        <a:off x="4531895" y="39140"/>
        <a:ext cx="1686978" cy="1341437"/>
      </dsp:txXfrm>
    </dsp:sp>
    <dsp:sp modelId="{07905B35-4504-48D4-AC9B-B5FDE4DFFDC6}">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208C3-81D5-409A-8792-D75D5AA4FE4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kern="1200" dirty="0" err="1" smtClean="0"/>
            <a:t>Lecture</a:t>
          </a:r>
          <a:endParaRPr lang="da-DK" sz="2400" kern="1200" dirty="0"/>
        </a:p>
      </dsp:txBody>
      <dsp:txXfrm>
        <a:off x="5515145" y="2533541"/>
        <a:ext cx="1341437" cy="1341437"/>
      </dsp:txXfrm>
    </dsp:sp>
    <dsp:sp modelId="{BF2FF0A0-E81E-41F7-A0C7-C5FCBD837A85}">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0BCF2-97C6-4639-AF02-55D1AF3C8F93}">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kern="1200" dirty="0" smtClean="0"/>
            <a:t>Q&amp;A</a:t>
          </a:r>
          <a:endParaRPr lang="da-DK" sz="2400" kern="1200" dirty="0"/>
        </a:p>
      </dsp:txBody>
      <dsp:txXfrm>
        <a:off x="3393281" y="4075166"/>
        <a:ext cx="1341437" cy="1341437"/>
      </dsp:txXfrm>
    </dsp:sp>
    <dsp:sp modelId="{B4C403B0-C30F-4450-9528-6FB748C8B03D}">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52B8E-271F-4C77-834C-B53318949483}">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kern="1200" dirty="0" smtClean="0"/>
            <a:t>Learning </a:t>
          </a:r>
          <a:r>
            <a:rPr lang="da-DK" sz="2400" kern="1200" dirty="0" err="1" smtClean="0"/>
            <a:t>groups</a:t>
          </a:r>
          <a:endParaRPr lang="da-DK" sz="2400" kern="1200" dirty="0"/>
        </a:p>
      </dsp:txBody>
      <dsp:txXfrm>
        <a:off x="1271416" y="2533541"/>
        <a:ext cx="1341437" cy="1341437"/>
      </dsp:txXfrm>
    </dsp:sp>
    <dsp:sp modelId="{BF8235F4-AEBA-4D1E-910E-A34EE7B38E24}">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8DCAA-9404-41DA-8E58-281B61654421}">
      <dsp:nvSpPr>
        <dsp:cNvPr id="0" name=""/>
        <dsp:cNvSpPr/>
      </dsp:nvSpPr>
      <dsp:spPr>
        <a:xfrm>
          <a:off x="1925545" y="39140"/>
          <a:ext cx="1654139"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kern="1200" dirty="0" err="1" smtClean="0"/>
            <a:t>Facilitated</a:t>
          </a:r>
          <a:r>
            <a:rPr lang="da-DK" sz="2400" kern="1200" dirty="0" smtClean="0"/>
            <a:t> </a:t>
          </a:r>
          <a:r>
            <a:rPr lang="da-DK" sz="2400" kern="1200" dirty="0" err="1" smtClean="0"/>
            <a:t>learning</a:t>
          </a:r>
          <a:endParaRPr lang="da-DK" sz="2400" kern="1200" dirty="0"/>
        </a:p>
      </dsp:txBody>
      <dsp:txXfrm>
        <a:off x="1925545" y="39140"/>
        <a:ext cx="1654139" cy="1341437"/>
      </dsp:txXfrm>
    </dsp:sp>
    <dsp:sp modelId="{035DDEC2-EFD0-477A-9278-E2E8F30CFB84}">
      <dsp:nvSpPr>
        <dsp:cNvPr id="0" name=""/>
        <dsp:cNvSpPr/>
      </dsp:nvSpPr>
      <dsp:spPr>
        <a:xfrm>
          <a:off x="1549560" y="385"/>
          <a:ext cx="5028878" cy="5028878"/>
        </a:xfrm>
        <a:prstGeom prst="circularArrow">
          <a:avLst>
            <a:gd name="adj1" fmla="val 5202"/>
            <a:gd name="adj2" fmla="val 336015"/>
            <a:gd name="adj3" fmla="val 16590337"/>
            <a:gd name="adj4" fmla="val 15447751"/>
            <a:gd name="adj5" fmla="val 606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defTabSz="914330" eaLnBrk="1" fontAlgn="auto" hangingPunct="1">
              <a:spcBef>
                <a:spcPts val="0"/>
              </a:spcBef>
              <a:spcAft>
                <a:spcPts val="0"/>
              </a:spcAft>
              <a:defRPr sz="1200" smtClean="0">
                <a:latin typeface="+mn-lt"/>
              </a:defRPr>
            </a:lvl1pPr>
          </a:lstStyle>
          <a:p>
            <a:pPr>
              <a:defRPr/>
            </a:pPr>
            <a:fld id="{139A5CF1-2873-4F1D-8D21-655324222E13}" type="datetimeFigureOut">
              <a:rPr lang="en-US"/>
              <a:pPr>
                <a:defRPr/>
              </a:pPr>
              <a:t>1/29/2021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defTabSz="914330" eaLnBrk="1" fontAlgn="auto" hangingPunct="1">
              <a:spcBef>
                <a:spcPts val="0"/>
              </a:spcBef>
              <a:spcAft>
                <a:spcPts val="0"/>
              </a:spcAft>
              <a:defRPr sz="1200" smtClean="0">
                <a:latin typeface="+mn-lt"/>
              </a:defRPr>
            </a:lvl1pPr>
          </a:lstStyle>
          <a:p>
            <a:pPr>
              <a:defRPr/>
            </a:pPr>
            <a:fld id="{7224B0FC-8DF2-452D-877E-9C27035A812F}"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defTabSz="914330" eaLnBrk="1" fontAlgn="auto" hangingPunct="1">
              <a:spcBef>
                <a:spcPts val="0"/>
              </a:spcBef>
              <a:spcAft>
                <a:spcPts val="0"/>
              </a:spcAft>
              <a:defRPr sz="1200" smtClean="0">
                <a:latin typeface="+mn-lt"/>
              </a:defRPr>
            </a:lvl1pPr>
          </a:lstStyle>
          <a:p>
            <a:pPr>
              <a:defRPr/>
            </a:pPr>
            <a:fld id="{CD6B2A84-A83E-4A22-85B6-54524FEB9377}" type="datetimeFigureOut">
              <a:rPr lang="en-US"/>
              <a:pPr>
                <a:defRPr/>
              </a:pPr>
              <a:t>1/29/2021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defTabSz="914330" eaLnBrk="1" fontAlgn="auto" hangingPunct="1">
              <a:spcBef>
                <a:spcPts val="0"/>
              </a:spcBef>
              <a:spcAft>
                <a:spcPts val="0"/>
              </a:spcAft>
              <a:defRPr sz="1200" smtClean="0">
                <a:latin typeface="+mn-lt"/>
              </a:defRPr>
            </a:lvl1pPr>
          </a:lstStyle>
          <a:p>
            <a:pPr>
              <a:defRPr/>
            </a:pPr>
            <a:fld id="{FBB95CB3-87B9-4ADC-AD09-6CCF182DB7D4}"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8" name="Title 4"/>
          <p:cNvSpPr>
            <a:spLocks noGrp="1"/>
          </p:cNvSpPr>
          <p:nvPr>
            <p:ph type="title"/>
          </p:nvPr>
        </p:nvSpPr>
        <p:spPr>
          <a:xfrm>
            <a:off x="2441575" y="2676493"/>
            <a:ext cx="7341129" cy="1036319"/>
          </a:xfrm>
          <a:solidFill>
            <a:schemeClr val="bg1"/>
          </a:solidFill>
        </p:spPr>
        <p:txBody>
          <a:bodyPr tIns="108000"/>
          <a:lstStyle>
            <a:lvl1pPr algn="ctr">
              <a:defRPr sz="2800" baseline="0">
                <a:solidFill>
                  <a:schemeClr val="tx2"/>
                </a:solidFill>
              </a:defRPr>
            </a:lvl1pPr>
          </a:lstStyle>
          <a:p>
            <a:r>
              <a:rPr lang="da-DK" smtClean="0"/>
              <a:t>Klik for at redigere i master</a:t>
            </a:r>
            <a:endParaRPr lang="en-US" dirty="0"/>
          </a:p>
        </p:txBody>
      </p:sp>
      <p:sp>
        <p:nvSpPr>
          <p:cNvPr id="9" name="Pladsholder til tekst 2"/>
          <p:cNvSpPr>
            <a:spLocks noGrp="1"/>
          </p:cNvSpPr>
          <p:nvPr>
            <p:ph type="body" sz="quarter" idx="12"/>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Rediger typografien i masterens</a:t>
            </a:r>
          </a:p>
        </p:txBody>
      </p:sp>
    </p:spTree>
    <p:extLst>
      <p:ext uri="{BB962C8B-B14F-4D97-AF65-F5344CB8AC3E}">
        <p14:creationId xmlns:p14="http://schemas.microsoft.com/office/powerpoint/2010/main" val="227469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5" name="Billed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588" y="196850"/>
            <a:ext cx="6942137"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1"/>
          </p:nvPr>
        </p:nvSpPr>
        <p:spPr>
          <a:xfrm>
            <a:off x="5626560" y="682152"/>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6" name="Title 4"/>
          <p:cNvSpPr>
            <a:spLocks noGrp="1"/>
          </p:cNvSpPr>
          <p:nvPr>
            <p:ph type="title"/>
          </p:nvPr>
        </p:nvSpPr>
        <p:spPr>
          <a:xfrm>
            <a:off x="587374" y="359273"/>
            <a:ext cx="4748214"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587375" y="2143359"/>
            <a:ext cx="4748213"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423188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7" name="Номер слайда 21"/>
          <p:cNvSpPr>
            <a:spLocks noGrp="1"/>
          </p:cNvSpPr>
          <p:nvPr>
            <p:ph type="sldNum" sz="quarter" idx="13"/>
          </p:nvPr>
        </p:nvSpPr>
        <p:spPr/>
        <p:txBody>
          <a:bodyPr/>
          <a:lstStyle>
            <a:lvl1pPr>
              <a:defRPr/>
            </a:lvl1pPr>
          </a:lstStyle>
          <a:p>
            <a:pPr>
              <a:defRPr/>
            </a:pPr>
            <a:fld id="{22B300F2-184D-4D1D-A909-ADB8E764ACC7}" type="slidenum">
              <a:rPr lang="en-US"/>
              <a:pPr>
                <a:defRPr/>
              </a:pPr>
              <a:t>‹nr.›</a:t>
            </a:fld>
            <a:endParaRPr lang="en-US" dirty="0"/>
          </a:p>
        </p:txBody>
      </p:sp>
      <p:sp>
        <p:nvSpPr>
          <p:cNvPr id="8" name="Title 4"/>
          <p:cNvSpPr>
            <a:spLocks noGrp="1"/>
          </p:cNvSpPr>
          <p:nvPr>
            <p:ph type="title"/>
          </p:nvPr>
        </p:nvSpPr>
        <p:spPr>
          <a:xfrm>
            <a:off x="587374" y="359273"/>
            <a:ext cx="6737062"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9" name="Pladsholder til tekst 3"/>
          <p:cNvSpPr>
            <a:spLocks noGrp="1"/>
          </p:cNvSpPr>
          <p:nvPr>
            <p:ph type="body" sz="quarter" idx="12"/>
          </p:nvPr>
        </p:nvSpPr>
        <p:spPr>
          <a:xfrm>
            <a:off x="587375" y="2143359"/>
            <a:ext cx="6737061"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165677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D9DD80B-73BF-9348-8194-B9D195A3414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
        <p:nvSpPr>
          <p:cNvPr id="6" name="Pladsholder til slidenummer 5">
            <a:extLst>
              <a:ext uri="{FF2B5EF4-FFF2-40B4-BE49-F238E27FC236}">
                <a16:creationId xmlns:a16="http://schemas.microsoft.com/office/drawing/2014/main" id="{2CFBAC55-8A3E-714A-A288-0089660D6FC0}"/>
              </a:ext>
            </a:extLst>
          </p:cNvPr>
          <p:cNvSpPr>
            <a:spLocks noGrp="1"/>
          </p:cNvSpPr>
          <p:nvPr>
            <p:ph type="sldNum" sz="quarter" idx="12"/>
          </p:nvPr>
        </p:nvSpPr>
        <p:spPr/>
        <p:txBody>
          <a:bodyPr/>
          <a:lstStyle>
            <a:lvl1pPr>
              <a:defRPr/>
            </a:lvl1pPr>
          </a:lstStyle>
          <a:p>
            <a:pPr>
              <a:defRPr/>
            </a:pPr>
            <a:fld id="{367376AF-19F5-4B41-BD83-1D6361609318}" type="slidenum">
              <a:rPr lang="da-DK"/>
              <a:pPr>
                <a:defRPr/>
              </a:pPr>
              <a:t>‹nr.›</a:t>
            </a:fld>
            <a:endParaRPr lang="da-DK"/>
          </a:p>
        </p:txBody>
      </p:sp>
      <p:sp>
        <p:nvSpPr>
          <p:cNvPr id="7" name="Title 4"/>
          <p:cNvSpPr>
            <a:spLocks noGrp="1"/>
          </p:cNvSpPr>
          <p:nvPr>
            <p:ph type="title"/>
          </p:nvPr>
        </p:nvSpPr>
        <p:spPr>
          <a:xfrm>
            <a:off x="587374" y="359273"/>
            <a:ext cx="6737062"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Tree>
    <p:extLst>
      <p:ext uri="{BB962C8B-B14F-4D97-AF65-F5344CB8AC3E}">
        <p14:creationId xmlns:p14="http://schemas.microsoft.com/office/powerpoint/2010/main" val="324852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25"/>
          <p:cNvSpPr>
            <a:spLocks noChangeArrowheads="1"/>
          </p:cNvSpPr>
          <p:nvPr/>
        </p:nvSpPr>
        <p:spPr bwMode="auto">
          <a:xfrm>
            <a:off x="506413" y="1155700"/>
            <a:ext cx="808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rlow" panose="00000500000000000000" pitchFamily="2" charset="0"/>
              </a:defRPr>
            </a:lvl1pPr>
            <a:lvl2pPr marL="742950" indent="-285750">
              <a:defRPr>
                <a:solidFill>
                  <a:schemeClr val="tx1"/>
                </a:solidFill>
                <a:latin typeface="Barlow" panose="00000500000000000000" pitchFamily="2" charset="0"/>
              </a:defRPr>
            </a:lvl2pPr>
            <a:lvl3pPr marL="1143000" indent="-228600">
              <a:defRPr>
                <a:solidFill>
                  <a:schemeClr val="tx1"/>
                </a:solidFill>
                <a:latin typeface="Barlow" panose="00000500000000000000" pitchFamily="2" charset="0"/>
              </a:defRPr>
            </a:lvl3pPr>
            <a:lvl4pPr marL="1600200" indent="-228600">
              <a:defRPr>
                <a:solidFill>
                  <a:schemeClr val="tx1"/>
                </a:solidFill>
                <a:latin typeface="Barlow" panose="00000500000000000000" pitchFamily="2" charset="0"/>
              </a:defRPr>
            </a:lvl4pPr>
            <a:lvl5pPr marL="2057400" indent="-228600">
              <a:defRPr>
                <a:solidFill>
                  <a:schemeClr val="tx1"/>
                </a:solidFill>
                <a:latin typeface="Barlow" panose="00000500000000000000" pitchFamily="2" charset="0"/>
              </a:defRPr>
            </a:lvl5pPr>
            <a:lvl6pPr marL="2514600" indent="-228600" defTabSz="912813" fontAlgn="base">
              <a:spcBef>
                <a:spcPct val="0"/>
              </a:spcBef>
              <a:spcAft>
                <a:spcPct val="0"/>
              </a:spcAft>
              <a:defRPr>
                <a:solidFill>
                  <a:schemeClr val="tx1"/>
                </a:solidFill>
                <a:latin typeface="Barlow" panose="00000500000000000000" pitchFamily="2" charset="0"/>
              </a:defRPr>
            </a:lvl6pPr>
            <a:lvl7pPr marL="2971800" indent="-228600" defTabSz="912813" fontAlgn="base">
              <a:spcBef>
                <a:spcPct val="0"/>
              </a:spcBef>
              <a:spcAft>
                <a:spcPct val="0"/>
              </a:spcAft>
              <a:defRPr>
                <a:solidFill>
                  <a:schemeClr val="tx1"/>
                </a:solidFill>
                <a:latin typeface="Barlow" panose="00000500000000000000" pitchFamily="2" charset="0"/>
              </a:defRPr>
            </a:lvl7pPr>
            <a:lvl8pPr marL="3429000" indent="-228600" defTabSz="912813" fontAlgn="base">
              <a:spcBef>
                <a:spcPct val="0"/>
              </a:spcBef>
              <a:spcAft>
                <a:spcPct val="0"/>
              </a:spcAft>
              <a:defRPr>
                <a:solidFill>
                  <a:schemeClr val="tx1"/>
                </a:solidFill>
                <a:latin typeface="Barlow" panose="00000500000000000000" pitchFamily="2" charset="0"/>
              </a:defRPr>
            </a:lvl8pPr>
            <a:lvl9pPr marL="3886200" indent="-228600" defTabSz="912813" fontAlgn="base">
              <a:spcBef>
                <a:spcPct val="0"/>
              </a:spcBef>
              <a:spcAft>
                <a:spcPct val="0"/>
              </a:spcAft>
              <a:defRPr>
                <a:solidFill>
                  <a:schemeClr val="tx1"/>
                </a:solidFill>
                <a:latin typeface="Barlow" panose="00000500000000000000" pitchFamily="2" charset="0"/>
              </a:defRPr>
            </a:lvl9pPr>
          </a:lstStyle>
          <a:p>
            <a:pPr eaLnBrk="1" hangingPunct="1"/>
            <a:r>
              <a:rPr lang="en-US" altLang="da-DK">
                <a:solidFill>
                  <a:srgbClr val="DF6752"/>
                </a:solidFill>
                <a:latin typeface="Arial" panose="020B0604020202020204" pitchFamily="34" charset="0"/>
              </a:rPr>
              <a:t>- SLET DETTE SLIDE, FØR DU FÆRDIGGØR PRÆSENTATIONEN</a:t>
            </a:r>
            <a:endParaRPr lang="da-DK" altLang="da-DK">
              <a:solidFill>
                <a:srgbClr val="DF6752"/>
              </a:solidFill>
              <a:latin typeface="Arial" panose="020B0604020202020204" pitchFamily="34" charset="0"/>
            </a:endParaRPr>
          </a:p>
        </p:txBody>
      </p:sp>
      <p:sp>
        <p:nvSpPr>
          <p:cNvPr id="3" name="Text Box 48"/>
          <p:cNvSpPr txBox="1">
            <a:spLocks noChangeArrowheads="1"/>
          </p:cNvSpPr>
          <p:nvPr/>
        </p:nvSpPr>
        <p:spPr bwMode="auto">
          <a:xfrm>
            <a:off x="587375" y="1960563"/>
            <a:ext cx="2327275"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30" eaLnBrk="1" fontAlgn="auto" hangingPunct="1">
              <a:spcBef>
                <a:spcPts val="0"/>
              </a:spcBef>
              <a:spcAft>
                <a:spcPts val="600"/>
              </a:spcAft>
              <a:defRPr/>
            </a:pPr>
            <a:r>
              <a:rPr lang="da-DK" sz="1000" b="1" spc="300" noProof="1" smtClean="0">
                <a:latin typeface="+mn-lt"/>
                <a:cs typeface="Arial" panose="020B0604020202020204" pitchFamily="34" charset="0"/>
              </a:rPr>
              <a:t>AAU-SKABELONER TIL POWERPOINT</a:t>
            </a:r>
            <a:r>
              <a:rPr lang="da-DK" sz="1000" b="1" noProof="1" smtClean="0">
                <a:latin typeface="+mn-lt"/>
                <a:cs typeface="Arial" panose="020B0604020202020204" pitchFamily="34" charset="0"/>
              </a:rPr>
              <a:t/>
            </a:r>
            <a:br>
              <a:rPr lang="da-DK" sz="1000" b="1" noProof="1" smtClean="0">
                <a:latin typeface="+mn-lt"/>
                <a:cs typeface="Arial" panose="020B0604020202020204" pitchFamily="34" charset="0"/>
              </a:rPr>
            </a:br>
            <a:r>
              <a:rPr lang="da-DK" sz="1000" b="1" noProof="1" smtClean="0">
                <a:latin typeface="+mn-lt"/>
                <a:cs typeface="Arial" panose="020B0604020202020204" pitchFamily="34" charset="0"/>
              </a:rPr>
              <a:t/>
            </a:r>
            <a:br>
              <a:rPr lang="da-DK" sz="1000" b="1" noProof="1" smtClean="0">
                <a:latin typeface="+mn-lt"/>
                <a:cs typeface="Arial" panose="020B0604020202020204" pitchFamily="34" charset="0"/>
              </a:rPr>
            </a:br>
            <a:r>
              <a:rPr lang="da-DK" sz="900" dirty="0" smtClean="0">
                <a:latin typeface="+mn-lt"/>
                <a:ea typeface="Calibri" panose="020F0502020204030204" pitchFamily="34" charset="0"/>
                <a:cs typeface="Times New Roman" panose="02020603050405020304" pitchFamily="18" charset="0"/>
              </a:rPr>
              <a:t>Når du åbner PowerPoint på din pc, kan du vælge mellem to skabeloner i 16:9-format med enten det danske eller engelske AAU-logo.</a:t>
            </a:r>
          </a:p>
          <a:p>
            <a:pPr defTabSz="914330" fontAlgn="auto">
              <a:spcBef>
                <a:spcPts val="0"/>
              </a:spcBef>
              <a:spcAft>
                <a:spcPts val="1000"/>
              </a:spcAft>
              <a:defRPr/>
            </a:pPr>
            <a:r>
              <a:rPr lang="da-DK" sz="900" dirty="0" smtClean="0">
                <a:latin typeface="+mn-lt"/>
                <a:ea typeface="Calibri" panose="020F0502020204030204" pitchFamily="34" charset="0"/>
                <a:cs typeface="Times New Roman" panose="02020603050405020304" pitchFamily="18" charset="0"/>
              </a:rPr>
              <a:t>Det er også muligt at hente PowerPoint-skabelonerne på: </a:t>
            </a:r>
            <a:r>
              <a:rPr lang="da-DK" sz="900" dirty="0" smtClean="0">
                <a:latin typeface="+mn-lt"/>
                <a:ea typeface="Calibri" panose="020F0502020204030204" pitchFamily="34" charset="0"/>
                <a:cs typeface="Times New Roman" panose="02020603050405020304" pitchFamily="18" charset="0"/>
                <a:hlinkClick r:id="rId2"/>
              </a:rPr>
              <a:t>www.design.aau.dk/skabeloner/</a:t>
            </a:r>
            <a:r>
              <a:rPr lang="da-DK" sz="900" dirty="0" err="1" smtClean="0">
                <a:latin typeface="+mn-lt"/>
                <a:ea typeface="Calibri" panose="020F0502020204030204" pitchFamily="34" charset="0"/>
                <a:cs typeface="Times New Roman" panose="02020603050405020304" pitchFamily="18" charset="0"/>
                <a:hlinkClick r:id="rId2"/>
              </a:rPr>
              <a:t>powerpoint</a:t>
            </a:r>
            <a:r>
              <a:rPr lang="da-DK" sz="900" dirty="0" smtClean="0">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defTabSz="914330" fontAlgn="auto">
              <a:spcBef>
                <a:spcPts val="0"/>
              </a:spcBef>
              <a:spcAft>
                <a:spcPts val="1000"/>
              </a:spcAft>
              <a:defRPr/>
            </a:pPr>
            <a:r>
              <a:rPr lang="da-DK" sz="1000" b="1" spc="300" noProof="1" smtClean="0">
                <a:cs typeface="Arial" panose="020B0604020202020204" pitchFamily="34" charset="0"/>
              </a:rPr>
              <a:t>SKRIFT</a:t>
            </a:r>
            <a:br>
              <a:rPr lang="da-DK" sz="1000" b="1" spc="300" noProof="1" smtClean="0">
                <a:cs typeface="Arial" panose="020B0604020202020204" pitchFamily="34" charset="0"/>
              </a:rPr>
            </a:br>
            <a:r>
              <a:rPr lang="da-DK" sz="1050" b="1" noProof="1" smtClean="0">
                <a:cs typeface="Arial" panose="020B0604020202020204" pitchFamily="34" charset="0"/>
              </a:rPr>
              <a:t/>
            </a:r>
            <a:br>
              <a:rPr lang="da-DK" sz="1050" b="1" noProof="1" smtClean="0">
                <a:cs typeface="Arial" panose="020B0604020202020204" pitchFamily="34" charset="0"/>
              </a:rPr>
            </a:br>
            <a:r>
              <a:rPr lang="da-DK" altLang="da-DK" sz="900" noProof="1" smtClean="0">
                <a:cs typeface="Arial" panose="020B0604020202020204" pitchFamily="34" charset="0"/>
              </a:rPr>
              <a:t>AAU anvender vores sekundære skrifttype Arial i PowerPoint-præsentationer.</a:t>
            </a:r>
          </a:p>
          <a:p>
            <a:pPr defTabSz="914330" fontAlgn="auto">
              <a:lnSpc>
                <a:spcPct val="115000"/>
              </a:lnSpc>
              <a:spcBef>
                <a:spcPts val="0"/>
              </a:spcBef>
              <a:spcAft>
                <a:spcPts val="1000"/>
              </a:spcAft>
              <a:defRPr/>
            </a:pPr>
            <a:endParaRPr lang="da-DK" sz="900" dirty="0" smtClean="0">
              <a:latin typeface="+mn-lt"/>
              <a:ea typeface="Calibri" panose="020F0502020204030204" pitchFamily="34" charset="0"/>
              <a:cs typeface="Times New Roman" panose="02020603050405020304" pitchFamily="18" charset="0"/>
            </a:endParaRPr>
          </a:p>
        </p:txBody>
      </p:sp>
      <p:sp>
        <p:nvSpPr>
          <p:cNvPr id="4" name="Text Box 48"/>
          <p:cNvSpPr txBox="1">
            <a:spLocks noChangeArrowheads="1"/>
          </p:cNvSpPr>
          <p:nvPr/>
        </p:nvSpPr>
        <p:spPr bwMode="auto">
          <a:xfrm>
            <a:off x="6269038" y="1960563"/>
            <a:ext cx="232727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30" eaLnBrk="1" fontAlgn="auto" hangingPunct="1">
              <a:lnSpc>
                <a:spcPct val="90000"/>
              </a:lnSpc>
              <a:spcBef>
                <a:spcPts val="0"/>
              </a:spcBef>
              <a:spcAft>
                <a:spcPts val="600"/>
              </a:spcAft>
              <a:defRPr/>
            </a:pPr>
            <a:r>
              <a:rPr lang="da-DK" sz="1000" b="1" spc="300" noProof="1" smtClean="0">
                <a:latin typeface="+mn-lt"/>
                <a:cs typeface="Arial" panose="020B0604020202020204" pitchFamily="34" charset="0"/>
              </a:rPr>
              <a:t>SKABELONENS FARVER</a:t>
            </a:r>
          </a:p>
          <a:p>
            <a:pPr defTabSz="914330" eaLnBrk="1" fontAlgn="auto" hangingPunct="1">
              <a:lnSpc>
                <a:spcPct val="90000"/>
              </a:lnSpc>
              <a:spcBef>
                <a:spcPts val="0"/>
              </a:spcBef>
              <a:spcAft>
                <a:spcPts val="600"/>
              </a:spcAft>
              <a:defRPr/>
            </a:pPr>
            <a:r>
              <a:rPr lang="da-DK" sz="1100" b="1" noProof="1" smtClean="0">
                <a:cs typeface="Arial" panose="020B0604020202020204" pitchFamily="34" charset="0"/>
              </a:rPr>
              <a:t/>
            </a:r>
            <a:br>
              <a:rPr lang="da-DK" sz="1100" b="1" noProof="1" smtClean="0">
                <a:cs typeface="Arial" panose="020B0604020202020204" pitchFamily="34" charset="0"/>
              </a:rPr>
            </a:br>
            <a:r>
              <a:rPr lang="da-DK" sz="900" noProof="1" smtClean="0">
                <a:cs typeface="Arial" panose="020B0604020202020204" pitchFamily="34" charset="0"/>
              </a:rPr>
              <a:t>Du kan vælge mellem en række farver til baggrunde og grafer.</a:t>
            </a:r>
          </a:p>
          <a:p>
            <a:pPr defTabSz="914330" eaLnBrk="1" fontAlgn="auto" hangingPunct="1">
              <a:lnSpc>
                <a:spcPct val="90000"/>
              </a:lnSpc>
              <a:spcBef>
                <a:spcPts val="0"/>
              </a:spcBef>
              <a:spcAft>
                <a:spcPts val="600"/>
              </a:spcAft>
              <a:defRPr/>
            </a:pPr>
            <a:r>
              <a:rPr lang="da-DK" sz="900" noProof="1" smtClean="0">
                <a:cs typeface="Arial" panose="020B0604020202020204" pitchFamily="34" charset="0"/>
              </a:rPr>
              <a:t>Højreklik på den flade, du vil skifte farve på, og derefter malerbøtte-ikonet (Fyldfarve til figur)</a:t>
            </a:r>
          </a:p>
          <a:p>
            <a:pPr defTabSz="914330" eaLnBrk="1" fontAlgn="auto" hangingPunct="1">
              <a:lnSpc>
                <a:spcPct val="90000"/>
              </a:lnSpc>
              <a:spcBef>
                <a:spcPts val="0"/>
              </a:spcBef>
              <a:spcAft>
                <a:spcPts val="600"/>
              </a:spcAft>
              <a:defRPr/>
            </a:pPr>
            <a:endParaRPr lang="da-DK" sz="1000" b="1" spc="300" noProof="1" smtClean="0">
              <a:latin typeface="+mn-lt"/>
              <a:cs typeface="Arial" panose="020B0604020202020204" pitchFamily="34" charset="0"/>
            </a:endParaRPr>
          </a:p>
          <a:p>
            <a:pPr defTabSz="914330" eaLnBrk="1" fontAlgn="auto" hangingPunct="1">
              <a:lnSpc>
                <a:spcPct val="90000"/>
              </a:lnSpc>
              <a:spcBef>
                <a:spcPts val="0"/>
              </a:spcBef>
              <a:spcAft>
                <a:spcPts val="600"/>
              </a:spcAft>
              <a:defRPr/>
            </a:pPr>
            <a:r>
              <a:rPr lang="da-DK" sz="1000" b="1" spc="300" noProof="1" smtClean="0">
                <a:latin typeface="+mn-lt"/>
                <a:cs typeface="Arial" panose="020B0604020202020204" pitchFamily="34" charset="0"/>
              </a:rPr>
              <a:t>BILLEDSTØRRELSER</a:t>
            </a:r>
          </a:p>
          <a:p>
            <a:pPr defTabSz="914330" eaLnBrk="1" fontAlgn="auto" hangingPunct="1">
              <a:lnSpc>
                <a:spcPct val="90000"/>
              </a:lnSpc>
              <a:spcBef>
                <a:spcPts val="0"/>
              </a:spcBef>
              <a:spcAft>
                <a:spcPts val="600"/>
              </a:spcAft>
              <a:defRPr/>
            </a:pPr>
            <a:r>
              <a:rPr lang="da-DK" sz="1000" b="1" noProof="1">
                <a:latin typeface="+mj-lt"/>
                <a:cs typeface="Arial" panose="020B0604020202020204" pitchFamily="34" charset="0"/>
              </a:rPr>
              <a:t/>
            </a:r>
            <a:br>
              <a:rPr lang="da-DK" sz="1000" b="1" noProof="1">
                <a:latin typeface="+mj-lt"/>
                <a:cs typeface="Arial" panose="020B0604020202020204" pitchFamily="34" charset="0"/>
              </a:rPr>
            </a:br>
            <a:r>
              <a:rPr lang="da-DK" sz="900" noProof="1" smtClean="0">
                <a:latin typeface="+mn-lt"/>
                <a:cs typeface="Arial" panose="020B0604020202020204" pitchFamily="34" charset="0"/>
              </a:rPr>
              <a:t>Sørg for at bruge højkvalitetsbilleder i de forskellige layouts. Undgå at skulle skalerer små billeder op, da dette vil gøre dem pixileret og se uprofessionelt ud. </a:t>
            </a:r>
          </a:p>
          <a:p>
            <a:pPr defTabSz="914330" eaLnBrk="1" fontAlgn="auto" hangingPunct="1">
              <a:lnSpc>
                <a:spcPct val="90000"/>
              </a:lnSpc>
              <a:spcBef>
                <a:spcPts val="0"/>
              </a:spcBef>
              <a:spcAft>
                <a:spcPts val="600"/>
              </a:spcAft>
              <a:defRPr/>
            </a:pPr>
            <a:r>
              <a:rPr lang="da-DK" sz="900" noProof="1" smtClean="0">
                <a:latin typeface="+mn-lt"/>
                <a:cs typeface="Arial" panose="020B0604020202020204" pitchFamily="34" charset="0"/>
              </a:rPr>
              <a:t>Via Skyfish vil i kunne søge og downloade højkvalitetsbilleder fra AAU. </a:t>
            </a:r>
          </a:p>
          <a:p>
            <a:pPr defTabSz="914330" eaLnBrk="1" fontAlgn="auto" hangingPunct="1">
              <a:lnSpc>
                <a:spcPct val="90000"/>
              </a:lnSpc>
              <a:spcBef>
                <a:spcPts val="0"/>
              </a:spcBef>
              <a:spcAft>
                <a:spcPts val="600"/>
              </a:spcAft>
              <a:defRPr/>
            </a:pPr>
            <a:r>
              <a:rPr lang="da-DK" sz="900" noProof="1" smtClean="0">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noProof="1" smtClean="0">
                <a:latin typeface="+mn-lt"/>
                <a:cs typeface="Arial" panose="020B0604020202020204" pitchFamily="34" charset="0"/>
              </a:rPr>
            </a:br>
            <a:r>
              <a:rPr lang="da-DK" sz="900" b="1" noProof="1" smtClean="0">
                <a:latin typeface="+mn-lt"/>
                <a:cs typeface="Arial" panose="020B0604020202020204" pitchFamily="34" charset="0"/>
              </a:rPr>
              <a:t>Gem som  - Gennemse - Komprimeringsindstillinger. </a:t>
            </a:r>
            <a:r>
              <a:rPr lang="da-DK" sz="900" noProof="1" smtClean="0">
                <a:latin typeface="+mn-lt"/>
                <a:cs typeface="Arial" panose="020B0604020202020204" pitchFamily="34" charset="0"/>
              </a:rPr>
              <a:t>Sørg dog for ikke at gemme under 150 ppi. </a:t>
            </a:r>
          </a:p>
        </p:txBody>
      </p:sp>
      <p:sp>
        <p:nvSpPr>
          <p:cNvPr id="5" name="Text Box 48"/>
          <p:cNvSpPr txBox="1">
            <a:spLocks noChangeArrowheads="1"/>
          </p:cNvSpPr>
          <p:nvPr/>
        </p:nvSpPr>
        <p:spPr bwMode="auto">
          <a:xfrm>
            <a:off x="9115425" y="1960563"/>
            <a:ext cx="22860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30" eaLnBrk="1" fontAlgn="auto" hangingPunct="1">
              <a:lnSpc>
                <a:spcPct val="90000"/>
              </a:lnSpc>
              <a:spcBef>
                <a:spcPts val="0"/>
              </a:spcBef>
              <a:spcAft>
                <a:spcPts val="600"/>
              </a:spcAft>
              <a:defRPr/>
            </a:pPr>
            <a:r>
              <a:rPr lang="da-DK" sz="1000" b="1" spc="300" noProof="1" smtClean="0">
                <a:cs typeface="Arial" panose="020B0604020202020204" pitchFamily="34" charset="0"/>
              </a:rPr>
              <a:t>INDSÆT BILLEDE</a:t>
            </a:r>
          </a:p>
          <a:p>
            <a:pPr defTabSz="914330" eaLnBrk="1" fontAlgn="auto" hangingPunct="1">
              <a:lnSpc>
                <a:spcPct val="90000"/>
              </a:lnSpc>
              <a:spcBef>
                <a:spcPts val="0"/>
              </a:spcBef>
              <a:spcAft>
                <a:spcPts val="600"/>
              </a:spcAft>
              <a:defRPr/>
            </a:pPr>
            <a:r>
              <a:rPr lang="da-DK" sz="1100" b="1" noProof="1" smtClean="0">
                <a:cs typeface="Arial" panose="020B0604020202020204" pitchFamily="34" charset="0"/>
              </a:rPr>
              <a:t/>
            </a:r>
            <a:br>
              <a:rPr lang="da-DK" sz="1100" b="1" noProof="1" smtClean="0">
                <a:cs typeface="Arial" panose="020B0604020202020204" pitchFamily="34" charset="0"/>
              </a:rPr>
            </a:br>
            <a:r>
              <a:rPr lang="da-DK" sz="900" noProof="1" smtClean="0">
                <a:cs typeface="Arial" panose="020B0604020202020204" pitchFamily="34" charset="0"/>
              </a:rPr>
              <a:t>På layouts med billedholder: Klik på ikon og vælg </a:t>
            </a:r>
            <a:r>
              <a:rPr lang="da-DK" sz="900" b="1" noProof="1" smtClean="0">
                <a:cs typeface="Arial" panose="020B0604020202020204" pitchFamily="34" charset="0"/>
              </a:rPr>
              <a:t>Indsæt</a:t>
            </a:r>
          </a:p>
          <a:p>
            <a:pPr defTabSz="914330" eaLnBrk="1" fontAlgn="auto" hangingPunct="1">
              <a:lnSpc>
                <a:spcPct val="90000"/>
              </a:lnSpc>
              <a:spcBef>
                <a:spcPts val="0"/>
              </a:spcBef>
              <a:spcAft>
                <a:spcPts val="600"/>
              </a:spcAft>
              <a:defRPr/>
            </a:pPr>
            <a:r>
              <a:rPr lang="da-DK" sz="900" noProof="1" smtClean="0">
                <a:cs typeface="Arial" panose="020B0604020202020204" pitchFamily="34" charset="0"/>
              </a:rPr>
              <a:t>Teksten ”Klik her, hvis du vil udskifte billedet” bliver ikke vist i din præsentation.  </a:t>
            </a:r>
          </a:p>
          <a:p>
            <a:pPr defTabSz="914330" eaLnBrk="1" fontAlgn="auto" hangingPunct="1">
              <a:lnSpc>
                <a:spcPct val="90000"/>
              </a:lnSpc>
              <a:spcBef>
                <a:spcPts val="0"/>
              </a:spcBef>
              <a:spcAft>
                <a:spcPts val="600"/>
              </a:spcAft>
              <a:defRPr/>
            </a:pPr>
            <a:endParaRPr lang="da-DK" sz="1000" b="1" noProof="1" smtClean="0">
              <a:latin typeface="+mj-lt"/>
              <a:cs typeface="Arial" panose="020B0604020202020204" pitchFamily="34" charset="0"/>
            </a:endParaRPr>
          </a:p>
          <a:p>
            <a:pPr defTabSz="914330" eaLnBrk="1" fontAlgn="auto" hangingPunct="1">
              <a:lnSpc>
                <a:spcPct val="90000"/>
              </a:lnSpc>
              <a:spcBef>
                <a:spcPts val="0"/>
              </a:spcBef>
              <a:spcAft>
                <a:spcPts val="600"/>
              </a:spcAft>
              <a:defRPr/>
            </a:pPr>
            <a:r>
              <a:rPr lang="da-DK" sz="1000" b="1" spc="300" noProof="1" smtClean="0">
                <a:latin typeface="+mn-lt"/>
                <a:cs typeface="Arial" panose="020B0604020202020204" pitchFamily="34" charset="0"/>
              </a:rPr>
              <a:t>BESKÆR BILLEDE</a:t>
            </a:r>
          </a:p>
          <a:p>
            <a:pPr defTabSz="914330" eaLnBrk="1" fontAlgn="auto" hangingPunct="1">
              <a:lnSpc>
                <a:spcPct val="90000"/>
              </a:lnSpc>
              <a:spcBef>
                <a:spcPts val="0"/>
              </a:spcBef>
              <a:spcAft>
                <a:spcPts val="600"/>
              </a:spcAft>
              <a:defRPr/>
            </a:pPr>
            <a:r>
              <a:rPr lang="da-DK" sz="1000" b="1" noProof="1">
                <a:latin typeface="+mj-lt"/>
                <a:cs typeface="Arial" panose="020B0604020202020204" pitchFamily="34" charset="0"/>
              </a:rPr>
              <a:t/>
            </a:r>
            <a:br>
              <a:rPr lang="da-DK" sz="1000" b="1" noProof="1">
                <a:latin typeface="+mj-lt"/>
                <a:cs typeface="Arial" panose="020B0604020202020204" pitchFamily="34" charset="0"/>
              </a:rPr>
            </a:br>
            <a:r>
              <a:rPr lang="da-DK" sz="900" b="1" noProof="1" smtClean="0">
                <a:cs typeface="Arial" panose="020B0604020202020204" pitchFamily="34" charset="0"/>
              </a:rPr>
              <a:t>1</a:t>
            </a:r>
            <a:r>
              <a:rPr lang="da-DK" sz="900" noProof="1" smtClean="0">
                <a:cs typeface="Arial" panose="020B0604020202020204" pitchFamily="34" charset="0"/>
              </a:rPr>
              <a:t>. Klik </a:t>
            </a:r>
            <a:r>
              <a:rPr lang="da-DK" sz="900" b="1" noProof="1" smtClean="0">
                <a:cs typeface="Arial" panose="020B0604020202020204" pitchFamily="34" charset="0"/>
              </a:rPr>
              <a:t>Beskær</a:t>
            </a:r>
            <a:r>
              <a:rPr lang="da-DK" sz="900" noProof="1" smtClean="0">
                <a:cs typeface="Arial" panose="020B0604020202020204" pitchFamily="34" charset="0"/>
              </a:rPr>
              <a:t> </a:t>
            </a:r>
            <a:r>
              <a:rPr lang="da-DK" sz="900" i="1" noProof="1" smtClean="0">
                <a:cs typeface="Arial" panose="020B0604020202020204" pitchFamily="34" charset="0"/>
              </a:rPr>
              <a:t>(højreklik på billedet og tryk på ikonet som er vist til højre) </a:t>
            </a:r>
            <a:r>
              <a:rPr lang="da-DK" sz="900" noProof="1" smtClean="0">
                <a:cs typeface="Arial" panose="020B0604020202020204" pitchFamily="34" charset="0"/>
              </a:rPr>
              <a:t>for at ændre billedets fokus/størrelse</a:t>
            </a:r>
          </a:p>
          <a:p>
            <a:pPr defTabSz="914330" eaLnBrk="1" fontAlgn="auto" hangingPunct="1">
              <a:lnSpc>
                <a:spcPct val="90000"/>
              </a:lnSpc>
              <a:spcBef>
                <a:spcPts val="0"/>
              </a:spcBef>
              <a:spcAft>
                <a:spcPts val="600"/>
              </a:spcAft>
              <a:defRPr/>
            </a:pPr>
            <a:r>
              <a:rPr lang="da-DK" sz="900" b="1" noProof="1" smtClean="0">
                <a:cs typeface="Arial" panose="020B0604020202020204" pitchFamily="34" charset="0"/>
              </a:rPr>
              <a:t>2. </a:t>
            </a:r>
            <a:r>
              <a:rPr lang="da-DK" sz="900" noProof="1" smtClean="0">
                <a:cs typeface="Arial" panose="020B0604020202020204" pitchFamily="34" charset="0"/>
              </a:rPr>
              <a:t>Ønsker du at skalere billedet </a:t>
            </a:r>
            <a:r>
              <a:rPr lang="da-DK" sz="900" i="1" noProof="1" smtClean="0">
                <a:cs typeface="Arial" panose="020B0604020202020204" pitchFamily="34" charset="0"/>
              </a:rPr>
              <a:t>(ændre billedets størrelse uden at ændre dets proportioner), </a:t>
            </a:r>
            <a:r>
              <a:rPr lang="da-DK" sz="900" noProof="1" smtClean="0">
                <a:cs typeface="Arial" panose="020B0604020202020204" pitchFamily="34" charset="0"/>
              </a:rPr>
              <a:t>så hold </a:t>
            </a:r>
            <a:r>
              <a:rPr lang="da-DK" sz="900" b="1" noProof="1" smtClean="0">
                <a:cs typeface="Arial" panose="020B0604020202020204" pitchFamily="34" charset="0"/>
              </a:rPr>
              <a:t>SHIFT</a:t>
            </a:r>
            <a:r>
              <a:rPr lang="da-DK" sz="900" noProof="1" smtClean="0">
                <a:cs typeface="Arial" panose="020B0604020202020204" pitchFamily="34" charset="0"/>
              </a:rPr>
              <a:t>-knappen nede, mens du trækker i billedets hjørner</a:t>
            </a:r>
          </a:p>
          <a:p>
            <a:pPr defTabSz="914330" eaLnBrk="1" fontAlgn="auto" hangingPunct="1">
              <a:lnSpc>
                <a:spcPct val="90000"/>
              </a:lnSpc>
              <a:spcBef>
                <a:spcPts val="0"/>
              </a:spcBef>
              <a:spcAft>
                <a:spcPts val="600"/>
              </a:spcAft>
              <a:defRPr/>
            </a:pPr>
            <a:r>
              <a:rPr lang="da-DK" sz="900" b="1" noProof="1" smtClean="0">
                <a:cs typeface="Arial" panose="020B0604020202020204" pitchFamily="34" charset="0"/>
              </a:rPr>
              <a:t>3. </a:t>
            </a:r>
            <a:r>
              <a:rPr lang="da-DK" sz="900" noProof="1" smtClean="0">
                <a:cs typeface="Arial" panose="020B0604020202020204" pitchFamily="34" charset="0"/>
              </a:rPr>
              <a:t>Højreklik på billedet og vælg </a:t>
            </a:r>
            <a:r>
              <a:rPr lang="da-DK" sz="900" b="1" noProof="1" smtClean="0">
                <a:cs typeface="Arial" panose="020B0604020202020204" pitchFamily="34" charset="0"/>
              </a:rPr>
              <a:t>Placer bagerst</a:t>
            </a:r>
          </a:p>
          <a:p>
            <a:pPr defTabSz="914330" eaLnBrk="1" fontAlgn="auto" hangingPunct="1">
              <a:lnSpc>
                <a:spcPct val="90000"/>
              </a:lnSpc>
              <a:spcBef>
                <a:spcPts val="0"/>
              </a:spcBef>
              <a:spcAft>
                <a:spcPts val="600"/>
              </a:spcAft>
              <a:defRPr/>
            </a:pPr>
            <a:r>
              <a:rPr lang="da-DK" sz="900" b="1" noProof="1" smtClean="0">
                <a:cs typeface="Arial" panose="020B0604020202020204" pitchFamily="34" charset="0"/>
              </a:rPr>
              <a:t>Tip: </a:t>
            </a:r>
            <a:r>
              <a:rPr lang="da-DK" sz="900" noProof="1" smtClean="0">
                <a:cs typeface="Arial" panose="020B0604020202020204" pitchFamily="34" charset="0"/>
              </a:rPr>
              <a:t>Hvis du sletter billedet og indsætter et nyt, kan billedet lægge sig foran tekst og grafik. Hvis dette sker, skal du vælge billedet, højreklikke og vælge </a:t>
            </a:r>
            <a:r>
              <a:rPr lang="da-DK" sz="900" b="1" noProof="1" smtClean="0">
                <a:cs typeface="Arial" panose="020B0604020202020204" pitchFamily="34" charset="0"/>
              </a:rPr>
              <a:t>Placer bagerst</a:t>
            </a:r>
            <a:endParaRPr lang="da-DK" sz="900" b="1" noProof="1">
              <a:cs typeface="Arial" panose="020B0604020202020204" pitchFamily="34" charset="0"/>
            </a:endParaRPr>
          </a:p>
        </p:txBody>
      </p:sp>
      <p:sp>
        <p:nvSpPr>
          <p:cNvPr id="6" name="Text Box 48"/>
          <p:cNvSpPr txBox="1">
            <a:spLocks noChangeArrowheads="1"/>
          </p:cNvSpPr>
          <p:nvPr/>
        </p:nvSpPr>
        <p:spPr bwMode="auto">
          <a:xfrm>
            <a:off x="9115425" y="5935663"/>
            <a:ext cx="25177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30" eaLnBrk="1" fontAlgn="auto" hangingPunct="1">
              <a:lnSpc>
                <a:spcPct val="90000"/>
              </a:lnSpc>
              <a:spcBef>
                <a:spcPts val="0"/>
              </a:spcBef>
              <a:spcAft>
                <a:spcPts val="600"/>
              </a:spcAft>
              <a:defRPr/>
            </a:pPr>
            <a:r>
              <a:rPr lang="da-DK" sz="1000" b="1" spc="300" noProof="1" smtClean="0">
                <a:latin typeface="+mn-lt"/>
                <a:cs typeface="Arial" panose="020B0604020202020204" pitchFamily="34" charset="0"/>
              </a:rPr>
              <a:t>MERE INFORMATION</a:t>
            </a:r>
          </a:p>
          <a:p>
            <a:pPr defTabSz="914330" eaLnBrk="1" fontAlgn="auto" hangingPunct="1">
              <a:lnSpc>
                <a:spcPct val="90000"/>
              </a:lnSpc>
              <a:spcBef>
                <a:spcPts val="0"/>
              </a:spcBef>
              <a:spcAft>
                <a:spcPts val="600"/>
              </a:spcAft>
              <a:defRPr/>
            </a:pPr>
            <a:r>
              <a:rPr lang="da-DK" sz="900" b="1" noProof="1">
                <a:latin typeface="+mn-lt"/>
                <a:cs typeface="Arial" panose="020B0604020202020204" pitchFamily="34" charset="0"/>
              </a:rPr>
              <a:t/>
            </a:r>
            <a:br>
              <a:rPr lang="da-DK" sz="900" b="1" noProof="1">
                <a:latin typeface="+mn-lt"/>
                <a:cs typeface="Arial" panose="020B0604020202020204" pitchFamily="34" charset="0"/>
              </a:rPr>
            </a:br>
            <a:r>
              <a:rPr lang="da-DK" sz="900" noProof="1">
                <a:latin typeface="+mn-lt"/>
                <a:cs typeface="Arial" panose="020B0604020202020204" pitchFamily="34" charset="0"/>
              </a:rPr>
              <a:t>Se designguiden på</a:t>
            </a:r>
            <a:br>
              <a:rPr lang="da-DK" sz="900" noProof="1">
                <a:latin typeface="+mn-lt"/>
                <a:cs typeface="Arial" panose="020B0604020202020204" pitchFamily="34" charset="0"/>
              </a:rPr>
            </a:br>
            <a:r>
              <a:rPr lang="da-DK" sz="900" dirty="0" smtClean="0">
                <a:ea typeface="Calibri" panose="020F0502020204030204" pitchFamily="34" charset="0"/>
                <a:cs typeface="Times New Roman" panose="02020603050405020304" pitchFamily="18" charset="0"/>
                <a:hlinkClick r:id="rId2"/>
              </a:rPr>
              <a:t>www.design.aau.dk/skabeloner/powerpoint</a:t>
            </a:r>
            <a:endParaRPr lang="da-DK" sz="900" noProof="1">
              <a:solidFill>
                <a:schemeClr val="accent4"/>
              </a:solidFill>
              <a:latin typeface="+mj-lt"/>
              <a:cs typeface="Arial" panose="020B0604020202020204" pitchFamily="34" charset="0"/>
            </a:endParaRPr>
          </a:p>
        </p:txBody>
      </p:sp>
      <p:sp>
        <p:nvSpPr>
          <p:cNvPr id="7" name="Text Box 48"/>
          <p:cNvSpPr txBox="1">
            <a:spLocks noChangeArrowheads="1"/>
          </p:cNvSpPr>
          <p:nvPr/>
        </p:nvSpPr>
        <p:spPr bwMode="auto">
          <a:xfrm>
            <a:off x="3429000" y="1960563"/>
            <a:ext cx="23272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30" eaLnBrk="1" fontAlgn="auto" hangingPunct="1">
              <a:spcBef>
                <a:spcPts val="0"/>
              </a:spcBef>
              <a:spcAft>
                <a:spcPts val="600"/>
              </a:spcAft>
              <a:defRPr/>
            </a:pPr>
            <a:r>
              <a:rPr lang="da-DK" sz="1000" b="1" spc="300" noProof="1" smtClean="0">
                <a:latin typeface="+mn-lt"/>
                <a:cs typeface="Arial" panose="020B0604020202020204" pitchFamily="34" charset="0"/>
              </a:rPr>
              <a:t>LAV NYT DIAS/SLIDE </a:t>
            </a:r>
            <a:r>
              <a:rPr lang="da-DK" sz="900" noProof="1" smtClean="0">
                <a:cs typeface="Arial" panose="020B0604020202020204" pitchFamily="34" charset="0"/>
              </a:rPr>
              <a:t>(HHV. 2010- + 2013- OG 2016-VERSION)</a:t>
            </a:r>
          </a:p>
          <a:p>
            <a:pPr defTabSz="914330" eaLnBrk="1" fontAlgn="auto" hangingPunct="1">
              <a:spcBef>
                <a:spcPts val="0"/>
              </a:spcBef>
              <a:spcAft>
                <a:spcPts val="600"/>
              </a:spcAft>
              <a:defRPr/>
            </a:pPr>
            <a:r>
              <a:rPr lang="da-DK" sz="900" noProof="1" smtClean="0">
                <a:cs typeface="Arial" panose="020B0604020202020204" pitchFamily="34" charset="0"/>
              </a:rPr>
              <a:t> </a:t>
            </a:r>
            <a:r>
              <a:rPr lang="da-DK" sz="800" b="1" noProof="1" smtClean="0">
                <a:cs typeface="Arial" panose="020B0604020202020204" pitchFamily="34" charset="0"/>
              </a:rPr>
              <a:t/>
            </a:r>
            <a:br>
              <a:rPr lang="da-DK" sz="800" b="1" noProof="1" smtClean="0">
                <a:cs typeface="Arial" panose="020B0604020202020204" pitchFamily="34" charset="0"/>
              </a:rPr>
            </a:br>
            <a:r>
              <a:rPr lang="da-DK" altLang="da-DK" sz="900" b="1" noProof="1" smtClean="0">
                <a:cs typeface="Arial" panose="020B0604020202020204" pitchFamily="34" charset="0"/>
              </a:rPr>
              <a:t>1. </a:t>
            </a:r>
            <a:r>
              <a:rPr lang="da-DK" altLang="da-DK" sz="900" noProof="1" smtClean="0">
                <a:cs typeface="Arial" panose="020B0604020202020204" pitchFamily="34" charset="0"/>
              </a:rPr>
              <a:t>Klik på </a:t>
            </a:r>
            <a:r>
              <a:rPr lang="da-DK" altLang="da-DK" sz="900" b="1" noProof="1" smtClean="0">
                <a:cs typeface="Arial" panose="020B0604020202020204" pitchFamily="34" charset="0"/>
              </a:rPr>
              <a:t>Startside/Hjem</a:t>
            </a:r>
          </a:p>
          <a:p>
            <a:pPr defTabSz="914330" eaLnBrk="1" fontAlgn="auto" hangingPunct="1">
              <a:spcBef>
                <a:spcPts val="0"/>
              </a:spcBef>
              <a:spcAft>
                <a:spcPts val="600"/>
              </a:spcAft>
              <a:defRPr/>
            </a:pPr>
            <a:r>
              <a:rPr lang="da-DK" altLang="da-DK" sz="900" b="1" noProof="1" smtClean="0">
                <a:latin typeface="+mn-lt"/>
                <a:cs typeface="Arial" panose="020B0604020202020204" pitchFamily="34" charset="0"/>
              </a:rPr>
              <a:t>2</a:t>
            </a:r>
            <a:r>
              <a:rPr lang="da-DK" altLang="da-DK" sz="900" b="1" noProof="1">
                <a:latin typeface="+mn-lt"/>
                <a:cs typeface="Arial" panose="020B0604020202020204" pitchFamily="34" charset="0"/>
              </a:rPr>
              <a:t>. </a:t>
            </a:r>
            <a:r>
              <a:rPr lang="da-DK" altLang="da-DK" sz="900" noProof="1">
                <a:latin typeface="+mn-lt"/>
                <a:cs typeface="Arial" panose="020B0604020202020204" pitchFamily="34" charset="0"/>
              </a:rPr>
              <a:t>Under knappen </a:t>
            </a:r>
            <a:r>
              <a:rPr lang="da-DK" altLang="da-DK" sz="900" b="1" noProof="1">
                <a:latin typeface="+mn-lt"/>
                <a:cs typeface="Arial" panose="020B0604020202020204" pitchFamily="34" charset="0"/>
              </a:rPr>
              <a:t>Nyt dias/Nyt slide</a:t>
            </a:r>
            <a:r>
              <a:rPr lang="da-DK" altLang="da-DK" sz="900" noProof="1">
                <a:latin typeface="+mn-lt"/>
                <a:cs typeface="Arial" panose="020B0604020202020204" pitchFamily="34" charset="0"/>
              </a:rPr>
              <a:t>. Klik på øverste del af knappen for at oprette i et dias/slide magen til det markerede. Klik på nederste del for at se et udvalg af mulige </a:t>
            </a:r>
            <a:r>
              <a:rPr lang="da-DK" altLang="da-DK" sz="900" noProof="1" smtClean="0">
                <a:latin typeface="+mn-lt"/>
                <a:cs typeface="Arial" panose="020B0604020202020204" pitchFamily="34" charset="0"/>
              </a:rPr>
              <a:t>layoutvalg med AAU-design. </a:t>
            </a:r>
          </a:p>
          <a:p>
            <a:pPr defTabSz="914330" eaLnBrk="1" fontAlgn="auto" hangingPunct="1">
              <a:spcBef>
                <a:spcPts val="0"/>
              </a:spcBef>
              <a:spcAft>
                <a:spcPts val="600"/>
              </a:spcAft>
              <a:defRPr/>
            </a:pPr>
            <a:endParaRPr lang="da-DK" altLang="da-DK" sz="900" noProof="1" smtClean="0">
              <a:latin typeface="+mn-lt"/>
              <a:cs typeface="Arial" panose="020B0604020202020204" pitchFamily="34" charset="0"/>
            </a:endParaRPr>
          </a:p>
          <a:p>
            <a:pPr defTabSz="914330" eaLnBrk="1" fontAlgn="auto" hangingPunct="1">
              <a:lnSpc>
                <a:spcPct val="90000"/>
              </a:lnSpc>
              <a:spcBef>
                <a:spcPts val="0"/>
              </a:spcBef>
              <a:spcAft>
                <a:spcPts val="0"/>
              </a:spcAft>
              <a:defRPr/>
            </a:pPr>
            <a:r>
              <a:rPr lang="da-DK" sz="1000" b="1" spc="300" noProof="1" smtClean="0">
                <a:cs typeface="Arial" panose="020B0604020202020204" pitchFamily="34" charset="0"/>
              </a:rPr>
              <a:t>GITTER- OG HJÆLPELINJER</a:t>
            </a:r>
          </a:p>
          <a:p>
            <a:pPr defTabSz="914330" eaLnBrk="1" fontAlgn="auto" hangingPunct="1">
              <a:lnSpc>
                <a:spcPct val="90000"/>
              </a:lnSpc>
              <a:spcBef>
                <a:spcPts val="0"/>
              </a:spcBef>
              <a:spcAft>
                <a:spcPts val="0"/>
              </a:spcAft>
              <a:defRPr/>
            </a:pPr>
            <a:endParaRPr lang="da-DK" sz="1000" b="1" spc="300" noProof="1" smtClean="0">
              <a:cs typeface="Arial" panose="020B0604020202020204" pitchFamily="34" charset="0"/>
            </a:endParaRPr>
          </a:p>
          <a:p>
            <a:pPr defTabSz="914330" eaLnBrk="1" fontAlgn="auto" hangingPunct="1">
              <a:lnSpc>
                <a:spcPct val="90000"/>
              </a:lnSpc>
              <a:spcBef>
                <a:spcPts val="0"/>
              </a:spcBef>
              <a:spcAft>
                <a:spcPts val="600"/>
              </a:spcAft>
              <a:defRPr/>
            </a:pPr>
            <a:r>
              <a:rPr lang="da-DK" sz="900" noProof="1" smtClean="0">
                <a:cs typeface="Arial" panose="020B0604020202020204" pitchFamily="34" charset="0"/>
              </a:rPr>
              <a:t>For at få et ensartet udtryk i vores præsentationer er der guidelines i form af </a:t>
            </a:r>
            <a:r>
              <a:rPr lang="da-DK" sz="900" b="1" noProof="1" smtClean="0">
                <a:cs typeface="Arial" panose="020B0604020202020204" pitchFamily="34" charset="0"/>
              </a:rPr>
              <a:t>Hjælpelinjer. </a:t>
            </a:r>
            <a:r>
              <a:rPr lang="da-DK" sz="900" noProof="1" smtClean="0">
                <a:cs typeface="Arial" panose="020B0604020202020204" pitchFamily="34" charset="0"/>
              </a:rPr>
              <a:t>For at se disse: </a:t>
            </a:r>
          </a:p>
          <a:p>
            <a:pPr defTabSz="914330" eaLnBrk="1" fontAlgn="auto" hangingPunct="1">
              <a:lnSpc>
                <a:spcPct val="90000"/>
              </a:lnSpc>
              <a:spcBef>
                <a:spcPts val="0"/>
              </a:spcBef>
              <a:spcAft>
                <a:spcPts val="600"/>
              </a:spcAft>
              <a:defRPr/>
            </a:pPr>
            <a:r>
              <a:rPr lang="da-DK" sz="900" b="1" noProof="1" smtClean="0">
                <a:cs typeface="Arial" panose="020B0604020202020204" pitchFamily="34" charset="0"/>
              </a:rPr>
              <a:t>1. </a:t>
            </a:r>
            <a:r>
              <a:rPr lang="da-DK" sz="900" noProof="1" smtClean="0">
                <a:cs typeface="Arial" panose="020B0604020202020204" pitchFamily="34" charset="0"/>
              </a:rPr>
              <a:t>Klik på </a:t>
            </a:r>
            <a:r>
              <a:rPr lang="da-DK" sz="900" b="1" noProof="1" smtClean="0">
                <a:cs typeface="Arial" panose="020B0604020202020204" pitchFamily="34" charset="0"/>
              </a:rPr>
              <a:t>Vis</a:t>
            </a:r>
          </a:p>
          <a:p>
            <a:pPr defTabSz="914330" eaLnBrk="1" fontAlgn="auto" hangingPunct="1">
              <a:lnSpc>
                <a:spcPct val="90000"/>
              </a:lnSpc>
              <a:spcBef>
                <a:spcPts val="0"/>
              </a:spcBef>
              <a:spcAft>
                <a:spcPts val="600"/>
              </a:spcAft>
              <a:defRPr/>
            </a:pPr>
            <a:r>
              <a:rPr lang="da-DK" sz="900" b="1" noProof="1" smtClean="0">
                <a:cs typeface="Arial" panose="020B0604020202020204" pitchFamily="34" charset="0"/>
              </a:rPr>
              <a:t>2. </a:t>
            </a:r>
            <a:r>
              <a:rPr lang="da-DK" sz="900" noProof="1" smtClean="0">
                <a:cs typeface="Arial" panose="020B0604020202020204" pitchFamily="34" charset="0"/>
              </a:rPr>
              <a:t>Vælg </a:t>
            </a:r>
            <a:r>
              <a:rPr lang="da-DK" sz="900" b="1" noProof="1" smtClean="0">
                <a:cs typeface="Arial" panose="020B0604020202020204" pitchFamily="34" charset="0"/>
              </a:rPr>
              <a:t>Gitterlinjer</a:t>
            </a:r>
            <a:r>
              <a:rPr lang="da-DK" sz="900" noProof="1" smtClean="0">
                <a:cs typeface="Arial" panose="020B0604020202020204" pitchFamily="34" charset="0"/>
              </a:rPr>
              <a:t> og/eller </a:t>
            </a:r>
            <a:r>
              <a:rPr lang="da-DK" sz="900" b="1" noProof="1" smtClean="0">
                <a:cs typeface="Arial" panose="020B0604020202020204" pitchFamily="34" charset="0"/>
              </a:rPr>
              <a:t>Hjælpelinjer</a:t>
            </a:r>
          </a:p>
          <a:p>
            <a:pPr defTabSz="914330" eaLnBrk="1" fontAlgn="auto" hangingPunct="1">
              <a:lnSpc>
                <a:spcPct val="90000"/>
              </a:lnSpc>
              <a:spcBef>
                <a:spcPts val="0"/>
              </a:spcBef>
              <a:spcAft>
                <a:spcPts val="600"/>
              </a:spcAft>
              <a:defRPr/>
            </a:pPr>
            <a:r>
              <a:rPr lang="da-DK" sz="900" b="1" noProof="1" smtClean="0">
                <a:solidFill>
                  <a:srgbClr val="DF6752"/>
                </a:solidFill>
                <a:cs typeface="Arial" panose="020B0604020202020204" pitchFamily="34" charset="0"/>
              </a:rPr>
              <a:t>Tip: </a:t>
            </a:r>
            <a:r>
              <a:rPr lang="da-DK" sz="900" noProof="1" smtClean="0">
                <a:solidFill>
                  <a:srgbClr val="DF6752"/>
                </a:solidFill>
                <a:cs typeface="Arial" panose="020B0604020202020204" pitchFamily="34" charset="0"/>
              </a:rPr>
              <a:t>Tryk </a:t>
            </a:r>
            <a:r>
              <a:rPr lang="da-DK" sz="900" b="1" noProof="1" smtClean="0">
                <a:solidFill>
                  <a:srgbClr val="DF6752"/>
                </a:solidFill>
                <a:cs typeface="Arial" panose="020B0604020202020204" pitchFamily="34" charset="0"/>
              </a:rPr>
              <a:t>Alt + F9</a:t>
            </a:r>
            <a:r>
              <a:rPr lang="da-DK" sz="900" noProof="1" smtClean="0">
                <a:solidFill>
                  <a:srgbClr val="DF6752"/>
                </a:solidFill>
                <a:cs typeface="Arial" panose="020B0604020202020204" pitchFamily="34" charset="0"/>
              </a:rPr>
              <a:t> for hurtig visning af hjælpelinjer</a:t>
            </a:r>
          </a:p>
          <a:p>
            <a:pPr defTabSz="914330" eaLnBrk="1" fontAlgn="auto" hangingPunct="1">
              <a:spcBef>
                <a:spcPts val="0"/>
              </a:spcBef>
              <a:spcAft>
                <a:spcPts val="600"/>
              </a:spcAft>
              <a:defRPr/>
            </a:pPr>
            <a:endParaRPr lang="da-DK" altLang="da-DK" sz="900" noProof="1">
              <a:latin typeface="+mn-lt"/>
              <a:cs typeface="Arial" panose="020B0604020202020204" pitchFamily="34" charset="0"/>
            </a:endParaRPr>
          </a:p>
        </p:txBody>
      </p:sp>
      <p:pic>
        <p:nvPicPr>
          <p:cNvPr id="8" name="Billed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2838" y="2241550"/>
            <a:ext cx="368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led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4900" y="3659188"/>
            <a:ext cx="41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lede 39"/>
          <p:cNvPicPr>
            <a:picLocks noChangeAspect="1"/>
          </p:cNvPicPr>
          <p:nvPr/>
        </p:nvPicPr>
        <p:blipFill>
          <a:blip r:embed="rId5">
            <a:extLst>
              <a:ext uri="{28A0092B-C50C-407E-A947-70E740481C1C}">
                <a14:useLocalDpi xmlns:a14="http://schemas.microsoft.com/office/drawing/2010/main" val="0"/>
              </a:ext>
            </a:extLst>
          </a:blip>
          <a:srcRect l="2931" r="60889"/>
          <a:stretch>
            <a:fillRect/>
          </a:stretch>
        </p:blipFill>
        <p:spPr bwMode="auto">
          <a:xfrm>
            <a:off x="5729288" y="2622550"/>
            <a:ext cx="3190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509588" y="509588"/>
            <a:ext cx="6096000" cy="1201737"/>
          </a:xfrm>
          <a:prstGeom prst="rect">
            <a:avLst/>
          </a:prstGeom>
        </p:spPr>
        <p:txBody>
          <a:bodyPr>
            <a:spAutoFit/>
          </a:bodyPr>
          <a:lstStyle/>
          <a:p>
            <a:pPr defTabSz="914330" eaLnBrk="1" fontAlgn="auto" hangingPunct="1">
              <a:spcBef>
                <a:spcPts val="0"/>
              </a:spcBef>
              <a:spcAft>
                <a:spcPts val="0"/>
              </a:spcAft>
              <a:defRPr/>
            </a:pPr>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182624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pic>
        <p:nvPicPr>
          <p:cNvPr id="6" name="Billed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1"/>
          </p:nvPr>
        </p:nvSpPr>
        <p:spPr>
          <a:xfrm>
            <a:off x="0" y="0"/>
            <a:ext cx="12192000"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5" name="Title 4"/>
          <p:cNvSpPr>
            <a:spLocks noGrp="1"/>
          </p:cNvSpPr>
          <p:nvPr>
            <p:ph type="title"/>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da-DK" smtClean="0"/>
              <a:t>Klik for at redigere i master</a:t>
            </a:r>
            <a:endParaRPr lang="en-US" dirty="0"/>
          </a:p>
        </p:txBody>
      </p:sp>
      <p:sp>
        <p:nvSpPr>
          <p:cNvPr id="3" name="Pladsholder til tekst 2"/>
          <p:cNvSpPr>
            <a:spLocks noGrp="1"/>
          </p:cNvSpPr>
          <p:nvPr>
            <p:ph type="body" sz="quarter" idx="12"/>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Rediger typografien i masterens</a:t>
            </a:r>
          </a:p>
        </p:txBody>
      </p:sp>
    </p:spTree>
    <p:extLst>
      <p:ext uri="{BB962C8B-B14F-4D97-AF65-F5344CB8AC3E}">
        <p14:creationId xmlns:p14="http://schemas.microsoft.com/office/powerpoint/2010/main" val="201207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pic>
        <p:nvPicPr>
          <p:cNvPr id="6" name="Billed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1"/>
          </p:nvPr>
        </p:nvSpPr>
        <p:spPr>
          <a:xfrm>
            <a:off x="0" y="0"/>
            <a:ext cx="12192000"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5" name="Title 4"/>
          <p:cNvSpPr>
            <a:spLocks noGrp="1"/>
          </p:cNvSpPr>
          <p:nvPr>
            <p:ph type="title"/>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da-DK" smtClean="0"/>
              <a:t>Klik for at redigere i master</a:t>
            </a:r>
            <a:endParaRPr lang="en-US" dirty="0"/>
          </a:p>
        </p:txBody>
      </p:sp>
    </p:spTree>
    <p:extLst>
      <p:ext uri="{BB962C8B-B14F-4D97-AF65-F5344CB8AC3E}">
        <p14:creationId xmlns:p14="http://schemas.microsoft.com/office/powerpoint/2010/main" val="14983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p:nvPr>
        </p:nvSpPr>
        <p:spPr>
          <a:xfrm>
            <a:off x="587374" y="370290"/>
            <a:ext cx="10620095" cy="1474385"/>
          </a:xfrm>
        </p:spPr>
        <p:txBody>
          <a:bodyPr/>
          <a:lstStyle>
            <a:lvl1pPr>
              <a:defRPr sz="3600" baseline="0"/>
            </a:lvl1pPr>
          </a:lstStyle>
          <a:p>
            <a:r>
              <a:rPr lang="da-DK" dirty="0" smtClean="0"/>
              <a:t>Klik for at redigere i master</a:t>
            </a:r>
            <a:endParaRPr lang="en-US" dirty="0"/>
          </a:p>
        </p:txBody>
      </p:sp>
      <p:sp>
        <p:nvSpPr>
          <p:cNvPr id="5" name="Pladsholder til tekst 10"/>
          <p:cNvSpPr>
            <a:spLocks noGrp="1"/>
          </p:cNvSpPr>
          <p:nvPr>
            <p:ph type="body" sz="quarter" idx="12"/>
          </p:nvPr>
        </p:nvSpPr>
        <p:spPr>
          <a:xfrm>
            <a:off x="587375" y="2065337"/>
            <a:ext cx="10620094" cy="3704284"/>
          </a:xfrm>
        </p:spPr>
        <p:txBody>
          <a:bodyPr/>
          <a:lstStyle>
            <a:lvl1pPr marL="285750" indent="-285750">
              <a:buFontTx/>
              <a:buBlip>
                <a:blip r:embed="rId2"/>
              </a:buBlip>
              <a:defRPr/>
            </a:lvl1pPr>
          </a:lstStyle>
          <a:p>
            <a:pPr lvl="0"/>
            <a:r>
              <a:rPr lang="da-DK" dirty="0" smtClean="0"/>
              <a:t>Rediger typografien i masterens</a:t>
            </a:r>
          </a:p>
        </p:txBody>
      </p:sp>
      <p:sp>
        <p:nvSpPr>
          <p:cNvPr id="4" name="Номер слайда 21"/>
          <p:cNvSpPr>
            <a:spLocks noGrp="1"/>
          </p:cNvSpPr>
          <p:nvPr>
            <p:ph type="sldNum" sz="quarter" idx="13"/>
          </p:nvPr>
        </p:nvSpPr>
        <p:spPr/>
        <p:txBody>
          <a:bodyPr/>
          <a:lstStyle>
            <a:lvl1pPr>
              <a:defRPr/>
            </a:lvl1pPr>
          </a:lstStyle>
          <a:p>
            <a:pPr>
              <a:defRPr/>
            </a:pPr>
            <a:fld id="{385CDDF6-F5AE-405F-A947-8A4F27BECB1B}" type="slidenum">
              <a:rPr lang="en-US"/>
              <a:pPr>
                <a:defRPr/>
              </a:pPr>
              <a:t>‹nr.›</a:t>
            </a:fld>
            <a:endParaRPr lang="en-US" dirty="0"/>
          </a:p>
        </p:txBody>
      </p:sp>
    </p:spTree>
    <p:extLst>
      <p:ext uri="{BB962C8B-B14F-4D97-AF65-F5344CB8AC3E}">
        <p14:creationId xmlns:p14="http://schemas.microsoft.com/office/powerpoint/2010/main" val="428906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grpSp>
        <p:nvGrpSpPr>
          <p:cNvPr id="5" name="Gruppe 4"/>
          <p:cNvGrpSpPr/>
          <p:nvPr/>
        </p:nvGrpSpPr>
        <p:grpSpPr>
          <a:xfrm>
            <a:off x="0" y="657225"/>
            <a:ext cx="405154" cy="1182460"/>
            <a:chOff x="320675" y="2816225"/>
            <a:chExt cx="350838" cy="1023938"/>
          </a:xfrm>
          <a:solidFill>
            <a:schemeClr val="tx1"/>
          </a:solidFill>
        </p:grpSpPr>
        <p:sp>
          <p:nvSpPr>
            <p:cNvPr id="6" name="Freeform 53"/>
            <p:cNvSpPr>
              <a:spLocks/>
            </p:cNvSpPr>
            <p:nvPr/>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 name="Freeform 54"/>
            <p:cNvSpPr>
              <a:spLocks/>
            </p:cNvSpPr>
            <p:nvPr/>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8" name="Freeform 55"/>
            <p:cNvSpPr>
              <a:spLocks/>
            </p:cNvSpPr>
            <p:nvPr/>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9" name="Freeform 56"/>
            <p:cNvSpPr>
              <a:spLocks/>
            </p:cNvSpPr>
            <p:nvPr/>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0" name="Freeform 57"/>
            <p:cNvSpPr>
              <a:spLocks/>
            </p:cNvSpPr>
            <p:nvPr/>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1" name="Freeform 58"/>
            <p:cNvSpPr>
              <a:spLocks/>
            </p:cNvSpPr>
            <p:nvPr/>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2" name="Freeform 59"/>
            <p:cNvSpPr>
              <a:spLocks/>
            </p:cNvSpPr>
            <p:nvPr/>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3" name="Freeform 60"/>
            <p:cNvSpPr>
              <a:spLocks/>
            </p:cNvSpPr>
            <p:nvPr/>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4" name="Freeform 61"/>
            <p:cNvSpPr>
              <a:spLocks/>
            </p:cNvSpPr>
            <p:nvPr/>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5" name="Freeform 62"/>
            <p:cNvSpPr>
              <a:spLocks/>
            </p:cNvSpPr>
            <p:nvPr/>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6" name="Freeform 63"/>
            <p:cNvSpPr>
              <a:spLocks/>
            </p:cNvSpPr>
            <p:nvPr/>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7" name="Freeform 64"/>
            <p:cNvSpPr>
              <a:spLocks/>
            </p:cNvSpPr>
            <p:nvPr/>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8" name="Freeform 65"/>
            <p:cNvSpPr>
              <a:spLocks/>
            </p:cNvSpPr>
            <p:nvPr/>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9" name="Freeform 66"/>
            <p:cNvSpPr>
              <a:spLocks/>
            </p:cNvSpPr>
            <p:nvPr/>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0" name="Freeform 67"/>
            <p:cNvSpPr>
              <a:spLocks/>
            </p:cNvSpPr>
            <p:nvPr/>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1" name="Freeform 68"/>
            <p:cNvSpPr>
              <a:spLocks/>
            </p:cNvSpPr>
            <p:nvPr/>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2" name="Freeform 69"/>
            <p:cNvSpPr>
              <a:spLocks/>
            </p:cNvSpPr>
            <p:nvPr/>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3" name="Freeform 70"/>
            <p:cNvSpPr>
              <a:spLocks/>
            </p:cNvSpPr>
            <p:nvPr/>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4" name="Freeform 71"/>
            <p:cNvSpPr>
              <a:spLocks/>
            </p:cNvSpPr>
            <p:nvPr/>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pic>
        <p:nvPicPr>
          <p:cNvPr id="25" name="Billed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820738"/>
            <a:ext cx="6943725"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4"/>
          <p:cNvSpPr>
            <a:spLocks noGrp="1"/>
          </p:cNvSpPr>
          <p:nvPr>
            <p:ph type="title"/>
          </p:nvPr>
        </p:nvSpPr>
        <p:spPr>
          <a:xfrm>
            <a:off x="587375" y="370764"/>
            <a:ext cx="4516438" cy="1473911"/>
          </a:xfrm>
        </p:spPr>
        <p:txBody>
          <a:bodyPr/>
          <a:lstStyle>
            <a:lvl1pPr>
              <a:defRPr sz="3600"/>
            </a:lvl1pPr>
          </a:lstStyle>
          <a:p>
            <a:r>
              <a:rPr lang="da-DK" smtClean="0"/>
              <a:t>Klik for at redigere i master</a:t>
            </a:r>
            <a:endParaRPr lang="en-US" dirty="0"/>
          </a:p>
        </p:txBody>
      </p:sp>
      <p:sp>
        <p:nvSpPr>
          <p:cNvPr id="28" name="Picture Placeholder 4"/>
          <p:cNvSpPr>
            <a:spLocks noGrp="1"/>
          </p:cNvSpPr>
          <p:nvPr>
            <p:ph type="pic" sz="quarter" idx="11"/>
          </p:nvPr>
        </p:nvSpPr>
        <p:spPr>
          <a:xfrm>
            <a:off x="5953820" y="1240418"/>
            <a:ext cx="6238180" cy="3503032"/>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smtClean="0"/>
              <a:t>Rediger typografien i masterens</a:t>
            </a:r>
          </a:p>
        </p:txBody>
      </p:sp>
      <p:sp>
        <p:nvSpPr>
          <p:cNvPr id="27" name="Slide Number Placeholder 2"/>
          <p:cNvSpPr>
            <a:spLocks noGrp="1"/>
          </p:cNvSpPr>
          <p:nvPr>
            <p:ph type="sldNum" sz="quarter" idx="13"/>
          </p:nvPr>
        </p:nvSpPr>
        <p:spPr/>
        <p:txBody>
          <a:bodyPr/>
          <a:lstStyle>
            <a:lvl1pPr>
              <a:defRPr/>
            </a:lvl1pPr>
          </a:lstStyle>
          <a:p>
            <a:pPr>
              <a:defRPr/>
            </a:pPr>
            <a:fld id="{6CCA2501-BA6D-4B46-808B-5DC3BEA74586}" type="slidenum">
              <a:rPr lang="en-US"/>
              <a:pPr>
                <a:defRPr/>
              </a:pPr>
              <a:t>‹nr.›</a:t>
            </a:fld>
            <a:endParaRPr lang="en-US" dirty="0"/>
          </a:p>
        </p:txBody>
      </p:sp>
    </p:spTree>
    <p:extLst>
      <p:ext uri="{BB962C8B-B14F-4D97-AF65-F5344CB8AC3E}">
        <p14:creationId xmlns:p14="http://schemas.microsoft.com/office/powerpoint/2010/main" val="20138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p:nvPr>
        </p:nvSpPr>
        <p:spPr>
          <a:xfrm>
            <a:off x="587374" y="367628"/>
            <a:ext cx="4886993" cy="1621619"/>
          </a:xfrm>
        </p:spPr>
        <p:txBody>
          <a:bodyPr/>
          <a:lstStyle>
            <a:lvl1pPr>
              <a:defRPr sz="3600"/>
            </a:lvl1pPr>
          </a:lstStyle>
          <a:p>
            <a:r>
              <a:rPr lang="da-DK" smtClean="0"/>
              <a:t>Klik for at redigere i master</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pPr lvl="0"/>
            <a:r>
              <a:rPr lang="da-DK" noProof="0" smtClean="0"/>
              <a:t>Klik på ikonet for at tilføje et diagram</a:t>
            </a:r>
            <a:endParaRPr lang="da-DK" noProof="0"/>
          </a:p>
        </p:txBody>
      </p:sp>
      <p:sp>
        <p:nvSpPr>
          <p:cNvPr id="13" name="Pladsholder til tekst 12"/>
          <p:cNvSpPr>
            <a:spLocks noGrp="1"/>
          </p:cNvSpPr>
          <p:nvPr>
            <p:ph type="body" sz="quarter" idx="13"/>
          </p:nvPr>
        </p:nvSpPr>
        <p:spPr>
          <a:xfrm>
            <a:off x="587375" y="2262579"/>
            <a:ext cx="4886992" cy="3572737"/>
          </a:xfrm>
        </p:spPr>
        <p:txBody>
          <a:bodyPr/>
          <a:lstStyle>
            <a:lvl2pPr marL="285750" indent="-285750">
              <a:buFontTx/>
              <a:buBlip>
                <a:blip r:embed="rId2"/>
              </a:buBlip>
              <a:defRPr sz="1600" baseline="0"/>
            </a:lvl2pPr>
          </a:lstStyle>
          <a:p>
            <a:pPr lvl="0"/>
            <a:r>
              <a:rPr lang="da-DK" smtClean="0"/>
              <a:t>Rediger typografien i masterens</a:t>
            </a:r>
          </a:p>
        </p:txBody>
      </p:sp>
      <p:sp>
        <p:nvSpPr>
          <p:cNvPr id="6" name="Номер слайда 21"/>
          <p:cNvSpPr>
            <a:spLocks noGrp="1"/>
          </p:cNvSpPr>
          <p:nvPr>
            <p:ph type="sldNum" sz="quarter" idx="14"/>
          </p:nvPr>
        </p:nvSpPr>
        <p:spPr/>
        <p:txBody>
          <a:bodyPr/>
          <a:lstStyle>
            <a:lvl1pPr>
              <a:defRPr/>
            </a:lvl1pPr>
          </a:lstStyle>
          <a:p>
            <a:pPr>
              <a:defRPr/>
            </a:pPr>
            <a:fld id="{47867483-510A-4F07-83C3-7362CFFB1440}" type="slidenum">
              <a:rPr lang="en-US"/>
              <a:pPr>
                <a:defRPr/>
              </a:pPr>
              <a:t>‹nr.›</a:t>
            </a:fld>
            <a:endParaRPr lang="en-US" dirty="0"/>
          </a:p>
        </p:txBody>
      </p:sp>
    </p:spTree>
    <p:extLst>
      <p:ext uri="{BB962C8B-B14F-4D97-AF65-F5344CB8AC3E}">
        <p14:creationId xmlns:p14="http://schemas.microsoft.com/office/powerpoint/2010/main" val="117503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7438768" y="0"/>
            <a:ext cx="4753232"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5" name="Title 4"/>
          <p:cNvSpPr>
            <a:spLocks noGrp="1"/>
          </p:cNvSpPr>
          <p:nvPr>
            <p:ph type="title"/>
          </p:nvPr>
        </p:nvSpPr>
        <p:spPr>
          <a:xfrm>
            <a:off x="587374" y="359273"/>
            <a:ext cx="4490445" cy="1621619"/>
          </a:xfrm>
        </p:spPr>
        <p:txBody>
          <a:bodyPr/>
          <a:lstStyle>
            <a:lvl1pPr>
              <a:defRPr sz="3600"/>
            </a:lvl1pPr>
          </a:lstStyle>
          <a:p>
            <a:r>
              <a:rPr lang="da-DK" smtClean="0"/>
              <a:t>Klik for at redigere i master</a:t>
            </a:r>
            <a:endParaRPr lang="en-US" dirty="0"/>
          </a:p>
        </p:txBody>
      </p:sp>
      <p:sp>
        <p:nvSpPr>
          <p:cNvPr id="4" name="Pladsholder til tekst 3"/>
          <p:cNvSpPr>
            <a:spLocks noGrp="1"/>
          </p:cNvSpPr>
          <p:nvPr>
            <p:ph type="body" sz="quarter" idx="12"/>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Rediger typografien i masterens</a:t>
            </a:r>
          </a:p>
          <a:p>
            <a:pPr lvl="1"/>
            <a:r>
              <a:rPr lang="da-DK" smtClean="0"/>
              <a:t>Andet niveau</a:t>
            </a:r>
          </a:p>
          <a:p>
            <a:pPr lvl="2"/>
            <a:r>
              <a:rPr lang="da-DK" smtClean="0"/>
              <a:t>Tredje niveau</a:t>
            </a:r>
          </a:p>
        </p:txBody>
      </p:sp>
      <p:sp>
        <p:nvSpPr>
          <p:cNvPr id="7" name="Номер слайда 21"/>
          <p:cNvSpPr>
            <a:spLocks noGrp="1"/>
          </p:cNvSpPr>
          <p:nvPr>
            <p:ph type="sldNum" sz="quarter" idx="13"/>
          </p:nvPr>
        </p:nvSpPr>
        <p:spPr/>
        <p:txBody>
          <a:bodyPr/>
          <a:lstStyle>
            <a:lvl1pPr>
              <a:defRPr/>
            </a:lvl1pPr>
          </a:lstStyle>
          <a:p>
            <a:pPr>
              <a:defRPr/>
            </a:pPr>
            <a:fld id="{4F753891-E0E1-4DF4-9177-FCB725513B6A}" type="slidenum">
              <a:rPr lang="en-US"/>
              <a:pPr>
                <a:defRPr/>
              </a:pPr>
              <a:t>‹nr.›</a:t>
            </a:fld>
            <a:endParaRPr lang="en-US" dirty="0"/>
          </a:p>
        </p:txBody>
      </p:sp>
    </p:spTree>
    <p:extLst>
      <p:ext uri="{BB962C8B-B14F-4D97-AF65-F5344CB8AC3E}">
        <p14:creationId xmlns:p14="http://schemas.microsoft.com/office/powerpoint/2010/main" val="362407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7438768" y="0"/>
            <a:ext cx="4753232" cy="5717406"/>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8" name="Title 4"/>
          <p:cNvSpPr>
            <a:spLocks noGrp="1"/>
          </p:cNvSpPr>
          <p:nvPr>
            <p:ph type="title"/>
          </p:nvPr>
        </p:nvSpPr>
        <p:spPr>
          <a:xfrm>
            <a:off x="587374" y="359273"/>
            <a:ext cx="6737062"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9" name="Pladsholder til tekst 3"/>
          <p:cNvSpPr>
            <a:spLocks noGrp="1"/>
          </p:cNvSpPr>
          <p:nvPr>
            <p:ph type="body" sz="quarter" idx="12"/>
          </p:nvPr>
        </p:nvSpPr>
        <p:spPr>
          <a:xfrm>
            <a:off x="587375" y="2143359"/>
            <a:ext cx="6737061"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2617527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grpSp>
        <p:nvGrpSpPr>
          <p:cNvPr id="8" name="Gruppe 7"/>
          <p:cNvGrpSpPr/>
          <p:nvPr/>
        </p:nvGrpSpPr>
        <p:grpSpPr>
          <a:xfrm>
            <a:off x="-3502" y="657225"/>
            <a:ext cx="405154" cy="1182460"/>
            <a:chOff x="-3502" y="657225"/>
            <a:chExt cx="405154" cy="1182460"/>
          </a:xfrm>
          <a:solidFill>
            <a:schemeClr val="bg1"/>
          </a:solidFill>
        </p:grpSpPr>
        <p:sp>
          <p:nvSpPr>
            <p:cNvPr id="9" name="Freeform 53"/>
            <p:cNvSpPr>
              <a:spLocks/>
            </p:cNvSpPr>
            <p:nvPr/>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0" name="Freeform 54"/>
            <p:cNvSpPr>
              <a:spLocks/>
            </p:cNvSpPr>
            <p:nvPr/>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1" name="Freeform 55"/>
            <p:cNvSpPr>
              <a:spLocks/>
            </p:cNvSpPr>
            <p:nvPr/>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2" name="Freeform 56"/>
            <p:cNvSpPr>
              <a:spLocks/>
            </p:cNvSpPr>
            <p:nvPr/>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3" name="Freeform 57"/>
            <p:cNvSpPr>
              <a:spLocks/>
            </p:cNvSpPr>
            <p:nvPr/>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4" name="Freeform 58"/>
            <p:cNvSpPr>
              <a:spLocks/>
            </p:cNvSpPr>
            <p:nvPr/>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5" name="Freeform 59"/>
            <p:cNvSpPr>
              <a:spLocks/>
            </p:cNvSpPr>
            <p:nvPr/>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6" name="Freeform 60"/>
            <p:cNvSpPr>
              <a:spLocks/>
            </p:cNvSpPr>
            <p:nvPr/>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7" name="Freeform 61"/>
            <p:cNvSpPr>
              <a:spLocks/>
            </p:cNvSpPr>
            <p:nvPr/>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8" name="Freeform 62"/>
            <p:cNvSpPr>
              <a:spLocks/>
            </p:cNvSpPr>
            <p:nvPr/>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19" name="Freeform 63"/>
            <p:cNvSpPr>
              <a:spLocks/>
            </p:cNvSpPr>
            <p:nvPr/>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0" name="Freeform 64"/>
            <p:cNvSpPr>
              <a:spLocks/>
            </p:cNvSpPr>
            <p:nvPr/>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1" name="Freeform 65"/>
            <p:cNvSpPr>
              <a:spLocks/>
            </p:cNvSpPr>
            <p:nvPr/>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2" name="Freeform 66"/>
            <p:cNvSpPr>
              <a:spLocks/>
            </p:cNvSpPr>
            <p:nvPr/>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3" name="Freeform 67"/>
            <p:cNvSpPr>
              <a:spLocks/>
            </p:cNvSpPr>
            <p:nvPr/>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4" name="Freeform 68"/>
            <p:cNvSpPr>
              <a:spLocks/>
            </p:cNvSpPr>
            <p:nvPr/>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5" name="Freeform 69"/>
            <p:cNvSpPr>
              <a:spLocks/>
            </p:cNvSpPr>
            <p:nvPr/>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6" name="Freeform 70"/>
            <p:cNvSpPr>
              <a:spLocks/>
            </p:cNvSpPr>
            <p:nvPr/>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27" name="Freeform 71"/>
            <p:cNvSpPr>
              <a:spLocks/>
            </p:cNvSpPr>
            <p:nvPr/>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grpSp>
      <p:pic>
        <p:nvPicPr>
          <p:cNvPr id="28" name="Billede 4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7427913" y="0"/>
            <a:ext cx="4764087"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6" name="Title 4"/>
          <p:cNvSpPr>
            <a:spLocks noGrp="1"/>
          </p:cNvSpPr>
          <p:nvPr>
            <p:ph type="title"/>
          </p:nvPr>
        </p:nvSpPr>
        <p:spPr>
          <a:xfrm>
            <a:off x="587374" y="373446"/>
            <a:ext cx="4683125" cy="1471230"/>
          </a:xfrm>
        </p:spPr>
        <p:txBody>
          <a:bodyPr/>
          <a:lstStyle>
            <a:lvl1pPr>
              <a:defRPr sz="3600">
                <a:solidFill>
                  <a:schemeClr val="bg1"/>
                </a:solidFill>
              </a:defRPr>
            </a:lvl1pPr>
          </a:lstStyle>
          <a:p>
            <a:r>
              <a:rPr lang="da-DK" smtClean="0"/>
              <a:t>Klik for at redigere i master</a:t>
            </a:r>
            <a:endParaRPr lang="en-US" dirty="0"/>
          </a:p>
        </p:txBody>
      </p:sp>
      <p:sp>
        <p:nvSpPr>
          <p:cNvPr id="4" name="Pladsholder til tekst 3"/>
          <p:cNvSpPr>
            <a:spLocks noGrp="1"/>
          </p:cNvSpPr>
          <p:nvPr>
            <p:ph type="body" sz="quarter" idx="12"/>
          </p:nvPr>
        </p:nvSpPr>
        <p:spPr>
          <a:xfrm>
            <a:off x="583406" y="2101809"/>
            <a:ext cx="4687094" cy="3765591"/>
          </a:xfrm>
        </p:spPr>
        <p:txBody>
          <a:bodyPr/>
          <a:lstStyle>
            <a:lvl1pPr marL="285750" indent="-285750">
              <a:buFontTx/>
              <a:buBlip>
                <a:blip r:embed="rId3"/>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p:txBody>
      </p:sp>
      <p:sp>
        <p:nvSpPr>
          <p:cNvPr id="29" name="Slide Number Placeholder 2"/>
          <p:cNvSpPr>
            <a:spLocks noGrp="1"/>
          </p:cNvSpPr>
          <p:nvPr>
            <p:ph type="sldNum" sz="quarter" idx="13"/>
          </p:nvPr>
        </p:nvSpPr>
        <p:spPr/>
        <p:txBody>
          <a:bodyPr/>
          <a:lstStyle>
            <a:lvl1pPr>
              <a:defRPr/>
            </a:lvl1pPr>
          </a:lstStyle>
          <a:p>
            <a:pPr>
              <a:defRPr/>
            </a:pPr>
            <a:fld id="{B7F5A274-3BFE-47C0-B70E-E1F629A0FDB9}" type="slidenum">
              <a:rPr lang="en-US"/>
              <a:pPr>
                <a:defRPr/>
              </a:pPr>
              <a:t>‹nr.›</a:t>
            </a:fld>
            <a:endParaRPr lang="en-US" dirty="0"/>
          </a:p>
        </p:txBody>
      </p:sp>
    </p:spTree>
    <p:extLst>
      <p:ext uri="{BB962C8B-B14F-4D97-AF65-F5344CB8AC3E}">
        <p14:creationId xmlns:p14="http://schemas.microsoft.com/office/powerpoint/2010/main" val="2330059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5" name="Rectangle 6"/>
          <p:cNvSpPr/>
          <p:nvPr/>
        </p:nvSpPr>
        <p:spPr>
          <a:xfrm>
            <a:off x="0" y="0"/>
            <a:ext cx="5270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grpSp>
        <p:nvGrpSpPr>
          <p:cNvPr id="7" name="Gruppe 6"/>
          <p:cNvGrpSpPr/>
          <p:nvPr/>
        </p:nvGrpSpPr>
        <p:grpSpPr>
          <a:xfrm>
            <a:off x="5466450" y="6027162"/>
            <a:ext cx="1272706" cy="669100"/>
            <a:chOff x="5387975" y="5659438"/>
            <a:chExt cx="1573213" cy="827087"/>
          </a:xfrm>
          <a:solidFill>
            <a:schemeClr val="tx1"/>
          </a:solidFill>
        </p:grpSpPr>
        <p:grpSp>
          <p:nvGrpSpPr>
            <p:cNvPr id="8" name="Gruppe 7"/>
            <p:cNvGrpSpPr/>
            <p:nvPr/>
          </p:nvGrpSpPr>
          <p:grpSpPr>
            <a:xfrm>
              <a:off x="5387975" y="6407150"/>
              <a:ext cx="1573213" cy="79375"/>
              <a:chOff x="5387975" y="6407150"/>
              <a:chExt cx="1573213" cy="79375"/>
            </a:xfrm>
            <a:grpFill/>
          </p:grpSpPr>
          <p:sp>
            <p:nvSpPr>
              <p:cNvPr id="13" name="Freeform 29"/>
              <p:cNvSpPr>
                <a:spLocks noEditPoints="1"/>
              </p:cNvSpPr>
              <p:nvPr/>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4" name="Freeform 30"/>
              <p:cNvSpPr>
                <a:spLocks noEditPoints="1"/>
              </p:cNvSpPr>
              <p:nvPr/>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5" name="Freeform 31"/>
              <p:cNvSpPr>
                <a:spLocks/>
              </p:cNvSpPr>
              <p:nvPr/>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6" name="Freeform 32"/>
              <p:cNvSpPr>
                <a:spLocks noEditPoints="1"/>
              </p:cNvSpPr>
              <p:nvPr/>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7" name="Freeform 33"/>
              <p:cNvSpPr>
                <a:spLocks noEditPoints="1"/>
              </p:cNvSpPr>
              <p:nvPr/>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8" name="Freeform 34"/>
              <p:cNvSpPr>
                <a:spLocks noEditPoints="1"/>
              </p:cNvSpPr>
              <p:nvPr/>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9" name="Freeform 35"/>
              <p:cNvSpPr>
                <a:spLocks/>
              </p:cNvSpPr>
              <p:nvPr/>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0" name="Freeform 36"/>
              <p:cNvSpPr>
                <a:spLocks/>
              </p:cNvSpPr>
              <p:nvPr/>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1" name="Freeform 37"/>
              <p:cNvSpPr>
                <a:spLocks/>
              </p:cNvSpPr>
              <p:nvPr/>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2" name="Freeform 38"/>
              <p:cNvSpPr>
                <a:spLocks/>
              </p:cNvSpPr>
              <p:nvPr/>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3" name="Freeform 39"/>
              <p:cNvSpPr>
                <a:spLocks/>
              </p:cNvSpPr>
              <p:nvPr/>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4" name="Freeform 40"/>
              <p:cNvSpPr>
                <a:spLocks/>
              </p:cNvSpPr>
              <p:nvPr/>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5" name="Freeform 41"/>
              <p:cNvSpPr>
                <a:spLocks noEditPoints="1"/>
              </p:cNvSpPr>
              <p:nvPr/>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6" name="Freeform 42"/>
              <p:cNvSpPr>
                <a:spLocks/>
              </p:cNvSpPr>
              <p:nvPr/>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7" name="Freeform 43"/>
              <p:cNvSpPr>
                <a:spLocks/>
              </p:cNvSpPr>
              <p:nvPr/>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8" name="Freeform 44"/>
              <p:cNvSpPr>
                <a:spLocks/>
              </p:cNvSpPr>
              <p:nvPr/>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9" name="Freeform 45"/>
              <p:cNvSpPr>
                <a:spLocks/>
              </p:cNvSpPr>
              <p:nvPr/>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30" name="Freeform 46"/>
              <p:cNvSpPr>
                <a:spLocks/>
              </p:cNvSpPr>
              <p:nvPr/>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grpSp>
          <p:nvGrpSpPr>
            <p:cNvPr id="9" name="Gruppe 8"/>
            <p:cNvGrpSpPr/>
            <p:nvPr/>
          </p:nvGrpSpPr>
          <p:grpSpPr>
            <a:xfrm>
              <a:off x="5880100" y="5659438"/>
              <a:ext cx="511175" cy="544512"/>
              <a:chOff x="5880100" y="5659438"/>
              <a:chExt cx="511175" cy="544512"/>
            </a:xfrm>
            <a:grpFill/>
          </p:grpSpPr>
          <p:sp>
            <p:nvSpPr>
              <p:cNvPr id="10" name="Freeform 47"/>
              <p:cNvSpPr>
                <a:spLocks/>
              </p:cNvSpPr>
              <p:nvPr/>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1" name="Freeform 48"/>
              <p:cNvSpPr>
                <a:spLocks/>
              </p:cNvSpPr>
              <p:nvPr/>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2" name="Freeform 49"/>
              <p:cNvSpPr>
                <a:spLocks/>
              </p:cNvSpPr>
              <p:nvPr/>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grpSp>
      <p:grpSp>
        <p:nvGrpSpPr>
          <p:cNvPr id="31" name="Gruppe 30"/>
          <p:cNvGrpSpPr/>
          <p:nvPr/>
        </p:nvGrpSpPr>
        <p:grpSpPr>
          <a:xfrm>
            <a:off x="-3502" y="657225"/>
            <a:ext cx="405154" cy="1182460"/>
            <a:chOff x="-3502" y="657225"/>
            <a:chExt cx="405154" cy="1182460"/>
          </a:xfrm>
          <a:solidFill>
            <a:schemeClr val="bg1"/>
          </a:solidFill>
        </p:grpSpPr>
        <p:sp>
          <p:nvSpPr>
            <p:cNvPr id="32" name="Freeform 53"/>
            <p:cNvSpPr>
              <a:spLocks/>
            </p:cNvSpPr>
            <p:nvPr/>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3" name="Freeform 54"/>
            <p:cNvSpPr>
              <a:spLocks/>
            </p:cNvSpPr>
            <p:nvPr/>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4" name="Freeform 55"/>
            <p:cNvSpPr>
              <a:spLocks/>
            </p:cNvSpPr>
            <p:nvPr/>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5" name="Freeform 56"/>
            <p:cNvSpPr>
              <a:spLocks/>
            </p:cNvSpPr>
            <p:nvPr/>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6" name="Freeform 57"/>
            <p:cNvSpPr>
              <a:spLocks/>
            </p:cNvSpPr>
            <p:nvPr/>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7" name="Freeform 58"/>
            <p:cNvSpPr>
              <a:spLocks/>
            </p:cNvSpPr>
            <p:nvPr/>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8" name="Freeform 59"/>
            <p:cNvSpPr>
              <a:spLocks/>
            </p:cNvSpPr>
            <p:nvPr/>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39" name="Freeform 60"/>
            <p:cNvSpPr>
              <a:spLocks/>
            </p:cNvSpPr>
            <p:nvPr/>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0" name="Freeform 61"/>
            <p:cNvSpPr>
              <a:spLocks/>
            </p:cNvSpPr>
            <p:nvPr/>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1" name="Freeform 62"/>
            <p:cNvSpPr>
              <a:spLocks/>
            </p:cNvSpPr>
            <p:nvPr/>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2" name="Freeform 63"/>
            <p:cNvSpPr>
              <a:spLocks/>
            </p:cNvSpPr>
            <p:nvPr/>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3" name="Freeform 64"/>
            <p:cNvSpPr>
              <a:spLocks/>
            </p:cNvSpPr>
            <p:nvPr/>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4" name="Freeform 65"/>
            <p:cNvSpPr>
              <a:spLocks/>
            </p:cNvSpPr>
            <p:nvPr/>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5" name="Freeform 66"/>
            <p:cNvSpPr>
              <a:spLocks/>
            </p:cNvSpPr>
            <p:nvPr/>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6" name="Freeform 67"/>
            <p:cNvSpPr>
              <a:spLocks/>
            </p:cNvSpPr>
            <p:nvPr/>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7" name="Freeform 68"/>
            <p:cNvSpPr>
              <a:spLocks/>
            </p:cNvSpPr>
            <p:nvPr/>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8" name="Freeform 69"/>
            <p:cNvSpPr>
              <a:spLocks/>
            </p:cNvSpPr>
            <p:nvPr/>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49" name="Freeform 70"/>
            <p:cNvSpPr>
              <a:spLocks/>
            </p:cNvSpPr>
            <p:nvPr/>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sp>
          <p:nvSpPr>
            <p:cNvPr id="50" name="Freeform 71"/>
            <p:cNvSpPr>
              <a:spLocks/>
            </p:cNvSpPr>
            <p:nvPr/>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solidFill>
                  <a:schemeClr val="bg1"/>
                </a:solidFill>
                <a:latin typeface="+mn-lt"/>
              </a:endParaRPr>
            </a:p>
          </p:txBody>
        </p:sp>
      </p:grpSp>
      <p:sp>
        <p:nvSpPr>
          <p:cNvPr id="6" name="Title 4"/>
          <p:cNvSpPr>
            <a:spLocks noGrp="1"/>
          </p:cNvSpPr>
          <p:nvPr>
            <p:ph type="title"/>
          </p:nvPr>
        </p:nvSpPr>
        <p:spPr>
          <a:xfrm>
            <a:off x="587375" y="373446"/>
            <a:ext cx="4454526" cy="1471230"/>
          </a:xfrm>
        </p:spPr>
        <p:txBody>
          <a:bodyPr/>
          <a:lstStyle>
            <a:lvl1pPr>
              <a:defRPr sz="3600">
                <a:solidFill>
                  <a:schemeClr val="bg1"/>
                </a:solidFill>
              </a:defRPr>
            </a:lvl1pPr>
          </a:lstStyle>
          <a:p>
            <a:r>
              <a:rPr lang="da-DK" smtClean="0"/>
              <a:t>Klik for at redigere i master</a:t>
            </a:r>
            <a:endParaRPr lang="en-US" dirty="0"/>
          </a:p>
        </p:txBody>
      </p:sp>
      <p:sp>
        <p:nvSpPr>
          <p:cNvPr id="4" name="Pladsholder til tekst 3"/>
          <p:cNvSpPr>
            <a:spLocks noGrp="1"/>
          </p:cNvSpPr>
          <p:nvPr>
            <p:ph type="body" sz="quarter" idx="12"/>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p:txBody>
      </p:sp>
      <p:sp>
        <p:nvSpPr>
          <p:cNvPr id="75" name="Picture Placeholder 4"/>
          <p:cNvSpPr>
            <a:spLocks noGrp="1"/>
          </p:cNvSpPr>
          <p:nvPr>
            <p:ph type="pic" sz="quarter" idx="11"/>
          </p:nvPr>
        </p:nvSpPr>
        <p:spPr>
          <a:xfrm>
            <a:off x="5270500" y="0"/>
            <a:ext cx="6921500"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51" name="Slide Number Placeholder 2"/>
          <p:cNvSpPr>
            <a:spLocks noGrp="1"/>
          </p:cNvSpPr>
          <p:nvPr>
            <p:ph type="sldNum" sz="quarter" idx="13"/>
          </p:nvPr>
        </p:nvSpPr>
        <p:spPr/>
        <p:txBody>
          <a:bodyPr/>
          <a:lstStyle>
            <a:lvl1pPr>
              <a:defRPr/>
            </a:lvl1pPr>
          </a:lstStyle>
          <a:p>
            <a:pPr>
              <a:defRPr/>
            </a:pPr>
            <a:fld id="{44256C7E-9340-4A63-8346-0F28DC97BA4C}" type="slidenum">
              <a:rPr lang="en-US"/>
              <a:pPr>
                <a:defRPr/>
              </a:pPr>
              <a:t>‹nr.›</a:t>
            </a:fld>
            <a:endParaRPr lang="en-US" dirty="0"/>
          </a:p>
        </p:txBody>
      </p:sp>
    </p:spTree>
    <p:extLst>
      <p:ext uri="{BB962C8B-B14F-4D97-AF65-F5344CB8AC3E}">
        <p14:creationId xmlns:p14="http://schemas.microsoft.com/office/powerpoint/2010/main" val="283467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grpSp>
        <p:nvGrpSpPr>
          <p:cNvPr id="8" name="Gruppe 7"/>
          <p:cNvGrpSpPr/>
          <p:nvPr/>
        </p:nvGrpSpPr>
        <p:grpSpPr>
          <a:xfrm>
            <a:off x="7427913" y="1288619"/>
            <a:ext cx="405154" cy="1182460"/>
            <a:chOff x="320675" y="2816225"/>
            <a:chExt cx="350838" cy="1023938"/>
          </a:xfrm>
          <a:solidFill>
            <a:schemeClr val="tx1"/>
          </a:solidFill>
        </p:grpSpPr>
        <p:sp>
          <p:nvSpPr>
            <p:cNvPr id="9" name="Freeform 53"/>
            <p:cNvSpPr>
              <a:spLocks/>
            </p:cNvSpPr>
            <p:nvPr/>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0" name="Freeform 54"/>
            <p:cNvSpPr>
              <a:spLocks/>
            </p:cNvSpPr>
            <p:nvPr/>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1" name="Freeform 55"/>
            <p:cNvSpPr>
              <a:spLocks/>
            </p:cNvSpPr>
            <p:nvPr/>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2" name="Freeform 56"/>
            <p:cNvSpPr>
              <a:spLocks/>
            </p:cNvSpPr>
            <p:nvPr/>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3" name="Freeform 57"/>
            <p:cNvSpPr>
              <a:spLocks/>
            </p:cNvSpPr>
            <p:nvPr/>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4" name="Freeform 58"/>
            <p:cNvSpPr>
              <a:spLocks/>
            </p:cNvSpPr>
            <p:nvPr/>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5" name="Freeform 59"/>
            <p:cNvSpPr>
              <a:spLocks/>
            </p:cNvSpPr>
            <p:nvPr/>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6" name="Freeform 60"/>
            <p:cNvSpPr>
              <a:spLocks/>
            </p:cNvSpPr>
            <p:nvPr/>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7" name="Freeform 61"/>
            <p:cNvSpPr>
              <a:spLocks/>
            </p:cNvSpPr>
            <p:nvPr/>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8" name="Freeform 62"/>
            <p:cNvSpPr>
              <a:spLocks/>
            </p:cNvSpPr>
            <p:nvPr/>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9" name="Freeform 63"/>
            <p:cNvSpPr>
              <a:spLocks/>
            </p:cNvSpPr>
            <p:nvPr/>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0" name="Freeform 64"/>
            <p:cNvSpPr>
              <a:spLocks/>
            </p:cNvSpPr>
            <p:nvPr/>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1" name="Freeform 65"/>
            <p:cNvSpPr>
              <a:spLocks/>
            </p:cNvSpPr>
            <p:nvPr/>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2" name="Freeform 66"/>
            <p:cNvSpPr>
              <a:spLocks/>
            </p:cNvSpPr>
            <p:nvPr/>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3" name="Freeform 67"/>
            <p:cNvSpPr>
              <a:spLocks/>
            </p:cNvSpPr>
            <p:nvPr/>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4" name="Freeform 68"/>
            <p:cNvSpPr>
              <a:spLocks/>
            </p:cNvSpPr>
            <p:nvPr/>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5" name="Freeform 69"/>
            <p:cNvSpPr>
              <a:spLocks/>
            </p:cNvSpPr>
            <p:nvPr/>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6" name="Freeform 70"/>
            <p:cNvSpPr>
              <a:spLocks/>
            </p:cNvSpPr>
            <p:nvPr/>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7" name="Freeform 71"/>
            <p:cNvSpPr>
              <a:spLocks/>
            </p:cNvSpPr>
            <p:nvPr/>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sp>
        <p:nvSpPr>
          <p:cNvPr id="5" name="Picture Placeholder 4"/>
          <p:cNvSpPr>
            <a:spLocks noGrp="1"/>
          </p:cNvSpPr>
          <p:nvPr>
            <p:ph type="pic" sz="quarter" idx="11"/>
          </p:nvPr>
        </p:nvSpPr>
        <p:spPr>
          <a:xfrm>
            <a:off x="-1" y="0"/>
            <a:ext cx="7427914"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6" name="Title 4"/>
          <p:cNvSpPr>
            <a:spLocks noGrp="1"/>
          </p:cNvSpPr>
          <p:nvPr>
            <p:ph type="title"/>
          </p:nvPr>
        </p:nvSpPr>
        <p:spPr>
          <a:xfrm>
            <a:off x="8031878" y="957753"/>
            <a:ext cx="3879477" cy="1987748"/>
          </a:xfrm>
        </p:spPr>
        <p:txBody>
          <a:bodyPr/>
          <a:lstStyle>
            <a:lvl1pPr>
              <a:defRPr sz="3600"/>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Rediger typografien i masterens</a:t>
            </a:r>
          </a:p>
          <a:p>
            <a:pPr lvl="1"/>
            <a:r>
              <a:rPr lang="da-DK" smtClean="0"/>
              <a:t>Andet niveau</a:t>
            </a:r>
          </a:p>
          <a:p>
            <a:pPr lvl="2"/>
            <a:r>
              <a:rPr lang="da-DK" smtClean="0"/>
              <a:t>Tredje niveau</a:t>
            </a:r>
          </a:p>
        </p:txBody>
      </p:sp>
      <p:sp>
        <p:nvSpPr>
          <p:cNvPr id="28" name="Slide Number Placeholder 2"/>
          <p:cNvSpPr>
            <a:spLocks noGrp="1"/>
          </p:cNvSpPr>
          <p:nvPr>
            <p:ph type="sldNum" sz="quarter" idx="13"/>
          </p:nvPr>
        </p:nvSpPr>
        <p:spPr/>
        <p:txBody>
          <a:bodyPr/>
          <a:lstStyle>
            <a:lvl1pPr>
              <a:defRPr/>
            </a:lvl1pPr>
          </a:lstStyle>
          <a:p>
            <a:pPr>
              <a:defRPr/>
            </a:pPr>
            <a:fld id="{282A37C3-F42F-4AD8-998B-3312CFD6C01B}" type="slidenum">
              <a:rPr lang="en-US"/>
              <a:pPr>
                <a:defRPr/>
              </a:pPr>
              <a:t>‹nr.›</a:t>
            </a:fld>
            <a:endParaRPr lang="en-US" dirty="0"/>
          </a:p>
        </p:txBody>
      </p:sp>
    </p:spTree>
    <p:extLst>
      <p:ext uri="{BB962C8B-B14F-4D97-AF65-F5344CB8AC3E}">
        <p14:creationId xmlns:p14="http://schemas.microsoft.com/office/powerpoint/2010/main" val="105232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p:nvPr>
        </p:nvSpPr>
        <p:spPr>
          <a:xfrm>
            <a:off x="7427912" y="3492500"/>
            <a:ext cx="4764087" cy="3360132"/>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10" name="Title 4"/>
          <p:cNvSpPr>
            <a:spLocks noGrp="1"/>
          </p:cNvSpPr>
          <p:nvPr>
            <p:ph type="title"/>
          </p:nvPr>
        </p:nvSpPr>
        <p:spPr>
          <a:xfrm>
            <a:off x="587374" y="357948"/>
            <a:ext cx="4542975" cy="1486727"/>
          </a:xfrm>
        </p:spPr>
        <p:txBody>
          <a:bodyPr/>
          <a:lstStyle>
            <a:lvl1pPr>
              <a:defRPr sz="3600"/>
            </a:lvl1pPr>
          </a:lstStyle>
          <a:p>
            <a:r>
              <a:rPr lang="da-DK" smtClean="0"/>
              <a:t>Klik for at redigere i master</a:t>
            </a:r>
            <a:endParaRPr lang="en-US" dirty="0"/>
          </a:p>
        </p:txBody>
      </p:sp>
      <p:sp>
        <p:nvSpPr>
          <p:cNvPr id="7" name="Pladsholder til tekst 3"/>
          <p:cNvSpPr>
            <a:spLocks noGrp="1"/>
          </p:cNvSpPr>
          <p:nvPr>
            <p:ph type="body" sz="quarter" idx="15"/>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Rediger typografien i masterens</a:t>
            </a:r>
          </a:p>
          <a:p>
            <a:pPr lvl="1"/>
            <a:r>
              <a:rPr lang="da-DK" smtClean="0"/>
              <a:t>Andet niveau</a:t>
            </a:r>
          </a:p>
          <a:p>
            <a:pPr lvl="2"/>
            <a:r>
              <a:rPr lang="da-DK" smtClean="0"/>
              <a:t>Tredje niveau</a:t>
            </a:r>
          </a:p>
        </p:txBody>
      </p:sp>
      <p:sp>
        <p:nvSpPr>
          <p:cNvPr id="11" name="Picture Placeholder 4"/>
          <p:cNvSpPr>
            <a:spLocks noGrp="1"/>
          </p:cNvSpPr>
          <p:nvPr>
            <p:ph type="pic" sz="quarter" idx="16"/>
          </p:nvPr>
        </p:nvSpPr>
        <p:spPr>
          <a:xfrm>
            <a:off x="7427912" y="0"/>
            <a:ext cx="4764087" cy="3360132"/>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6" name="Номер слайда 21"/>
          <p:cNvSpPr>
            <a:spLocks noGrp="1"/>
          </p:cNvSpPr>
          <p:nvPr>
            <p:ph type="sldNum" sz="quarter" idx="17"/>
          </p:nvPr>
        </p:nvSpPr>
        <p:spPr/>
        <p:txBody>
          <a:bodyPr/>
          <a:lstStyle>
            <a:lvl1pPr>
              <a:defRPr/>
            </a:lvl1pPr>
          </a:lstStyle>
          <a:p>
            <a:pPr>
              <a:defRPr/>
            </a:pPr>
            <a:fld id="{F69105D7-7EAC-4CFD-817D-CF4B1B898DD5}" type="slidenum">
              <a:rPr lang="en-US"/>
              <a:pPr>
                <a:defRPr/>
              </a:pPr>
              <a:t>‹nr.›</a:t>
            </a:fld>
            <a:endParaRPr lang="en-US" dirty="0"/>
          </a:p>
        </p:txBody>
      </p:sp>
    </p:spTree>
    <p:extLst>
      <p:ext uri="{BB962C8B-B14F-4D97-AF65-F5344CB8AC3E}">
        <p14:creationId xmlns:p14="http://schemas.microsoft.com/office/powerpoint/2010/main" val="340041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4" name="Rectangle 6"/>
          <p:cNvSpPr/>
          <p:nvPr/>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grpSp>
        <p:nvGrpSpPr>
          <p:cNvPr id="5" name="Gruppe 4"/>
          <p:cNvGrpSpPr/>
          <p:nvPr/>
        </p:nvGrpSpPr>
        <p:grpSpPr>
          <a:xfrm>
            <a:off x="7427914" y="1288619"/>
            <a:ext cx="405154" cy="1182460"/>
            <a:chOff x="320675" y="2816225"/>
            <a:chExt cx="350838" cy="1023938"/>
          </a:xfrm>
          <a:solidFill>
            <a:schemeClr val="bg1"/>
          </a:solidFill>
        </p:grpSpPr>
        <p:sp>
          <p:nvSpPr>
            <p:cNvPr id="6" name="Freeform 53"/>
            <p:cNvSpPr>
              <a:spLocks/>
            </p:cNvSpPr>
            <p:nvPr/>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 name="Freeform 54"/>
            <p:cNvSpPr>
              <a:spLocks/>
            </p:cNvSpPr>
            <p:nvPr/>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8" name="Freeform 55"/>
            <p:cNvSpPr>
              <a:spLocks/>
            </p:cNvSpPr>
            <p:nvPr/>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9" name="Freeform 56"/>
            <p:cNvSpPr>
              <a:spLocks/>
            </p:cNvSpPr>
            <p:nvPr/>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0" name="Freeform 57"/>
            <p:cNvSpPr>
              <a:spLocks/>
            </p:cNvSpPr>
            <p:nvPr/>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1" name="Freeform 58"/>
            <p:cNvSpPr>
              <a:spLocks/>
            </p:cNvSpPr>
            <p:nvPr/>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2" name="Freeform 59"/>
            <p:cNvSpPr>
              <a:spLocks/>
            </p:cNvSpPr>
            <p:nvPr/>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3" name="Freeform 60"/>
            <p:cNvSpPr>
              <a:spLocks/>
            </p:cNvSpPr>
            <p:nvPr/>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4" name="Freeform 61"/>
            <p:cNvSpPr>
              <a:spLocks/>
            </p:cNvSpPr>
            <p:nvPr/>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5" name="Freeform 62"/>
            <p:cNvSpPr>
              <a:spLocks/>
            </p:cNvSpPr>
            <p:nvPr/>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6" name="Freeform 63"/>
            <p:cNvSpPr>
              <a:spLocks/>
            </p:cNvSpPr>
            <p:nvPr/>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7" name="Freeform 64"/>
            <p:cNvSpPr>
              <a:spLocks/>
            </p:cNvSpPr>
            <p:nvPr/>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8" name="Freeform 65"/>
            <p:cNvSpPr>
              <a:spLocks/>
            </p:cNvSpPr>
            <p:nvPr/>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9" name="Freeform 66"/>
            <p:cNvSpPr>
              <a:spLocks/>
            </p:cNvSpPr>
            <p:nvPr/>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0" name="Freeform 67"/>
            <p:cNvSpPr>
              <a:spLocks/>
            </p:cNvSpPr>
            <p:nvPr/>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1" name="Freeform 68"/>
            <p:cNvSpPr>
              <a:spLocks/>
            </p:cNvSpPr>
            <p:nvPr/>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2" name="Freeform 69"/>
            <p:cNvSpPr>
              <a:spLocks/>
            </p:cNvSpPr>
            <p:nvPr/>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3" name="Freeform 70"/>
            <p:cNvSpPr>
              <a:spLocks/>
            </p:cNvSpPr>
            <p:nvPr/>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4" name="Freeform 71"/>
            <p:cNvSpPr>
              <a:spLocks/>
            </p:cNvSpPr>
            <p:nvPr/>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pic>
        <p:nvPicPr>
          <p:cNvPr id="25" name="Billede 4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Pladsholder til tekst 3"/>
          <p:cNvSpPr>
            <a:spLocks noGrp="1"/>
          </p:cNvSpPr>
          <p:nvPr>
            <p:ph type="body" sz="quarter" idx="17"/>
          </p:nvPr>
        </p:nvSpPr>
        <p:spPr>
          <a:xfrm>
            <a:off x="8027662" y="2927417"/>
            <a:ext cx="3673420" cy="3222624"/>
          </a:xfrm>
        </p:spPr>
        <p:txBody>
          <a:bodyPr/>
          <a:lstStyle>
            <a:lvl1pPr marL="285750" indent="-285750">
              <a:buFontTx/>
              <a:buBlip>
                <a:blip r:embed="rId3"/>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p:txBody>
      </p:sp>
      <p:sp>
        <p:nvSpPr>
          <p:cNvPr id="53" name="Title 4"/>
          <p:cNvSpPr>
            <a:spLocks noGrp="1"/>
          </p:cNvSpPr>
          <p:nvPr>
            <p:ph type="title"/>
          </p:nvPr>
        </p:nvSpPr>
        <p:spPr>
          <a:xfrm>
            <a:off x="8027663" y="943460"/>
            <a:ext cx="3673419" cy="1860884"/>
          </a:xfrm>
        </p:spPr>
        <p:txBody>
          <a:bodyPr/>
          <a:lstStyle>
            <a:lvl1pPr>
              <a:defRPr sz="3600">
                <a:solidFill>
                  <a:schemeClr val="bg1"/>
                </a:solidFill>
              </a:defRPr>
            </a:lvl1pPr>
          </a:lstStyle>
          <a:p>
            <a:r>
              <a:rPr lang="da-DK" smtClean="0"/>
              <a:t>Klik for at redigere i master</a:t>
            </a:r>
            <a:endParaRPr lang="en-US" dirty="0"/>
          </a:p>
        </p:txBody>
      </p:sp>
      <p:sp>
        <p:nvSpPr>
          <p:cNvPr id="26" name="Slide Number Placeholder 2"/>
          <p:cNvSpPr>
            <a:spLocks noGrp="1"/>
          </p:cNvSpPr>
          <p:nvPr>
            <p:ph type="sldNum" sz="quarter" idx="18"/>
          </p:nvPr>
        </p:nvSpPr>
        <p:spPr/>
        <p:txBody>
          <a:bodyPr/>
          <a:lstStyle>
            <a:lvl1pPr>
              <a:defRPr smtClean="0">
                <a:solidFill>
                  <a:schemeClr val="bg1">
                    <a:alpha val="70000"/>
                  </a:schemeClr>
                </a:solidFill>
              </a:defRPr>
            </a:lvl1pPr>
          </a:lstStyle>
          <a:p>
            <a:pPr>
              <a:defRPr/>
            </a:pPr>
            <a:fld id="{845CD72B-F745-49D1-93A4-EA57DBD421D3}" type="slidenum">
              <a:rPr lang="en-US"/>
              <a:pPr>
                <a:defRPr/>
              </a:pPr>
              <a:t>‹nr.›</a:t>
            </a:fld>
            <a:endParaRPr lang="en-US" dirty="0"/>
          </a:p>
        </p:txBody>
      </p:sp>
    </p:spTree>
    <p:extLst>
      <p:ext uri="{BB962C8B-B14F-4D97-AF65-F5344CB8AC3E}">
        <p14:creationId xmlns:p14="http://schemas.microsoft.com/office/powerpoint/2010/main" val="168082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grpSp>
        <p:nvGrpSpPr>
          <p:cNvPr id="5" name="Gruppe 4"/>
          <p:cNvGrpSpPr/>
          <p:nvPr/>
        </p:nvGrpSpPr>
        <p:grpSpPr>
          <a:xfrm>
            <a:off x="4733281" y="657225"/>
            <a:ext cx="405154" cy="1182460"/>
            <a:chOff x="320675" y="2816225"/>
            <a:chExt cx="350838" cy="1023938"/>
          </a:xfrm>
          <a:solidFill>
            <a:schemeClr val="tx1"/>
          </a:solidFill>
        </p:grpSpPr>
        <p:sp>
          <p:nvSpPr>
            <p:cNvPr id="6" name="Freeform 53"/>
            <p:cNvSpPr>
              <a:spLocks/>
            </p:cNvSpPr>
            <p:nvPr/>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 name="Freeform 54"/>
            <p:cNvSpPr>
              <a:spLocks/>
            </p:cNvSpPr>
            <p:nvPr/>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8" name="Freeform 55"/>
            <p:cNvSpPr>
              <a:spLocks/>
            </p:cNvSpPr>
            <p:nvPr/>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9" name="Freeform 56"/>
            <p:cNvSpPr>
              <a:spLocks/>
            </p:cNvSpPr>
            <p:nvPr/>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0" name="Freeform 57"/>
            <p:cNvSpPr>
              <a:spLocks/>
            </p:cNvSpPr>
            <p:nvPr/>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1" name="Freeform 58"/>
            <p:cNvSpPr>
              <a:spLocks/>
            </p:cNvSpPr>
            <p:nvPr/>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2" name="Freeform 59"/>
            <p:cNvSpPr>
              <a:spLocks/>
            </p:cNvSpPr>
            <p:nvPr/>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3" name="Freeform 60"/>
            <p:cNvSpPr>
              <a:spLocks/>
            </p:cNvSpPr>
            <p:nvPr/>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4" name="Freeform 61"/>
            <p:cNvSpPr>
              <a:spLocks/>
            </p:cNvSpPr>
            <p:nvPr/>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5" name="Freeform 62"/>
            <p:cNvSpPr>
              <a:spLocks/>
            </p:cNvSpPr>
            <p:nvPr/>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6" name="Freeform 63"/>
            <p:cNvSpPr>
              <a:spLocks/>
            </p:cNvSpPr>
            <p:nvPr/>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7" name="Freeform 64"/>
            <p:cNvSpPr>
              <a:spLocks/>
            </p:cNvSpPr>
            <p:nvPr/>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8" name="Freeform 65"/>
            <p:cNvSpPr>
              <a:spLocks/>
            </p:cNvSpPr>
            <p:nvPr/>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19" name="Freeform 66"/>
            <p:cNvSpPr>
              <a:spLocks/>
            </p:cNvSpPr>
            <p:nvPr/>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0" name="Freeform 67"/>
            <p:cNvSpPr>
              <a:spLocks/>
            </p:cNvSpPr>
            <p:nvPr/>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1" name="Freeform 68"/>
            <p:cNvSpPr>
              <a:spLocks/>
            </p:cNvSpPr>
            <p:nvPr/>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2" name="Freeform 69"/>
            <p:cNvSpPr>
              <a:spLocks/>
            </p:cNvSpPr>
            <p:nvPr/>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3" name="Freeform 70"/>
            <p:cNvSpPr>
              <a:spLocks/>
            </p:cNvSpPr>
            <p:nvPr/>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24" name="Freeform 71"/>
            <p:cNvSpPr>
              <a:spLocks/>
            </p:cNvSpPr>
            <p:nvPr/>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pic>
        <p:nvPicPr>
          <p:cNvPr id="25" name="Billede 4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Picture Placeholder 4"/>
          <p:cNvSpPr>
            <a:spLocks noGrp="1"/>
          </p:cNvSpPr>
          <p:nvPr>
            <p:ph type="pic" sz="quarter" idx="11"/>
          </p:nvPr>
        </p:nvSpPr>
        <p:spPr>
          <a:xfrm>
            <a:off x="-19951" y="0"/>
            <a:ext cx="4753232" cy="6858000"/>
          </a:xfrm>
          <a:prstGeom prst="rect">
            <a:avLst/>
          </a:prstGeom>
          <a:pattFill prst="pct10">
            <a:fgClr>
              <a:schemeClr val="tx1"/>
            </a:fgClr>
            <a:bgClr>
              <a:schemeClr val="bg1"/>
            </a:bgClr>
          </a:pattFill>
        </p:spPr>
        <p:txBody>
          <a:bodyPr anchor="ctr"/>
          <a:lstStyle>
            <a:lvl1pPr algn="ctr">
              <a:defRPr sz="1000" b="1" baseline="0"/>
            </a:lvl1pPr>
          </a:lstStyle>
          <a:p>
            <a:pPr lvl="0"/>
            <a:r>
              <a:rPr lang="da-DK" noProof="0" smtClean="0"/>
              <a:t>Klik på ikonet for at tilføje et billede</a:t>
            </a:r>
            <a:endParaRPr lang="en-US" noProof="0" dirty="0"/>
          </a:p>
        </p:txBody>
      </p:sp>
      <p:sp>
        <p:nvSpPr>
          <p:cNvPr id="75" name="Title 4"/>
          <p:cNvSpPr>
            <a:spLocks noGrp="1"/>
          </p:cNvSpPr>
          <p:nvPr>
            <p:ph type="title"/>
          </p:nvPr>
        </p:nvSpPr>
        <p:spPr>
          <a:xfrm>
            <a:off x="5324157" y="359273"/>
            <a:ext cx="4490445" cy="1621619"/>
          </a:xfrm>
        </p:spPr>
        <p:txBody>
          <a:bodyPr/>
          <a:lstStyle>
            <a:lvl1pPr>
              <a:defRPr sz="3600"/>
            </a:lvl1pPr>
          </a:lstStyle>
          <a:p>
            <a:r>
              <a:rPr lang="da-DK" smtClean="0"/>
              <a:t>Klik for at redigere i master</a:t>
            </a:r>
            <a:endParaRPr lang="en-US" dirty="0"/>
          </a:p>
        </p:txBody>
      </p:sp>
      <p:sp>
        <p:nvSpPr>
          <p:cNvPr id="76" name="Pladsholder til tekst 3"/>
          <p:cNvSpPr>
            <a:spLocks noGrp="1"/>
          </p:cNvSpPr>
          <p:nvPr>
            <p:ph type="body" sz="quarter" idx="12"/>
          </p:nvPr>
        </p:nvSpPr>
        <p:spPr>
          <a:xfrm>
            <a:off x="5324158" y="2143360"/>
            <a:ext cx="4490445" cy="3565110"/>
          </a:xfrm>
        </p:spPr>
        <p:txBody>
          <a:bodyPr/>
          <a:lstStyle>
            <a:lvl1pPr marL="285750" indent="-285750">
              <a:lnSpc>
                <a:spcPct val="100000"/>
              </a:lnSpc>
              <a:spcBef>
                <a:spcPts val="600"/>
              </a:spcBef>
              <a:buFontTx/>
              <a:buBlip>
                <a:blip r:embed="rId3"/>
              </a:buBlip>
              <a:defRPr sz="1600" baseline="0"/>
            </a:lvl1pPr>
          </a:lstStyle>
          <a:p>
            <a:pPr lvl="0"/>
            <a:r>
              <a:rPr lang="da-DK" smtClean="0"/>
              <a:t>Rediger typografien i masterens</a:t>
            </a:r>
          </a:p>
          <a:p>
            <a:pPr lvl="1"/>
            <a:r>
              <a:rPr lang="da-DK" smtClean="0"/>
              <a:t>Andet niveau</a:t>
            </a:r>
          </a:p>
          <a:p>
            <a:pPr lvl="2"/>
            <a:r>
              <a:rPr lang="da-DK" smtClean="0"/>
              <a:t>Tredje niveau</a:t>
            </a:r>
          </a:p>
        </p:txBody>
      </p:sp>
      <p:sp>
        <p:nvSpPr>
          <p:cNvPr id="26" name="Slide Number Placeholder 2"/>
          <p:cNvSpPr>
            <a:spLocks noGrp="1"/>
          </p:cNvSpPr>
          <p:nvPr>
            <p:ph type="sldNum" sz="quarter" idx="13"/>
          </p:nvPr>
        </p:nvSpPr>
        <p:spPr/>
        <p:txBody>
          <a:bodyPr/>
          <a:lstStyle>
            <a:lvl1pPr>
              <a:defRPr smtClean="0">
                <a:solidFill>
                  <a:schemeClr val="accent1">
                    <a:alpha val="70000"/>
                  </a:schemeClr>
                </a:solidFill>
              </a:defRPr>
            </a:lvl1pPr>
          </a:lstStyle>
          <a:p>
            <a:pPr>
              <a:defRPr/>
            </a:pPr>
            <a:fld id="{D325C6C4-4994-4F9E-867D-827030ACD59F}" type="slidenum">
              <a:rPr lang="en-US"/>
              <a:pPr>
                <a:defRPr/>
              </a:pPr>
              <a:t>‹nr.›</a:t>
            </a:fld>
            <a:endParaRPr lang="en-US" dirty="0"/>
          </a:p>
        </p:txBody>
      </p:sp>
    </p:spTree>
    <p:extLst>
      <p:ext uri="{BB962C8B-B14F-4D97-AF65-F5344CB8AC3E}">
        <p14:creationId xmlns:p14="http://schemas.microsoft.com/office/powerpoint/2010/main" val="65534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8" name="Picture Placeholder 4"/>
          <p:cNvSpPr>
            <a:spLocks noGrp="1"/>
          </p:cNvSpPr>
          <p:nvPr>
            <p:ph type="pic" sz="quarter" idx="14"/>
          </p:nvPr>
        </p:nvSpPr>
        <p:spPr>
          <a:xfrm>
            <a:off x="7427911" y="2894563"/>
            <a:ext cx="4764087" cy="280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11" name="Picture Placeholder 4"/>
          <p:cNvSpPr>
            <a:spLocks noGrp="1"/>
          </p:cNvSpPr>
          <p:nvPr>
            <p:ph type="pic" sz="quarter" idx="16"/>
          </p:nvPr>
        </p:nvSpPr>
        <p:spPr>
          <a:xfrm>
            <a:off x="7427910" y="0"/>
            <a:ext cx="4764087" cy="280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6" name="Title 4"/>
          <p:cNvSpPr>
            <a:spLocks noGrp="1"/>
          </p:cNvSpPr>
          <p:nvPr>
            <p:ph type="title"/>
          </p:nvPr>
        </p:nvSpPr>
        <p:spPr>
          <a:xfrm>
            <a:off x="587374" y="359273"/>
            <a:ext cx="6737062"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587375" y="2143359"/>
            <a:ext cx="6737061"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153552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1" name="Pladsholder til diagram 10"/>
          <p:cNvSpPr>
            <a:spLocks noGrp="1"/>
          </p:cNvSpPr>
          <p:nvPr>
            <p:ph type="chart" sz="quarter" idx="12"/>
          </p:nvPr>
        </p:nvSpPr>
        <p:spPr>
          <a:xfrm>
            <a:off x="7583054" y="2143359"/>
            <a:ext cx="4037445" cy="3554797"/>
          </a:xfrm>
        </p:spPr>
        <p:txBody>
          <a:bodyPr rtlCol="0">
            <a:normAutofit/>
          </a:bodyPr>
          <a:lstStyle>
            <a:lvl2pPr>
              <a:defRPr>
                <a:solidFill>
                  <a:schemeClr val="accent4"/>
                </a:solidFill>
              </a:defRPr>
            </a:lvl2pPr>
          </a:lstStyle>
          <a:p>
            <a:pPr lvl="1"/>
            <a:r>
              <a:rPr lang="da-DK" noProof="0" smtClean="0"/>
              <a:t>Klik på ikonet for at tilføje et diagram</a:t>
            </a:r>
            <a:endParaRPr lang="en-US" noProof="0" dirty="0" smtClean="0"/>
          </a:p>
        </p:txBody>
      </p:sp>
      <p:sp>
        <p:nvSpPr>
          <p:cNvPr id="5" name="Title 4"/>
          <p:cNvSpPr>
            <a:spLocks noGrp="1"/>
          </p:cNvSpPr>
          <p:nvPr>
            <p:ph type="title"/>
          </p:nvPr>
        </p:nvSpPr>
        <p:spPr>
          <a:xfrm>
            <a:off x="587373" y="359273"/>
            <a:ext cx="11033125"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6" name="Pladsholder til tekst 3"/>
          <p:cNvSpPr>
            <a:spLocks noGrp="1"/>
          </p:cNvSpPr>
          <p:nvPr>
            <p:ph type="body" sz="quarter" idx="13"/>
          </p:nvPr>
        </p:nvSpPr>
        <p:spPr>
          <a:xfrm>
            <a:off x="587375" y="2143359"/>
            <a:ext cx="6737061"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19155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un titel">
    <p:spTree>
      <p:nvGrpSpPr>
        <p:cNvPr id="1" name=""/>
        <p:cNvGrpSpPr/>
        <p:nvPr/>
      </p:nvGrpSpPr>
      <p:grpSpPr>
        <a:xfrm>
          <a:off x="0" y="0"/>
          <a:ext cx="0" cy="0"/>
          <a:chOff x="0" y="0"/>
          <a:chExt cx="0" cy="0"/>
        </a:xfrm>
      </p:grpSpPr>
      <p:sp>
        <p:nvSpPr>
          <p:cNvPr id="5" name="Rectangle 6"/>
          <p:cNvSpPr/>
          <p:nvPr/>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pic>
        <p:nvPicPr>
          <p:cNvPr id="6" name="Billed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3713" y="5957888"/>
            <a:ext cx="10445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4"/>
          <p:cNvSpPr>
            <a:spLocks noGrp="1"/>
          </p:cNvSpPr>
          <p:nvPr>
            <p:ph type="pic" sz="quarter" idx="1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12" name="Title 4"/>
          <p:cNvSpPr>
            <a:spLocks noGrp="1"/>
          </p:cNvSpPr>
          <p:nvPr>
            <p:ph type="title"/>
          </p:nvPr>
        </p:nvSpPr>
        <p:spPr>
          <a:xfrm>
            <a:off x="587374" y="359273"/>
            <a:ext cx="6737062" cy="1621619"/>
          </a:xfrm>
        </p:spPr>
        <p:txBody>
          <a:bodyPr/>
          <a:lstStyle>
            <a:lvl1pPr>
              <a:defRPr sz="3600">
                <a:solidFill>
                  <a:schemeClr val="bg1"/>
                </a:solidFill>
                <a:latin typeface="Barlow Medium" panose="00000600000000000000" pitchFamily="2" charset="0"/>
              </a:defRPr>
            </a:lvl1pPr>
          </a:lstStyle>
          <a:p>
            <a:r>
              <a:rPr lang="da-DK" smtClean="0"/>
              <a:t>Klik for at redigere i master</a:t>
            </a:r>
            <a:endParaRPr lang="en-US" dirty="0"/>
          </a:p>
        </p:txBody>
      </p:sp>
      <p:sp>
        <p:nvSpPr>
          <p:cNvPr id="13" name="Pladsholder til tekst 3"/>
          <p:cNvSpPr>
            <a:spLocks noGrp="1"/>
          </p:cNvSpPr>
          <p:nvPr>
            <p:ph type="body" sz="quarter" idx="12"/>
          </p:nvPr>
        </p:nvSpPr>
        <p:spPr>
          <a:xfrm>
            <a:off x="587375" y="2143359"/>
            <a:ext cx="6737061"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116305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5" name="Rectangle 6"/>
          <p:cNvSpPr/>
          <p:nvPr/>
        </p:nvSpPr>
        <p:spPr>
          <a:xfrm>
            <a:off x="0" y="0"/>
            <a:ext cx="52705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8" name="Picture Placeholder 4"/>
          <p:cNvSpPr>
            <a:spLocks noGrp="1"/>
          </p:cNvSpPr>
          <p:nvPr>
            <p:ph type="pic" sz="quarter" idx="1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9" name="Title 4"/>
          <p:cNvSpPr>
            <a:spLocks noGrp="1"/>
          </p:cNvSpPr>
          <p:nvPr>
            <p:ph type="title"/>
          </p:nvPr>
        </p:nvSpPr>
        <p:spPr>
          <a:xfrm>
            <a:off x="587374" y="359273"/>
            <a:ext cx="4427971" cy="1621619"/>
          </a:xfrm>
        </p:spPr>
        <p:txBody>
          <a:bodyPr/>
          <a:lstStyle>
            <a:lvl1pPr>
              <a:defRPr sz="3600">
                <a:solidFill>
                  <a:schemeClr val="bg1"/>
                </a:solidFill>
                <a:latin typeface="Barlow Medium" panose="00000600000000000000" pitchFamily="2" charset="0"/>
              </a:defRPr>
            </a:lvl1pPr>
          </a:lstStyle>
          <a:p>
            <a:r>
              <a:rPr lang="da-DK" smtClean="0"/>
              <a:t>Klik for at redigere i master</a:t>
            </a:r>
            <a:endParaRPr lang="en-US" dirty="0"/>
          </a:p>
        </p:txBody>
      </p:sp>
      <p:sp>
        <p:nvSpPr>
          <p:cNvPr id="10" name="Pladsholder til tekst 3"/>
          <p:cNvSpPr>
            <a:spLocks noGrp="1"/>
          </p:cNvSpPr>
          <p:nvPr>
            <p:ph type="body" sz="quarter" idx="12"/>
          </p:nvPr>
        </p:nvSpPr>
        <p:spPr>
          <a:xfrm>
            <a:off x="587374" y="2143359"/>
            <a:ext cx="4427970" cy="4211259"/>
          </a:xfrm>
        </p:spPr>
        <p:txBody>
          <a:bodyPr/>
          <a:lstStyle>
            <a:lvl1pPr marL="285750" indent="-285750">
              <a:lnSpc>
                <a:spcPct val="100000"/>
              </a:lnSpc>
              <a:spcBef>
                <a:spcPts val="600"/>
              </a:spcBef>
              <a:buFont typeface="Wingdings" panose="05000000000000000000" pitchFamily="2" charset="2"/>
              <a:buChar char="§"/>
              <a:defRPr sz="2400" baseline="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329587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32" name="Picture Placeholder 4"/>
          <p:cNvSpPr>
            <a:spLocks noGrp="1"/>
          </p:cNvSpPr>
          <p:nvPr>
            <p:ph type="pic" sz="quarter" idx="1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5" name="Slide Number Placeholder 2"/>
          <p:cNvSpPr>
            <a:spLocks noGrp="1"/>
          </p:cNvSpPr>
          <p:nvPr>
            <p:ph type="sldNum" sz="quarter" idx="13"/>
          </p:nvPr>
        </p:nvSpPr>
        <p:spPr/>
        <p:txBody>
          <a:bodyPr/>
          <a:lstStyle>
            <a:lvl1pPr>
              <a:defRPr/>
            </a:lvl1pPr>
          </a:lstStyle>
          <a:p>
            <a:pPr>
              <a:defRPr/>
            </a:pPr>
            <a:fld id="{8542197D-8246-43EE-A1DD-52EEAF56871D}" type="slidenum">
              <a:rPr lang="en-US"/>
              <a:pPr>
                <a:defRPr/>
              </a:pPr>
              <a:t>‹nr.›</a:t>
            </a:fld>
            <a:endParaRPr lang="en-US" dirty="0"/>
          </a:p>
        </p:txBody>
      </p:sp>
      <p:sp>
        <p:nvSpPr>
          <p:cNvPr id="6" name="Title 4"/>
          <p:cNvSpPr>
            <a:spLocks noGrp="1"/>
          </p:cNvSpPr>
          <p:nvPr>
            <p:ph type="title"/>
          </p:nvPr>
        </p:nvSpPr>
        <p:spPr>
          <a:xfrm>
            <a:off x="7730835" y="1170082"/>
            <a:ext cx="4180178"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7730836" y="2954168"/>
            <a:ext cx="4180177" cy="3574047"/>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318434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4" name="Rectangle 6"/>
          <p:cNvSpPr/>
          <p:nvPr/>
        </p:nvSpPr>
        <p:spPr>
          <a:xfrm>
            <a:off x="7427913" y="0"/>
            <a:ext cx="4764087" cy="6746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5" name="Slide Number Placeholder 2"/>
          <p:cNvSpPr>
            <a:spLocks noGrp="1"/>
          </p:cNvSpPr>
          <p:nvPr>
            <p:ph type="sldNum" sz="quarter" idx="18"/>
          </p:nvPr>
        </p:nvSpPr>
        <p:spPr>
          <a:xfrm>
            <a:off x="11339513" y="593725"/>
            <a:ext cx="571500" cy="222250"/>
          </a:xfrm>
        </p:spPr>
        <p:txBody>
          <a:bodyPr/>
          <a:lstStyle>
            <a:lvl1pPr>
              <a:defRPr smtClean="0">
                <a:solidFill>
                  <a:schemeClr val="bg1">
                    <a:alpha val="70000"/>
                  </a:schemeClr>
                </a:solidFill>
              </a:defRPr>
            </a:lvl1pPr>
          </a:lstStyle>
          <a:p>
            <a:pPr>
              <a:defRPr/>
            </a:pPr>
            <a:fld id="{5FF4772C-7D1E-429B-A832-27CD78DF0801}" type="slidenum">
              <a:rPr lang="en-US"/>
              <a:pPr>
                <a:defRPr/>
              </a:pPr>
              <a:t>‹nr.›</a:t>
            </a:fld>
            <a:endParaRPr lang="en-US" dirty="0"/>
          </a:p>
        </p:txBody>
      </p:sp>
      <p:sp>
        <p:nvSpPr>
          <p:cNvPr id="6" name="Title 4"/>
          <p:cNvSpPr>
            <a:spLocks noGrp="1"/>
          </p:cNvSpPr>
          <p:nvPr>
            <p:ph type="title"/>
          </p:nvPr>
        </p:nvSpPr>
        <p:spPr>
          <a:xfrm>
            <a:off x="7643956" y="1005818"/>
            <a:ext cx="4427971" cy="1621619"/>
          </a:xfrm>
        </p:spPr>
        <p:txBody>
          <a:bodyPr/>
          <a:lstStyle>
            <a:lvl1pPr>
              <a:defRPr sz="3600">
                <a:solidFill>
                  <a:schemeClr val="bg1"/>
                </a:solidFill>
                <a:latin typeface="Barlow Medium" panose="00000600000000000000" pitchFamily="2" charset="0"/>
              </a:defRPr>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7643956" y="2789905"/>
            <a:ext cx="4427970" cy="3213732"/>
          </a:xfrm>
        </p:spPr>
        <p:txBody>
          <a:bodyPr/>
          <a:lstStyle>
            <a:lvl1pPr marL="285750" indent="-285750">
              <a:lnSpc>
                <a:spcPct val="100000"/>
              </a:lnSpc>
              <a:spcBef>
                <a:spcPts val="600"/>
              </a:spcBef>
              <a:buFont typeface="Wingdings" panose="05000000000000000000" pitchFamily="2" charset="2"/>
              <a:buChar char="§"/>
              <a:defRPr sz="2400" baseline="0">
                <a:solidFill>
                  <a:schemeClr val="bg1"/>
                </a:solidFill>
              </a:defRPr>
            </a:lvl1pPr>
            <a:lvl2pPr>
              <a:defRPr sz="22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spTree>
    <p:extLst>
      <p:ext uri="{BB962C8B-B14F-4D97-AF65-F5344CB8AC3E}">
        <p14:creationId xmlns:p14="http://schemas.microsoft.com/office/powerpoint/2010/main" val="9002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og lodret teks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9951"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lvl="0"/>
            <a:r>
              <a:rPr lang="da-DK" noProof="0" smtClean="0"/>
              <a:t>Klik på ikonet for at tilføje et billede</a:t>
            </a:r>
            <a:endParaRPr lang="en-US" noProof="0" dirty="0"/>
          </a:p>
        </p:txBody>
      </p:sp>
      <p:sp>
        <p:nvSpPr>
          <p:cNvPr id="6" name="Title 4"/>
          <p:cNvSpPr>
            <a:spLocks noGrp="1"/>
          </p:cNvSpPr>
          <p:nvPr>
            <p:ph type="title"/>
          </p:nvPr>
        </p:nvSpPr>
        <p:spPr>
          <a:xfrm>
            <a:off x="5107707" y="588191"/>
            <a:ext cx="6803306" cy="1621619"/>
          </a:xfrm>
        </p:spPr>
        <p:txBody>
          <a:bodyPr/>
          <a:lstStyle>
            <a:lvl1pPr>
              <a:defRPr sz="3600">
                <a:solidFill>
                  <a:schemeClr val="accent4"/>
                </a:solidFill>
                <a:latin typeface="Barlow Medium" panose="00000600000000000000" pitchFamily="2" charset="0"/>
              </a:defRPr>
            </a:lvl1pPr>
          </a:lstStyle>
          <a:p>
            <a:r>
              <a:rPr lang="da-DK" smtClean="0"/>
              <a:t>Klik for at redigere i master</a:t>
            </a:r>
            <a:endParaRPr lang="en-US" dirty="0"/>
          </a:p>
        </p:txBody>
      </p:sp>
      <p:sp>
        <p:nvSpPr>
          <p:cNvPr id="7" name="Pladsholder til tekst 3"/>
          <p:cNvSpPr>
            <a:spLocks noGrp="1"/>
          </p:cNvSpPr>
          <p:nvPr>
            <p:ph type="body" sz="quarter" idx="12"/>
          </p:nvPr>
        </p:nvSpPr>
        <p:spPr>
          <a:xfrm>
            <a:off x="5107710" y="2372278"/>
            <a:ext cx="6803304" cy="3030996"/>
          </a:xfrm>
        </p:spPr>
        <p:txBody>
          <a:bodyPr/>
          <a:lstStyle>
            <a:lvl1pPr marL="285750" indent="-285750">
              <a:lnSpc>
                <a:spcPct val="100000"/>
              </a:lnSpc>
              <a:spcBef>
                <a:spcPts val="600"/>
              </a:spcBef>
              <a:buFont typeface="Wingdings" panose="05000000000000000000" pitchFamily="2" charset="2"/>
              <a:buChar char="§"/>
              <a:defRPr sz="2400" baseline="0">
                <a:solidFill>
                  <a:schemeClr val="accent4"/>
                </a:solidFill>
              </a:defRPr>
            </a:lvl1pPr>
            <a:lvl2pPr>
              <a:defRPr sz="2200">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smtClean="0"/>
          </a:p>
        </p:txBody>
      </p:sp>
      <p:grpSp>
        <p:nvGrpSpPr>
          <p:cNvPr id="11" name="Gruppe 10"/>
          <p:cNvGrpSpPr/>
          <p:nvPr userDrawn="1"/>
        </p:nvGrpSpPr>
        <p:grpSpPr>
          <a:xfrm>
            <a:off x="0" y="6008688"/>
            <a:ext cx="12192000" cy="846137"/>
            <a:chOff x="0" y="6008688"/>
            <a:chExt cx="12192000" cy="846137"/>
          </a:xfrm>
        </p:grpSpPr>
        <p:sp>
          <p:nvSpPr>
            <p:cNvPr id="12" name="Rektangel 11"/>
            <p:cNvSpPr/>
            <p:nvPr/>
          </p:nvSpPr>
          <p:spPr>
            <a:xfrm>
              <a:off x="0" y="6008688"/>
              <a:ext cx="12192000" cy="84613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330" eaLnBrk="1" fontAlgn="auto" hangingPunct="1">
                <a:spcBef>
                  <a:spcPts val="0"/>
                </a:spcBef>
                <a:spcAft>
                  <a:spcPts val="0"/>
                </a:spcAft>
                <a:defRPr/>
              </a:pPr>
              <a:endParaRPr lang="da-DK"/>
            </a:p>
          </p:txBody>
        </p:sp>
        <p:pic>
          <p:nvPicPr>
            <p:cNvPr id="13" name="Billed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7050" y="6081713"/>
              <a:ext cx="9779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led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800" y="6116638"/>
              <a:ext cx="11445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53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emf"/><Relationship Id="rId2" Type="http://schemas.openxmlformats.org/officeDocument/2006/relationships/slideLayout" Target="../slideLayouts/slideLayout14.xml"/><Relationship Id="rId16" Type="http://schemas.openxmlformats.org/officeDocument/2006/relationships/image" Target="../media/image5.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87375" y="458788"/>
            <a:ext cx="9753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92024" rIns="0" bIns="0" numCol="1" anchor="t" anchorCtr="0" compatLnSpc="1">
            <a:prstTxWarp prst="textNoShape">
              <a:avLst/>
            </a:prstTxWarp>
          </a:bodyPr>
          <a:lstStyle/>
          <a:p>
            <a:pPr lvl="0"/>
            <a:r>
              <a:rPr lang="en-US" altLang="da-DK" dirty="0" smtClean="0"/>
              <a:t>YOUR TITLE HERE</a:t>
            </a:r>
          </a:p>
        </p:txBody>
      </p:sp>
      <p:sp>
        <p:nvSpPr>
          <p:cNvPr id="8" name="Номер слайда 21"/>
          <p:cNvSpPr>
            <a:spLocks noGrp="1"/>
          </p:cNvSpPr>
          <p:nvPr>
            <p:ph type="sldNum" sz="quarter" idx="4"/>
          </p:nvPr>
        </p:nvSpPr>
        <p:spPr>
          <a:xfrm>
            <a:off x="11339513" y="593725"/>
            <a:ext cx="571500" cy="227013"/>
          </a:xfrm>
          <a:prstGeom prst="rect">
            <a:avLst/>
          </a:prstGeom>
          <a:noFill/>
        </p:spPr>
        <p:txBody>
          <a:bodyPr vert="horz" lIns="0" tIns="0" rIns="0" bIns="0" rtlCol="0" anchor="ctr"/>
          <a:lstStyle>
            <a:lvl1pPr algn="r" defTabSz="914330" eaLnBrk="1" fontAlgn="auto" hangingPunct="1">
              <a:spcBef>
                <a:spcPts val="0"/>
              </a:spcBef>
              <a:spcAft>
                <a:spcPts val="0"/>
              </a:spcAft>
              <a:defRPr sz="1000" b="1" i="0" smtClean="0">
                <a:solidFill>
                  <a:schemeClr val="tx1">
                    <a:alpha val="70000"/>
                  </a:schemeClr>
                </a:solidFill>
                <a:latin typeface="+mn-lt"/>
                <a:ea typeface="Montserrat Medium" charset="0"/>
                <a:cs typeface="Montserrat Medium" charset="0"/>
              </a:defRPr>
            </a:lvl1pPr>
          </a:lstStyle>
          <a:p>
            <a:pPr>
              <a:defRPr/>
            </a:pPr>
            <a:fld id="{847E96E2-CF2B-447E-ABD0-EEC4BDBE770C}" type="slidenum">
              <a:rPr lang="en-US"/>
              <a:pPr>
                <a:defRPr/>
              </a:pPr>
              <a:t>‹nr.›</a:t>
            </a:fld>
            <a:endParaRPr lang="en-US" dirty="0"/>
          </a:p>
        </p:txBody>
      </p:sp>
      <p:sp>
        <p:nvSpPr>
          <p:cNvPr id="1028" name="Text Placeholder 10"/>
          <p:cNvSpPr>
            <a:spLocks noGrp="1"/>
          </p:cNvSpPr>
          <p:nvPr>
            <p:ph type="body" idx="1"/>
          </p:nvPr>
        </p:nvSpPr>
        <p:spPr bwMode="auto">
          <a:xfrm>
            <a:off x="588963" y="2033588"/>
            <a:ext cx="97536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da-DK" dirty="0" smtClean="0"/>
              <a:t>Click to edit master text styles</a:t>
            </a:r>
          </a:p>
          <a:p>
            <a:pPr lvl="1"/>
            <a:r>
              <a:rPr lang="en-US" altLang="da-DK" dirty="0" smtClean="0"/>
              <a:t>Second level</a:t>
            </a:r>
          </a:p>
          <a:p>
            <a:pPr lvl="2"/>
            <a:r>
              <a:rPr lang="en-US" altLang="da-DK" dirty="0" smtClean="0"/>
              <a:t>Third level</a:t>
            </a:r>
          </a:p>
          <a:p>
            <a:pPr lvl="3"/>
            <a:r>
              <a:rPr lang="en-US" altLang="da-DK" dirty="0" smtClean="0"/>
              <a:t>Fourth level</a:t>
            </a:r>
          </a:p>
        </p:txBody>
      </p:sp>
      <p:grpSp>
        <p:nvGrpSpPr>
          <p:cNvPr id="2" name="Gruppe 1"/>
          <p:cNvGrpSpPr/>
          <p:nvPr userDrawn="1"/>
        </p:nvGrpSpPr>
        <p:grpSpPr>
          <a:xfrm>
            <a:off x="0" y="6008688"/>
            <a:ext cx="12192000" cy="846137"/>
            <a:chOff x="0" y="6008688"/>
            <a:chExt cx="12192000" cy="846137"/>
          </a:xfrm>
        </p:grpSpPr>
        <p:sp>
          <p:nvSpPr>
            <p:cNvPr id="10" name="Rektangel 9"/>
            <p:cNvSpPr/>
            <p:nvPr/>
          </p:nvSpPr>
          <p:spPr>
            <a:xfrm>
              <a:off x="0" y="6008688"/>
              <a:ext cx="12192000" cy="84613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914330" eaLnBrk="1" fontAlgn="auto" hangingPunct="1">
                <a:spcBef>
                  <a:spcPts val="0"/>
                </a:spcBef>
                <a:spcAft>
                  <a:spcPts val="0"/>
                </a:spcAft>
                <a:defRPr/>
              </a:pPr>
              <a:endParaRPr lang="da-DK"/>
            </a:p>
          </p:txBody>
        </p:sp>
        <p:pic>
          <p:nvPicPr>
            <p:cNvPr id="1030" name="Billede 1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07050" y="6081713"/>
              <a:ext cx="9779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Billede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18800" y="6116638"/>
              <a:ext cx="11445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04" r:id="rId11"/>
    <p:sldLayoutId id="2147484121"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2pPr>
      <a:lvl3pPr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3pPr>
      <a:lvl4pPr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4pPr>
      <a:lvl5pPr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6pPr>
      <a:lvl7pPr marL="914400"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7pPr>
      <a:lvl8pPr marL="1371600"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8pPr>
      <a:lvl9pPr marL="1828800" algn="l" rtl="0" eaLnBrk="1" fontAlgn="base" hangingPunct="1">
        <a:lnSpc>
          <a:spcPct val="90000"/>
        </a:lnSpc>
        <a:spcBef>
          <a:spcPct val="0"/>
        </a:spcBef>
        <a:spcAft>
          <a:spcPct val="0"/>
        </a:spcAft>
        <a:defRPr sz="4400">
          <a:solidFill>
            <a:schemeClr val="tx1"/>
          </a:solidFill>
          <a:latin typeface="Barlow Black" panose="00000A00000000000000"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788"/>
            <a:ext cx="9753600" cy="1385887"/>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513" y="593725"/>
            <a:ext cx="571500" cy="227013"/>
          </a:xfrm>
          <a:prstGeom prst="rect">
            <a:avLst/>
          </a:prstGeom>
          <a:noFill/>
        </p:spPr>
        <p:txBody>
          <a:bodyPr vert="horz" lIns="0" tIns="0" rIns="0" bIns="0" rtlCol="0" anchor="ctr"/>
          <a:lstStyle>
            <a:lvl1pPr algn="r" defTabSz="914330" eaLnBrk="1" fontAlgn="auto" hangingPunct="1">
              <a:spcBef>
                <a:spcPts val="0"/>
              </a:spcBef>
              <a:spcAft>
                <a:spcPts val="0"/>
              </a:spcAft>
              <a:defRPr sz="1000" b="1" i="0" smtClean="0">
                <a:solidFill>
                  <a:schemeClr val="tx1">
                    <a:alpha val="70000"/>
                  </a:schemeClr>
                </a:solidFill>
                <a:latin typeface="+mn-lt"/>
                <a:ea typeface="Montserrat Medium" charset="0"/>
                <a:cs typeface="Montserrat Medium" charset="0"/>
              </a:defRPr>
            </a:lvl1pPr>
          </a:lstStyle>
          <a:p>
            <a:pPr>
              <a:defRPr/>
            </a:pPr>
            <a:fld id="{786071E8-84BC-457B-8022-CF360B3E4F31}" type="slidenum">
              <a:rPr lang="en-US"/>
              <a:pPr>
                <a:defRPr/>
              </a:pPr>
              <a:t>‹nr.›</a:t>
            </a:fld>
            <a:endParaRPr lang="en-US" dirty="0"/>
          </a:p>
        </p:txBody>
      </p:sp>
      <p:sp>
        <p:nvSpPr>
          <p:cNvPr id="11" name="Text Placeholder 10"/>
          <p:cNvSpPr>
            <a:spLocks noGrp="1"/>
          </p:cNvSpPr>
          <p:nvPr>
            <p:ph type="body" idx="1"/>
          </p:nvPr>
        </p:nvSpPr>
        <p:spPr>
          <a:xfrm>
            <a:off x="588963" y="2033588"/>
            <a:ext cx="9753600" cy="310991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81" name="Gruppe 80"/>
          <p:cNvGrpSpPr/>
          <p:nvPr/>
        </p:nvGrpSpPr>
        <p:grpSpPr>
          <a:xfrm>
            <a:off x="-3502" y="657225"/>
            <a:ext cx="405154" cy="1182460"/>
            <a:chOff x="320675" y="2816225"/>
            <a:chExt cx="350838" cy="1023938"/>
          </a:xfrm>
          <a:solidFill>
            <a:schemeClr val="tx1"/>
          </a:solidFill>
        </p:grpSpPr>
        <p:sp>
          <p:nvSpPr>
            <p:cNvPr id="62" name="Freeform 53"/>
            <p:cNvSpPr>
              <a:spLocks/>
            </p:cNvSpPr>
            <p:nvPr/>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3" name="Freeform 54"/>
            <p:cNvSpPr>
              <a:spLocks/>
            </p:cNvSpPr>
            <p:nvPr/>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4" name="Freeform 55"/>
            <p:cNvSpPr>
              <a:spLocks/>
            </p:cNvSpPr>
            <p:nvPr/>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5" name="Freeform 56"/>
            <p:cNvSpPr>
              <a:spLocks/>
            </p:cNvSpPr>
            <p:nvPr/>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6" name="Freeform 57"/>
            <p:cNvSpPr>
              <a:spLocks/>
            </p:cNvSpPr>
            <p:nvPr/>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7" name="Freeform 58"/>
            <p:cNvSpPr>
              <a:spLocks/>
            </p:cNvSpPr>
            <p:nvPr/>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8" name="Freeform 59"/>
            <p:cNvSpPr>
              <a:spLocks/>
            </p:cNvSpPr>
            <p:nvPr/>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69" name="Freeform 60"/>
            <p:cNvSpPr>
              <a:spLocks/>
            </p:cNvSpPr>
            <p:nvPr/>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0" name="Freeform 61"/>
            <p:cNvSpPr>
              <a:spLocks/>
            </p:cNvSpPr>
            <p:nvPr/>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1" name="Freeform 62"/>
            <p:cNvSpPr>
              <a:spLocks/>
            </p:cNvSpPr>
            <p:nvPr/>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2" name="Freeform 63"/>
            <p:cNvSpPr>
              <a:spLocks/>
            </p:cNvSpPr>
            <p:nvPr/>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3" name="Freeform 64"/>
            <p:cNvSpPr>
              <a:spLocks/>
            </p:cNvSpPr>
            <p:nvPr/>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4" name="Freeform 65"/>
            <p:cNvSpPr>
              <a:spLocks/>
            </p:cNvSpPr>
            <p:nvPr/>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5" name="Freeform 66"/>
            <p:cNvSpPr>
              <a:spLocks/>
            </p:cNvSpPr>
            <p:nvPr/>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6" name="Freeform 67"/>
            <p:cNvSpPr>
              <a:spLocks/>
            </p:cNvSpPr>
            <p:nvPr/>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7" name="Freeform 68"/>
            <p:cNvSpPr>
              <a:spLocks/>
            </p:cNvSpPr>
            <p:nvPr/>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8" name="Freeform 69"/>
            <p:cNvSpPr>
              <a:spLocks/>
            </p:cNvSpPr>
            <p:nvPr/>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79" name="Freeform 70"/>
            <p:cNvSpPr>
              <a:spLocks/>
            </p:cNvSpPr>
            <p:nvPr/>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sp>
          <p:nvSpPr>
            <p:cNvPr id="80" name="Freeform 71"/>
            <p:cNvSpPr>
              <a:spLocks/>
            </p:cNvSpPr>
            <p:nvPr/>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30" eaLnBrk="1" fontAlgn="auto" hangingPunct="1">
                <a:spcBef>
                  <a:spcPts val="0"/>
                </a:spcBef>
                <a:spcAft>
                  <a:spcPts val="0"/>
                </a:spcAft>
                <a:defRPr/>
              </a:pPr>
              <a:endParaRPr lang="da-DK">
                <a:latin typeface="+mn-lt"/>
              </a:endParaRPr>
            </a:p>
          </p:txBody>
        </p:sp>
      </p:grpSp>
      <p:pic>
        <p:nvPicPr>
          <p:cNvPr id="2054" name="Billede 58"/>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75288" y="5826125"/>
            <a:ext cx="1241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05" r:id="rId4"/>
    <p:sldLayoutId id="2147484125" r:id="rId5"/>
    <p:sldLayoutId id="2147484106" r:id="rId6"/>
    <p:sldLayoutId id="2147484107" r:id="rId7"/>
    <p:sldLayoutId id="2147484126" r:id="rId8"/>
    <p:sldLayoutId id="2147484127" r:id="rId9"/>
    <p:sldLayoutId id="2147484128" r:id="rId10"/>
    <p:sldLayoutId id="2147484108" r:id="rId11"/>
    <p:sldLayoutId id="2147484129" r:id="rId12"/>
    <p:sldLayoutId id="2147484130" r:id="rId13"/>
  </p:sldLayoutIdLst>
  <p:timing>
    <p:tnLst>
      <p:par>
        <p:cTn id="1" dur="indefinite" restart="never" nodeType="tmRoot"/>
      </p:par>
    </p:tnLst>
  </p:timing>
  <p:hf hdr="0" ftr="0" dt="0"/>
  <p:txStyles>
    <p:titleStyle>
      <a:lvl1pPr algn="l" defTabSz="912813" rtl="0" fontAlgn="base">
        <a:spcBef>
          <a:spcPct val="0"/>
        </a:spcBef>
        <a:spcAft>
          <a:spcPct val="0"/>
        </a:spcAft>
        <a:defRPr sz="3600" b="1" kern="1200" spc="300">
          <a:solidFill>
            <a:schemeClr val="tx1"/>
          </a:solidFill>
          <a:latin typeface="+mn-lt"/>
          <a:ea typeface="+mj-ea"/>
          <a:cs typeface="+mj-cs"/>
        </a:defRPr>
      </a:lvl1pPr>
      <a:lvl2pPr algn="l" defTabSz="912813" rtl="0" fontAlgn="base">
        <a:spcBef>
          <a:spcPct val="0"/>
        </a:spcBef>
        <a:spcAft>
          <a:spcPct val="0"/>
        </a:spcAft>
        <a:defRPr sz="3600" b="1">
          <a:solidFill>
            <a:schemeClr val="tx1"/>
          </a:solidFill>
          <a:latin typeface="Arial" panose="020B0604020202020204" pitchFamily="34" charset="0"/>
        </a:defRPr>
      </a:lvl2pPr>
      <a:lvl3pPr algn="l" defTabSz="912813" rtl="0" fontAlgn="base">
        <a:spcBef>
          <a:spcPct val="0"/>
        </a:spcBef>
        <a:spcAft>
          <a:spcPct val="0"/>
        </a:spcAft>
        <a:defRPr sz="3600" b="1">
          <a:solidFill>
            <a:schemeClr val="tx1"/>
          </a:solidFill>
          <a:latin typeface="Arial" panose="020B0604020202020204" pitchFamily="34" charset="0"/>
        </a:defRPr>
      </a:lvl3pPr>
      <a:lvl4pPr algn="l" defTabSz="912813" rtl="0" fontAlgn="base">
        <a:spcBef>
          <a:spcPct val="0"/>
        </a:spcBef>
        <a:spcAft>
          <a:spcPct val="0"/>
        </a:spcAft>
        <a:defRPr sz="3600" b="1">
          <a:solidFill>
            <a:schemeClr val="tx1"/>
          </a:solidFill>
          <a:latin typeface="Arial" panose="020B0604020202020204" pitchFamily="34" charset="0"/>
        </a:defRPr>
      </a:lvl4pPr>
      <a:lvl5pPr algn="l" defTabSz="912813" rtl="0" fontAlgn="base">
        <a:spcBef>
          <a:spcPct val="0"/>
        </a:spcBef>
        <a:spcAft>
          <a:spcPct val="0"/>
        </a:spcAft>
        <a:defRPr sz="3600" b="1">
          <a:solidFill>
            <a:schemeClr val="tx1"/>
          </a:solidFill>
          <a:latin typeface="Arial" panose="020B0604020202020204" pitchFamily="34" charset="0"/>
        </a:defRPr>
      </a:lvl5pPr>
      <a:lvl6pPr marL="457200" algn="l" defTabSz="912813" rtl="0" fontAlgn="base">
        <a:spcBef>
          <a:spcPct val="0"/>
        </a:spcBef>
        <a:spcAft>
          <a:spcPct val="0"/>
        </a:spcAft>
        <a:defRPr sz="3600" b="1">
          <a:solidFill>
            <a:schemeClr val="tx1"/>
          </a:solidFill>
          <a:latin typeface="Arial" panose="020B0604020202020204" pitchFamily="34" charset="0"/>
        </a:defRPr>
      </a:lvl6pPr>
      <a:lvl7pPr marL="914400" algn="l" defTabSz="912813" rtl="0" fontAlgn="base">
        <a:spcBef>
          <a:spcPct val="0"/>
        </a:spcBef>
        <a:spcAft>
          <a:spcPct val="0"/>
        </a:spcAft>
        <a:defRPr sz="3600" b="1">
          <a:solidFill>
            <a:schemeClr val="tx1"/>
          </a:solidFill>
          <a:latin typeface="Arial" panose="020B0604020202020204" pitchFamily="34" charset="0"/>
        </a:defRPr>
      </a:lvl7pPr>
      <a:lvl8pPr marL="1371600" algn="l" defTabSz="912813" rtl="0" fontAlgn="base">
        <a:spcBef>
          <a:spcPct val="0"/>
        </a:spcBef>
        <a:spcAft>
          <a:spcPct val="0"/>
        </a:spcAft>
        <a:defRPr sz="3600" b="1">
          <a:solidFill>
            <a:schemeClr val="tx1"/>
          </a:solidFill>
          <a:latin typeface="Arial" panose="020B0604020202020204" pitchFamily="34" charset="0"/>
        </a:defRPr>
      </a:lvl8pPr>
      <a:lvl9pPr marL="1828800" algn="l" defTabSz="912813" rtl="0" fontAlgn="base">
        <a:spcBef>
          <a:spcPct val="0"/>
        </a:spcBef>
        <a:spcAft>
          <a:spcPct val="0"/>
        </a:spcAft>
        <a:defRPr sz="3600" b="1">
          <a:solidFill>
            <a:schemeClr val="tx1"/>
          </a:solidFill>
          <a:latin typeface="Arial" panose="020B0604020202020204" pitchFamily="34" charset="0"/>
        </a:defRPr>
      </a:lvl9pPr>
    </p:titleStyle>
    <p:bodyStyle>
      <a:lvl1pPr marL="285750" indent="-285750" algn="l" defTabSz="912813" rtl="0" fontAlgn="base">
        <a:lnSpc>
          <a:spcPct val="120000"/>
        </a:lnSpc>
        <a:spcBef>
          <a:spcPts val="1000"/>
        </a:spcBef>
        <a:spcAft>
          <a:spcPct val="0"/>
        </a:spcAft>
        <a:buBlip>
          <a:blip r:embed="rId16"/>
        </a:buBlip>
        <a:defRPr sz="1600" kern="1200">
          <a:solidFill>
            <a:schemeClr val="tx1"/>
          </a:solidFill>
          <a:latin typeface="+mn-lt"/>
          <a:ea typeface="+mn-ea"/>
          <a:cs typeface="+mn-cs"/>
        </a:defRPr>
      </a:lvl1pPr>
      <a:lvl2pPr marL="623888" indent="-285750" algn="l" defTabSz="912813" rtl="0" fontAlgn="base">
        <a:lnSpc>
          <a:spcPct val="120000"/>
        </a:lnSpc>
        <a:spcBef>
          <a:spcPts val="500"/>
        </a:spcBef>
        <a:spcAft>
          <a:spcPct val="0"/>
        </a:spcAft>
        <a:buBlip>
          <a:blip r:embed="rId16"/>
        </a:buBlip>
        <a:defRPr sz="1400" kern="1200">
          <a:solidFill>
            <a:schemeClr val="tx1"/>
          </a:solidFill>
          <a:latin typeface="+mn-lt"/>
          <a:ea typeface="+mn-ea"/>
          <a:cs typeface="+mn-cs"/>
        </a:defRPr>
      </a:lvl2pPr>
      <a:lvl3pPr marL="806450" indent="-171450" algn="l" defTabSz="912813" rtl="0" fontAlgn="base">
        <a:lnSpc>
          <a:spcPct val="120000"/>
        </a:lnSpc>
        <a:spcBef>
          <a:spcPts val="500"/>
        </a:spcBef>
        <a:spcAft>
          <a:spcPct val="0"/>
        </a:spcAft>
        <a:buBlip>
          <a:blip r:embed="rId17"/>
        </a:buBlip>
        <a:tabLst>
          <a:tab pos="898525" algn="l"/>
        </a:tabLst>
        <a:defRPr sz="1200" kern="1200">
          <a:solidFill>
            <a:schemeClr val="tx1"/>
          </a:solidFill>
          <a:latin typeface="+mn-lt"/>
          <a:ea typeface="+mn-ea"/>
          <a:cs typeface="+mn-cs"/>
        </a:defRPr>
      </a:lvl3pPr>
      <a:lvl4pPr marL="1071563" indent="-171450" algn="l" defTabSz="912813" rtl="0" fontAlgn="base">
        <a:lnSpc>
          <a:spcPct val="120000"/>
        </a:lnSpc>
        <a:spcBef>
          <a:spcPts val="500"/>
        </a:spcBef>
        <a:spcAft>
          <a:spcPct val="0"/>
        </a:spcAft>
        <a:buBlip>
          <a:blip r:embed="rId17"/>
        </a:buBlip>
        <a:defRPr sz="1000" kern="1200">
          <a:solidFill>
            <a:srgbClr val="211A52"/>
          </a:solidFill>
          <a:latin typeface="+mn-lt"/>
          <a:ea typeface="+mn-ea"/>
          <a:cs typeface="+mn-cs"/>
        </a:defRPr>
      </a:lvl4pPr>
      <a:lvl5pPr marL="1071563" indent="-171450" algn="l" defTabSz="912813" rtl="0" fontAlgn="base">
        <a:lnSpc>
          <a:spcPct val="120000"/>
        </a:lnSpc>
        <a:spcBef>
          <a:spcPts val="500"/>
        </a:spcBef>
        <a:spcAft>
          <a:spcPct val="0"/>
        </a:spcAft>
        <a:buBlip>
          <a:blip r:embed="rId17"/>
        </a:buBlip>
        <a:defRPr sz="1000" kern="1200">
          <a:solidFill>
            <a:srgbClr val="211A52"/>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2"/>
          <p:cNvPicPr>
            <a:picLocks noGrp="1" noChangeAspect="1"/>
          </p:cNvPicPr>
          <p:nvPr>
            <p:ph type="pic" sz="quarter" idx="11"/>
          </p:nvPr>
        </p:nvPicPr>
        <p:blipFill rotWithShape="1">
          <a:blip r:embed="rId2" cstate="print">
            <a:duotone>
              <a:prstClr val="black"/>
              <a:schemeClr val="tx1">
                <a:tint val="45000"/>
                <a:satMod val="400000"/>
              </a:schemeClr>
            </a:duotone>
            <a:extLst>
              <a:ext uri="{28A0092B-C50C-407E-A947-70E740481C1C}">
                <a14:useLocalDpi xmlns:a14="http://schemas.microsoft.com/office/drawing/2010/main" val="0"/>
              </a:ext>
            </a:extLst>
          </a:blip>
          <a:srcRect t="4347" b="4347"/>
          <a:stretch/>
        </p:blipFill>
        <p:spPr>
          <a:prstGeom prst="rect">
            <a:avLst/>
          </a:prstGeom>
          <a:pattFill prst="pct10">
            <a:fgClr>
              <a:schemeClr val="tx1"/>
            </a:fgClr>
            <a:bgClr>
              <a:schemeClr val="bg1"/>
            </a:bgClr>
          </a:pattFill>
        </p:spPr>
      </p:pic>
      <p:sp>
        <p:nvSpPr>
          <p:cNvPr id="3" name="Titel 2"/>
          <p:cNvSpPr>
            <a:spLocks noGrp="1"/>
          </p:cNvSpPr>
          <p:nvPr>
            <p:ph type="title"/>
          </p:nvPr>
        </p:nvSpPr>
        <p:spPr/>
        <p:txBody>
          <a:bodyPr/>
          <a:lstStyle/>
          <a:p>
            <a:r>
              <a:rPr lang="da-DK" dirty="0" smtClean="0"/>
              <a:t>Blended </a:t>
            </a:r>
            <a:r>
              <a:rPr lang="da-DK" dirty="0" err="1" smtClean="0"/>
              <a:t>learning</a:t>
            </a:r>
            <a:r>
              <a:rPr lang="da-DK" dirty="0" smtClean="0"/>
              <a:t/>
            </a:r>
            <a:br>
              <a:rPr lang="da-DK" dirty="0" smtClean="0"/>
            </a:br>
            <a:r>
              <a:rPr lang="da-DK" dirty="0" smtClean="0"/>
              <a:t>AAU Business School</a:t>
            </a:r>
            <a:endParaRPr lang="da-DK" dirty="0"/>
          </a:p>
        </p:txBody>
      </p:sp>
      <p:sp>
        <p:nvSpPr>
          <p:cNvPr id="4" name="Pladsholder til tekst 3"/>
          <p:cNvSpPr>
            <a:spLocks noGrp="1"/>
          </p:cNvSpPr>
          <p:nvPr>
            <p:ph type="body" sz="quarter" idx="12"/>
          </p:nvPr>
        </p:nvSpPr>
        <p:spPr/>
        <p:txBody>
          <a:bodyPr/>
          <a:lstStyle/>
          <a:p>
            <a:r>
              <a:rPr lang="da-DK" dirty="0"/>
              <a:t>Inspiration </a:t>
            </a:r>
            <a:r>
              <a:rPr lang="da-DK" dirty="0" err="1"/>
              <a:t>catalogue</a:t>
            </a:r>
            <a:endParaRPr lang="da-DK" dirty="0"/>
          </a:p>
          <a:p>
            <a:endParaRPr lang="da-DK" dirty="0"/>
          </a:p>
        </p:txBody>
      </p:sp>
    </p:spTree>
    <p:extLst>
      <p:ext uri="{BB962C8B-B14F-4D97-AF65-F5344CB8AC3E}">
        <p14:creationId xmlns:p14="http://schemas.microsoft.com/office/powerpoint/2010/main" val="212252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3"/>
          </p:nvPr>
        </p:nvSpPr>
        <p:spPr>
          <a:xfrm>
            <a:off x="11339887" y="593223"/>
            <a:ext cx="571468" cy="227164"/>
          </a:xfrm>
        </p:spPr>
        <p:txBody>
          <a:bodyPr/>
          <a:lstStyle/>
          <a:p>
            <a:pPr>
              <a:defRPr/>
            </a:pPr>
            <a:fld id="{3B05536C-8BAE-4CA2-98FA-D366C321CEAA}" type="slidenum">
              <a:rPr lang="en-US"/>
              <a:pPr>
                <a:defRPr/>
              </a:pPr>
              <a:t>10</a:t>
            </a:fld>
            <a:endParaRPr lang="en-US" dirty="0"/>
          </a:p>
        </p:txBody>
      </p:sp>
      <p:sp>
        <p:nvSpPr>
          <p:cNvPr id="4" name="Titel 3"/>
          <p:cNvSpPr>
            <a:spLocks noGrp="1"/>
          </p:cNvSpPr>
          <p:nvPr>
            <p:ph type="title"/>
          </p:nvPr>
        </p:nvSpPr>
        <p:spPr>
          <a:xfrm>
            <a:off x="363538" y="498170"/>
            <a:ext cx="4491037" cy="781050"/>
          </a:xfrm>
        </p:spPr>
        <p:txBody>
          <a:bodyPr rtlCol="0">
            <a:noAutofit/>
          </a:bodyPr>
          <a:lstStyle/>
          <a:p>
            <a:pPr fontAlgn="auto">
              <a:spcAft>
                <a:spcPts val="0"/>
              </a:spcAft>
              <a:defRPr/>
            </a:pPr>
            <a:r>
              <a:rPr lang="da-DK" dirty="0" err="1" smtClean="0">
                <a:solidFill>
                  <a:schemeClr val="tx2"/>
                </a:solidFill>
                <a:latin typeface="+mn-lt"/>
              </a:rPr>
              <a:t>Faculty</a:t>
            </a:r>
            <a:r>
              <a:rPr lang="da-DK" dirty="0" smtClean="0">
                <a:solidFill>
                  <a:schemeClr val="tx2"/>
                </a:solidFill>
                <a:latin typeface="+mn-lt"/>
              </a:rPr>
              <a:t> feedback II</a:t>
            </a:r>
            <a:endParaRPr lang="da-DK" dirty="0">
              <a:solidFill>
                <a:schemeClr val="tx2"/>
              </a:solidFill>
              <a:latin typeface="+mn-lt"/>
            </a:endParaRPr>
          </a:p>
        </p:txBody>
      </p:sp>
      <p:sp>
        <p:nvSpPr>
          <p:cNvPr id="38917" name="Pladsholder til tekst 4"/>
          <p:cNvSpPr>
            <a:spLocks noGrp="1"/>
          </p:cNvSpPr>
          <p:nvPr>
            <p:ph type="body" sz="quarter" idx="4294967295"/>
          </p:nvPr>
        </p:nvSpPr>
        <p:spPr>
          <a:xfrm>
            <a:off x="293869" y="1372662"/>
            <a:ext cx="7059818" cy="3073688"/>
          </a:xfrm>
        </p:spPr>
        <p:txBody>
          <a:bodyPr/>
          <a:lstStyle/>
          <a:p>
            <a:r>
              <a:rPr lang="da-DK" sz="1600" dirty="0" err="1"/>
              <a:t>We</a:t>
            </a:r>
            <a:r>
              <a:rPr lang="da-DK" sz="1600" dirty="0"/>
              <a:t> </a:t>
            </a:r>
            <a:r>
              <a:rPr lang="da-DK" sz="1600" dirty="0" err="1"/>
              <a:t>are</a:t>
            </a:r>
            <a:r>
              <a:rPr lang="da-DK" sz="1600" dirty="0"/>
              <a:t> still </a:t>
            </a:r>
            <a:r>
              <a:rPr lang="da-DK" sz="1600" dirty="0" err="1" smtClean="0"/>
              <a:t>learning</a:t>
            </a:r>
            <a:r>
              <a:rPr lang="da-DK" sz="1600" dirty="0" smtClean="0"/>
              <a:t>. Ressources</a:t>
            </a:r>
            <a:r>
              <a:rPr lang="da-DK" sz="1600" dirty="0"/>
              <a:t>, </a:t>
            </a:r>
            <a:r>
              <a:rPr lang="da-DK" sz="1600" dirty="0" err="1"/>
              <a:t>experience</a:t>
            </a:r>
            <a:r>
              <a:rPr lang="da-DK" sz="1600" dirty="0"/>
              <a:t> and time is </a:t>
            </a:r>
            <a:r>
              <a:rPr lang="da-DK" sz="1600" dirty="0" err="1"/>
              <a:t>needed</a:t>
            </a:r>
            <a:r>
              <a:rPr lang="da-DK" sz="1600" dirty="0"/>
              <a:t> if </a:t>
            </a:r>
            <a:r>
              <a:rPr lang="da-DK" sz="1600" dirty="0" err="1"/>
              <a:t>we</a:t>
            </a:r>
            <a:r>
              <a:rPr lang="da-DK" sz="1600" dirty="0"/>
              <a:t> </a:t>
            </a:r>
            <a:r>
              <a:rPr lang="da-DK" sz="1600" dirty="0" err="1"/>
              <a:t>are</a:t>
            </a:r>
            <a:r>
              <a:rPr lang="da-DK" sz="1600" dirty="0"/>
              <a:t> to </a:t>
            </a:r>
            <a:r>
              <a:rPr lang="da-DK" sz="1600" dirty="0" err="1"/>
              <a:t>become</a:t>
            </a:r>
            <a:r>
              <a:rPr lang="da-DK" sz="1600" dirty="0"/>
              <a:t> </a:t>
            </a:r>
            <a:r>
              <a:rPr lang="da-DK" sz="1600" dirty="0" err="1"/>
              <a:t>reflective</a:t>
            </a:r>
            <a:r>
              <a:rPr lang="da-DK" sz="1600" dirty="0"/>
              <a:t> </a:t>
            </a:r>
            <a:r>
              <a:rPr lang="da-DK" sz="1600" dirty="0" err="1"/>
              <a:t>practitioners</a:t>
            </a:r>
            <a:r>
              <a:rPr lang="da-DK" sz="1600" dirty="0"/>
              <a:t> in online </a:t>
            </a:r>
            <a:r>
              <a:rPr lang="da-DK" sz="1600" dirty="0" err="1" smtClean="0"/>
              <a:t>teaching</a:t>
            </a:r>
            <a:r>
              <a:rPr lang="da-DK" sz="1600" dirty="0" smtClean="0"/>
              <a:t>.</a:t>
            </a:r>
          </a:p>
          <a:p>
            <a:r>
              <a:rPr lang="da-DK" sz="1600" dirty="0" smtClean="0"/>
              <a:t>Online </a:t>
            </a:r>
            <a:r>
              <a:rPr lang="da-DK" sz="1600" dirty="0" err="1" smtClean="0"/>
              <a:t>teaching</a:t>
            </a:r>
            <a:r>
              <a:rPr lang="da-DK" sz="1600" dirty="0" smtClean="0"/>
              <a:t> </a:t>
            </a:r>
            <a:r>
              <a:rPr lang="da-DK" sz="1600" dirty="0" err="1" smtClean="0"/>
              <a:t>makes</a:t>
            </a:r>
            <a:r>
              <a:rPr lang="da-DK" sz="1600" dirty="0" smtClean="0"/>
              <a:t> </a:t>
            </a:r>
            <a:r>
              <a:rPr lang="da-DK" sz="1600" dirty="0" err="1" smtClean="0"/>
              <a:t>communicating</a:t>
            </a:r>
            <a:r>
              <a:rPr lang="da-DK" sz="1600" dirty="0" smtClean="0"/>
              <a:t> and </a:t>
            </a:r>
            <a:r>
              <a:rPr lang="da-DK" sz="1600" dirty="0" err="1" smtClean="0"/>
              <a:t>relating</a:t>
            </a:r>
            <a:r>
              <a:rPr lang="da-DK" sz="1600" dirty="0" smtClean="0"/>
              <a:t> with students more formal and </a:t>
            </a:r>
            <a:r>
              <a:rPr lang="da-DK" sz="1600" dirty="0" err="1" smtClean="0"/>
              <a:t>distanced</a:t>
            </a:r>
            <a:r>
              <a:rPr lang="da-DK" sz="1600" dirty="0" smtClean="0"/>
              <a:t>.</a:t>
            </a:r>
          </a:p>
          <a:p>
            <a:r>
              <a:rPr lang="da-DK" sz="1600" dirty="0" smtClean="0"/>
              <a:t>Great </a:t>
            </a:r>
            <a:r>
              <a:rPr lang="da-DK" sz="1600" dirty="0" err="1" smtClean="0"/>
              <a:t>tool</a:t>
            </a:r>
            <a:r>
              <a:rPr lang="da-DK" sz="1600" dirty="0" smtClean="0"/>
              <a:t> for supervision – but </a:t>
            </a:r>
            <a:r>
              <a:rPr lang="da-DK" sz="1600" dirty="0" err="1" smtClean="0"/>
              <a:t>be</a:t>
            </a:r>
            <a:r>
              <a:rPr lang="da-DK" sz="1600" dirty="0" smtClean="0"/>
              <a:t> </a:t>
            </a:r>
            <a:r>
              <a:rPr lang="da-DK" sz="1600" dirty="0" err="1" smtClean="0"/>
              <a:t>careful</a:t>
            </a:r>
            <a:r>
              <a:rPr lang="da-DK" sz="1600" dirty="0" smtClean="0"/>
              <a:t> of </a:t>
            </a:r>
            <a:r>
              <a:rPr lang="da-DK" sz="1600" dirty="0" err="1" smtClean="0"/>
              <a:t>your</a:t>
            </a:r>
            <a:r>
              <a:rPr lang="da-DK" sz="1600" dirty="0" smtClean="0"/>
              <a:t> time and </a:t>
            </a:r>
            <a:r>
              <a:rPr lang="da-DK" sz="1600" dirty="0" err="1" smtClean="0"/>
              <a:t>accessibility</a:t>
            </a:r>
            <a:r>
              <a:rPr lang="da-DK" sz="1600" dirty="0" smtClean="0"/>
              <a:t>.</a:t>
            </a:r>
          </a:p>
          <a:p>
            <a:r>
              <a:rPr lang="da-DK" sz="1600" dirty="0" err="1" smtClean="0"/>
              <a:t>Difficult</a:t>
            </a:r>
            <a:r>
              <a:rPr lang="da-DK" sz="1600" dirty="0" smtClean="0"/>
              <a:t> to </a:t>
            </a:r>
            <a:r>
              <a:rPr lang="da-DK" sz="1600" dirty="0" err="1" smtClean="0"/>
              <a:t>create</a:t>
            </a:r>
            <a:r>
              <a:rPr lang="da-DK" sz="1600" dirty="0" smtClean="0"/>
              <a:t> </a:t>
            </a:r>
            <a:r>
              <a:rPr lang="da-DK" sz="1600" dirty="0" err="1" smtClean="0"/>
              <a:t>vibrant</a:t>
            </a:r>
            <a:r>
              <a:rPr lang="da-DK" sz="1600" dirty="0" smtClean="0"/>
              <a:t> and </a:t>
            </a:r>
            <a:r>
              <a:rPr lang="da-DK" sz="1600" dirty="0" err="1" smtClean="0"/>
              <a:t>engaging</a:t>
            </a:r>
            <a:r>
              <a:rPr lang="da-DK" sz="1600" dirty="0" smtClean="0"/>
              <a:t> </a:t>
            </a:r>
            <a:r>
              <a:rPr lang="da-DK" sz="1600" dirty="0" err="1" smtClean="0"/>
              <a:t>interactions</a:t>
            </a:r>
            <a:r>
              <a:rPr lang="da-DK" sz="1600" dirty="0" smtClean="0"/>
              <a:t> with students.</a:t>
            </a:r>
          </a:p>
          <a:p>
            <a:r>
              <a:rPr lang="da-DK" sz="1600" dirty="0"/>
              <a:t>B</a:t>
            </a:r>
            <a:r>
              <a:rPr lang="da-DK" sz="1600" dirty="0" smtClean="0"/>
              <a:t>lack </a:t>
            </a:r>
            <a:r>
              <a:rPr lang="da-DK" sz="1600" dirty="0" err="1" smtClean="0"/>
              <a:t>screens</a:t>
            </a:r>
            <a:r>
              <a:rPr lang="da-DK" sz="1600" dirty="0" smtClean="0"/>
              <a:t> and </a:t>
            </a:r>
            <a:r>
              <a:rPr lang="da-DK" sz="1600" dirty="0" err="1" smtClean="0"/>
              <a:t>no</a:t>
            </a:r>
            <a:r>
              <a:rPr lang="da-DK" sz="1600" dirty="0" smtClean="0"/>
              <a:t> feedback </a:t>
            </a:r>
            <a:r>
              <a:rPr lang="da-DK" sz="1600" dirty="0" err="1" smtClean="0"/>
              <a:t>affect</a:t>
            </a:r>
            <a:r>
              <a:rPr lang="da-DK" sz="1600" dirty="0" smtClean="0"/>
              <a:t> the motivation and </a:t>
            </a:r>
            <a:r>
              <a:rPr lang="da-DK" sz="1600" dirty="0" err="1" smtClean="0"/>
              <a:t>well-being</a:t>
            </a:r>
            <a:r>
              <a:rPr lang="da-DK" sz="1600" dirty="0" smtClean="0"/>
              <a:t>.</a:t>
            </a:r>
          </a:p>
          <a:p>
            <a:r>
              <a:rPr lang="da-DK" sz="1600" dirty="0" smtClean="0"/>
              <a:t>Asynchronous </a:t>
            </a:r>
            <a:r>
              <a:rPr lang="da-DK" sz="1600" dirty="0" err="1" smtClean="0"/>
              <a:t>material</a:t>
            </a:r>
            <a:r>
              <a:rPr lang="da-DK" sz="1600" dirty="0" smtClean="0"/>
              <a:t> is </a:t>
            </a:r>
            <a:r>
              <a:rPr lang="da-DK" sz="1600" dirty="0" err="1" smtClean="0"/>
              <a:t>good</a:t>
            </a:r>
            <a:r>
              <a:rPr lang="da-DK" sz="1600" dirty="0" smtClean="0"/>
              <a:t> for </a:t>
            </a:r>
            <a:r>
              <a:rPr lang="da-DK" sz="1600" dirty="0" err="1" smtClean="0"/>
              <a:t>delivering</a:t>
            </a:r>
            <a:r>
              <a:rPr lang="da-DK" sz="1600" dirty="0" smtClean="0"/>
              <a:t> information.</a:t>
            </a:r>
          </a:p>
          <a:p>
            <a:r>
              <a:rPr lang="da-DK" sz="1600" dirty="0" smtClean="0"/>
              <a:t>Critical </a:t>
            </a:r>
            <a:r>
              <a:rPr lang="da-DK" sz="1600" dirty="0" err="1" smtClean="0"/>
              <a:t>thinking</a:t>
            </a:r>
            <a:r>
              <a:rPr lang="da-DK" sz="1600" dirty="0" smtClean="0"/>
              <a:t> and </a:t>
            </a:r>
            <a:r>
              <a:rPr lang="da-DK" sz="1600" dirty="0" err="1" smtClean="0"/>
              <a:t>quality</a:t>
            </a:r>
            <a:r>
              <a:rPr lang="da-DK" sz="1600" dirty="0" smtClean="0"/>
              <a:t> in </a:t>
            </a:r>
            <a:r>
              <a:rPr lang="da-DK" sz="1600" dirty="0" err="1" smtClean="0"/>
              <a:t>group</a:t>
            </a:r>
            <a:r>
              <a:rPr lang="da-DK" sz="1600" dirty="0" smtClean="0"/>
              <a:t> </a:t>
            </a:r>
            <a:r>
              <a:rPr lang="da-DK" sz="1600" dirty="0" err="1" smtClean="0"/>
              <a:t>work</a:t>
            </a:r>
            <a:r>
              <a:rPr lang="da-DK" sz="1600" dirty="0" smtClean="0"/>
              <a:t> </a:t>
            </a:r>
            <a:r>
              <a:rPr lang="da-DK" sz="1600" dirty="0" err="1" smtClean="0"/>
              <a:t>comes</a:t>
            </a:r>
            <a:r>
              <a:rPr lang="da-DK" sz="1600" dirty="0" smtClean="0"/>
              <a:t> from </a:t>
            </a:r>
            <a:r>
              <a:rPr lang="da-DK" sz="1600" dirty="0" err="1" smtClean="0"/>
              <a:t>being</a:t>
            </a:r>
            <a:r>
              <a:rPr lang="da-DK" sz="1600" dirty="0" smtClean="0"/>
              <a:t> </a:t>
            </a:r>
            <a:r>
              <a:rPr lang="da-DK" sz="1600" dirty="0" err="1" smtClean="0"/>
              <a:t>together</a:t>
            </a:r>
            <a:r>
              <a:rPr lang="da-DK" sz="1600" dirty="0" smtClean="0"/>
              <a:t>.</a:t>
            </a:r>
          </a:p>
          <a:p>
            <a:r>
              <a:rPr lang="da-DK" sz="1600" dirty="0" err="1" smtClean="0"/>
              <a:t>Possibility</a:t>
            </a:r>
            <a:r>
              <a:rPr lang="da-DK" sz="1600" dirty="0" smtClean="0"/>
              <a:t> for the </a:t>
            </a:r>
            <a:r>
              <a:rPr lang="da-DK" sz="1600" dirty="0" err="1" smtClean="0"/>
              <a:t>module</a:t>
            </a:r>
            <a:r>
              <a:rPr lang="da-DK" sz="1600" dirty="0" smtClean="0"/>
              <a:t> team to </a:t>
            </a:r>
            <a:r>
              <a:rPr lang="da-DK" sz="1600" dirty="0" err="1" smtClean="0"/>
              <a:t>cooperate</a:t>
            </a:r>
            <a:r>
              <a:rPr lang="da-DK" sz="1600" dirty="0" smtClean="0"/>
              <a:t> and </a:t>
            </a:r>
            <a:r>
              <a:rPr lang="da-DK" sz="1600" dirty="0" err="1" smtClean="0"/>
              <a:t>rethink</a:t>
            </a:r>
            <a:r>
              <a:rPr lang="da-DK" sz="1600" dirty="0" smtClean="0"/>
              <a:t> the </a:t>
            </a:r>
            <a:r>
              <a:rPr lang="da-DK" sz="1600" dirty="0" err="1" smtClean="0"/>
              <a:t>module</a:t>
            </a:r>
            <a:r>
              <a:rPr lang="da-DK" sz="1600" dirty="0" smtClean="0"/>
              <a:t> </a:t>
            </a:r>
            <a:r>
              <a:rPr lang="da-DK" sz="1600" dirty="0" err="1" smtClean="0"/>
              <a:t>content</a:t>
            </a:r>
            <a:r>
              <a:rPr lang="da-DK" sz="1600" dirty="0" smtClean="0"/>
              <a:t> and </a:t>
            </a:r>
            <a:r>
              <a:rPr lang="da-DK" sz="1600" dirty="0" err="1" smtClean="0"/>
              <a:t>structure</a:t>
            </a:r>
            <a:r>
              <a:rPr lang="da-DK" sz="1600" dirty="0" smtClean="0"/>
              <a:t>.</a:t>
            </a:r>
          </a:p>
          <a:p>
            <a:r>
              <a:rPr lang="da-DK" sz="1600" dirty="0" smtClean="0"/>
              <a:t>Online </a:t>
            </a:r>
            <a:r>
              <a:rPr lang="da-DK" sz="1600" dirty="0" err="1" smtClean="0"/>
              <a:t>can</a:t>
            </a:r>
            <a:r>
              <a:rPr lang="da-DK" sz="1600" dirty="0" smtClean="0"/>
              <a:t> </a:t>
            </a:r>
            <a:r>
              <a:rPr lang="da-DK" sz="1600" dirty="0" err="1" smtClean="0"/>
              <a:t>be</a:t>
            </a:r>
            <a:r>
              <a:rPr lang="da-DK" sz="1600" dirty="0" smtClean="0"/>
              <a:t> a part and </a:t>
            </a:r>
            <a:r>
              <a:rPr lang="da-DK" sz="1600" dirty="0" err="1" smtClean="0"/>
              <a:t>also</a:t>
            </a:r>
            <a:r>
              <a:rPr lang="da-DK" sz="1600" dirty="0" smtClean="0"/>
              <a:t> a </a:t>
            </a:r>
            <a:r>
              <a:rPr lang="da-DK" sz="1600" dirty="0" err="1" smtClean="0"/>
              <a:t>significant</a:t>
            </a:r>
            <a:r>
              <a:rPr lang="da-DK" sz="1600" dirty="0" smtClean="0"/>
              <a:t>  part of PBL, but not on </a:t>
            </a:r>
            <a:r>
              <a:rPr lang="da-DK" sz="1600" dirty="0" err="1" smtClean="0"/>
              <a:t>its</a:t>
            </a:r>
            <a:r>
              <a:rPr lang="da-DK" sz="1600" dirty="0" smtClean="0"/>
              <a:t> </a:t>
            </a:r>
            <a:r>
              <a:rPr lang="da-DK" sz="1600" dirty="0" err="1" smtClean="0"/>
              <a:t>own</a:t>
            </a:r>
            <a:r>
              <a:rPr lang="da-DK" sz="1600" dirty="0"/>
              <a:t>.</a:t>
            </a:r>
            <a:endParaRPr lang="da-DK" sz="1600" dirty="0" smtClean="0"/>
          </a:p>
          <a:p>
            <a:pPr marL="0" indent="0" fontAlgn="auto">
              <a:spcAft>
                <a:spcPts val="0"/>
              </a:spcAft>
              <a:buNone/>
              <a:defRPr/>
            </a:pPr>
            <a:endParaRPr lang="da-DK" sz="1400" i="1" dirty="0" smtClean="0">
              <a:solidFill>
                <a:schemeClr val="tx1">
                  <a:lumMod val="75000"/>
                </a:schemeClr>
              </a:solidFill>
            </a:endParaRPr>
          </a:p>
          <a:p>
            <a:pPr marL="0" indent="0" fontAlgn="auto">
              <a:spcAft>
                <a:spcPts val="0"/>
              </a:spcAft>
              <a:buNone/>
              <a:defRPr/>
            </a:pPr>
            <a:r>
              <a:rPr lang="da-DK" sz="1400" i="1" dirty="0" err="1" smtClean="0">
                <a:solidFill>
                  <a:schemeClr val="tx1">
                    <a:lumMod val="75000"/>
                  </a:schemeClr>
                </a:solidFill>
              </a:rPr>
              <a:t>Our</a:t>
            </a:r>
            <a:r>
              <a:rPr lang="da-DK" sz="1400" i="1" dirty="0" smtClean="0">
                <a:solidFill>
                  <a:schemeClr val="tx1">
                    <a:lumMod val="75000"/>
                  </a:schemeClr>
                </a:solidFill>
              </a:rPr>
              <a:t> </a:t>
            </a:r>
            <a:r>
              <a:rPr lang="da-DK" sz="1400" i="1" dirty="0" err="1">
                <a:solidFill>
                  <a:schemeClr val="tx1">
                    <a:lumMod val="75000"/>
                  </a:schemeClr>
                </a:solidFill>
              </a:rPr>
              <a:t>own</a:t>
            </a:r>
            <a:r>
              <a:rPr lang="da-DK" sz="1400" i="1" dirty="0">
                <a:solidFill>
                  <a:schemeClr val="tx1">
                    <a:lumMod val="75000"/>
                  </a:schemeClr>
                </a:solidFill>
              </a:rPr>
              <a:t> </a:t>
            </a:r>
            <a:r>
              <a:rPr lang="da-DK" sz="1400" i="1" dirty="0" err="1">
                <a:solidFill>
                  <a:schemeClr val="tx1">
                    <a:lumMod val="75000"/>
                  </a:schemeClr>
                </a:solidFill>
              </a:rPr>
              <a:t>faculty</a:t>
            </a:r>
            <a:r>
              <a:rPr lang="da-DK" sz="1400" i="1" dirty="0">
                <a:solidFill>
                  <a:schemeClr val="tx1">
                    <a:lumMod val="75000"/>
                  </a:schemeClr>
                </a:solidFill>
              </a:rPr>
              <a:t> </a:t>
            </a:r>
            <a:r>
              <a:rPr lang="da-DK" sz="1400" i="1" dirty="0" err="1" smtClean="0">
                <a:solidFill>
                  <a:schemeClr val="tx1">
                    <a:lumMod val="75000"/>
                  </a:schemeClr>
                </a:solidFill>
              </a:rPr>
              <a:t>survey</a:t>
            </a:r>
            <a:r>
              <a:rPr lang="da-DK" sz="1400" i="1" dirty="0" smtClean="0">
                <a:solidFill>
                  <a:schemeClr val="tx1">
                    <a:lumMod val="75000"/>
                  </a:schemeClr>
                </a:solidFill>
              </a:rPr>
              <a:t>, Focus </a:t>
            </a:r>
            <a:r>
              <a:rPr lang="da-DK" sz="1400" i="1" dirty="0" err="1">
                <a:solidFill>
                  <a:schemeClr val="tx1">
                    <a:lumMod val="75000"/>
                  </a:schemeClr>
                </a:solidFill>
              </a:rPr>
              <a:t>group</a:t>
            </a:r>
            <a:r>
              <a:rPr lang="da-DK" sz="1400" i="1" dirty="0">
                <a:solidFill>
                  <a:schemeClr val="tx1">
                    <a:lumMod val="75000"/>
                  </a:schemeClr>
                </a:solidFill>
              </a:rPr>
              <a:t> interview with </a:t>
            </a:r>
            <a:r>
              <a:rPr lang="da-DK" sz="1400" i="1" dirty="0" err="1">
                <a:solidFill>
                  <a:schemeClr val="tx1">
                    <a:lumMod val="75000"/>
                  </a:schemeClr>
                </a:solidFill>
              </a:rPr>
              <a:t>our</a:t>
            </a:r>
            <a:r>
              <a:rPr lang="da-DK" sz="1400" i="1" dirty="0">
                <a:solidFill>
                  <a:schemeClr val="tx1">
                    <a:lumMod val="75000"/>
                  </a:schemeClr>
                </a:solidFill>
              </a:rPr>
              <a:t> </a:t>
            </a:r>
            <a:r>
              <a:rPr lang="da-DK" sz="1400" i="1" dirty="0" err="1">
                <a:solidFill>
                  <a:schemeClr val="tx1">
                    <a:lumMod val="75000"/>
                  </a:schemeClr>
                </a:solidFill>
              </a:rPr>
              <a:t>local</a:t>
            </a:r>
            <a:r>
              <a:rPr lang="da-DK" sz="1400" i="1" dirty="0">
                <a:solidFill>
                  <a:schemeClr val="tx1">
                    <a:lumMod val="75000"/>
                  </a:schemeClr>
                </a:solidFill>
              </a:rPr>
              <a:t> digital support </a:t>
            </a:r>
            <a:r>
              <a:rPr lang="da-DK" sz="1400" i="1" dirty="0" err="1">
                <a:solidFill>
                  <a:schemeClr val="tx1">
                    <a:lumMod val="75000"/>
                  </a:schemeClr>
                </a:solidFill>
              </a:rPr>
              <a:t>task</a:t>
            </a:r>
            <a:r>
              <a:rPr lang="da-DK" sz="1400" i="1" dirty="0">
                <a:solidFill>
                  <a:schemeClr val="tx1">
                    <a:lumMod val="75000"/>
                  </a:schemeClr>
                </a:solidFill>
              </a:rPr>
              <a:t> </a:t>
            </a:r>
            <a:r>
              <a:rPr lang="da-DK" sz="1400" i="1" dirty="0" smtClean="0">
                <a:solidFill>
                  <a:schemeClr val="tx1">
                    <a:lumMod val="75000"/>
                  </a:schemeClr>
                </a:solidFill>
              </a:rPr>
              <a:t>force, AAU </a:t>
            </a:r>
            <a:r>
              <a:rPr lang="da-DK" sz="1400" i="1" dirty="0" err="1">
                <a:solidFill>
                  <a:schemeClr val="tx1">
                    <a:lumMod val="75000"/>
                  </a:schemeClr>
                </a:solidFill>
              </a:rPr>
              <a:t>survey</a:t>
            </a:r>
            <a:r>
              <a:rPr lang="da-DK" sz="1400" i="1" dirty="0">
                <a:solidFill>
                  <a:schemeClr val="tx1">
                    <a:lumMod val="75000"/>
                  </a:schemeClr>
                </a:solidFill>
              </a:rPr>
              <a:t> at </a:t>
            </a:r>
            <a:r>
              <a:rPr lang="da-DK" sz="1400" i="1" dirty="0" err="1">
                <a:solidFill>
                  <a:schemeClr val="tx1">
                    <a:lumMod val="75000"/>
                  </a:schemeClr>
                </a:solidFill>
              </a:rPr>
              <a:t>Faculty</a:t>
            </a:r>
            <a:r>
              <a:rPr lang="da-DK" sz="1400" i="1" dirty="0">
                <a:solidFill>
                  <a:schemeClr val="tx1">
                    <a:lumMod val="75000"/>
                  </a:schemeClr>
                </a:solidFill>
              </a:rPr>
              <a:t> </a:t>
            </a:r>
            <a:r>
              <a:rPr lang="da-DK" sz="1400" i="1" dirty="0" err="1" smtClean="0">
                <a:solidFill>
                  <a:schemeClr val="tx1">
                    <a:lumMod val="75000"/>
                  </a:schemeClr>
                </a:solidFill>
              </a:rPr>
              <a:t>level</a:t>
            </a:r>
            <a:r>
              <a:rPr lang="da-DK" sz="1400" i="1" dirty="0" smtClean="0">
                <a:solidFill>
                  <a:schemeClr val="tx1">
                    <a:lumMod val="75000"/>
                  </a:schemeClr>
                </a:solidFill>
              </a:rPr>
              <a:t> &amp; </a:t>
            </a:r>
            <a:r>
              <a:rPr lang="da-DK" sz="1400" i="1" dirty="0" err="1" smtClean="0">
                <a:solidFill>
                  <a:schemeClr val="tx1">
                    <a:lumMod val="75000"/>
                  </a:schemeClr>
                </a:solidFill>
              </a:rPr>
              <a:t>recurrent</a:t>
            </a:r>
            <a:r>
              <a:rPr lang="da-DK" sz="1400" i="1" dirty="0" smtClean="0">
                <a:solidFill>
                  <a:schemeClr val="tx1">
                    <a:lumMod val="75000"/>
                  </a:schemeClr>
                </a:solidFill>
              </a:rPr>
              <a:t> </a:t>
            </a:r>
            <a:r>
              <a:rPr lang="da-DK" sz="1400" i="1" dirty="0" err="1" smtClean="0">
                <a:solidFill>
                  <a:schemeClr val="tx1">
                    <a:lumMod val="75000"/>
                  </a:schemeClr>
                </a:solidFill>
              </a:rPr>
              <a:t>dialogues</a:t>
            </a:r>
            <a:r>
              <a:rPr lang="da-DK" sz="1400" i="1" dirty="0" smtClean="0">
                <a:solidFill>
                  <a:schemeClr val="tx1">
                    <a:lumMod val="75000"/>
                  </a:schemeClr>
                </a:solidFill>
              </a:rPr>
              <a:t> </a:t>
            </a:r>
            <a:r>
              <a:rPr lang="da-DK" sz="1400" i="1" dirty="0">
                <a:solidFill>
                  <a:schemeClr val="tx1">
                    <a:lumMod val="75000"/>
                  </a:schemeClr>
                </a:solidFill>
              </a:rPr>
              <a:t>on </a:t>
            </a:r>
            <a:r>
              <a:rPr lang="da-DK" sz="1400" i="1" dirty="0" err="1">
                <a:solidFill>
                  <a:schemeClr val="tx1">
                    <a:lumMod val="75000"/>
                  </a:schemeClr>
                </a:solidFill>
              </a:rPr>
              <a:t>monthly</a:t>
            </a:r>
            <a:r>
              <a:rPr lang="da-DK" sz="1400" i="1" dirty="0">
                <a:solidFill>
                  <a:schemeClr val="tx1">
                    <a:lumMod val="75000"/>
                  </a:schemeClr>
                </a:solidFill>
              </a:rPr>
              <a:t> HSB meeting</a:t>
            </a:r>
            <a:r>
              <a:rPr lang="da-DK" sz="1400" i="1" dirty="0" smtClean="0">
                <a:solidFill>
                  <a:schemeClr val="tx1">
                    <a:lumMod val="75000"/>
                  </a:schemeClr>
                </a:solidFill>
              </a:rPr>
              <a:t>)</a:t>
            </a:r>
            <a:endParaRPr lang="da-DK" sz="1400" i="1" dirty="0">
              <a:solidFill>
                <a:schemeClr val="tx1">
                  <a:lumMod val="75000"/>
                </a:schemeClr>
              </a:solidFill>
            </a:endParaRPr>
          </a:p>
          <a:p>
            <a:endParaRPr lang="da-DK" sz="1600" dirty="0"/>
          </a:p>
          <a:p>
            <a:endParaRPr lang="da-DK" altLang="da-DK" sz="1600" dirty="0" smtClean="0"/>
          </a:p>
        </p:txBody>
      </p:sp>
      <p:pic>
        <p:nvPicPr>
          <p:cNvPr id="12" name="Pladsholder til billede 35">
            <a:extLst>
              <a:ext uri="{FF2B5EF4-FFF2-40B4-BE49-F238E27FC236}">
                <a16:creationId xmlns:a16="http://schemas.microsoft.com/office/drawing/2014/main" id="{44A034CA-6727-564F-AF9A-4C95B11B7B49}"/>
              </a:ext>
            </a:extLst>
          </p:cNvPr>
          <p:cNvPicPr>
            <a:picLocks noChangeAspect="1"/>
          </p:cNvPicPr>
          <p:nvPr/>
        </p:nvPicPr>
        <p:blipFill rotWithShape="1">
          <a:blip r:embed="rId2" cstate="print">
            <a:duotone>
              <a:prstClr val="black"/>
              <a:schemeClr val="tx1">
                <a:tint val="45000"/>
                <a:satMod val="400000"/>
              </a:schemeClr>
            </a:duotone>
            <a:extLst>
              <a:ext uri="{28A0092B-C50C-407E-A947-70E740481C1C}">
                <a14:useLocalDpi xmlns:a14="http://schemas.microsoft.com/office/drawing/2010/main"/>
              </a:ext>
            </a:extLst>
          </a:blip>
          <a:srcRect l="10122" r="10122" b="11338"/>
          <a:stretch/>
        </p:blipFill>
        <p:spPr>
          <a:xfrm>
            <a:off x="7427912" y="0"/>
            <a:ext cx="4764087" cy="2979174"/>
          </a:xfrm>
          <a:prstGeom prst="rect">
            <a:avLst/>
          </a:prstGeom>
        </p:spPr>
      </p:pic>
      <p:pic>
        <p:nvPicPr>
          <p:cNvPr id="13" name="Pladsholder til billede 7">
            <a:extLst>
              <a:ext uri="{FF2B5EF4-FFF2-40B4-BE49-F238E27FC236}">
                <a16:creationId xmlns:a16="http://schemas.microsoft.com/office/drawing/2014/main" id="{A418B6DC-16BE-7A45-A93D-F0ADEB87B7B2}"/>
              </a:ext>
            </a:extLst>
          </p:cNvPr>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l="5443" t="14454" r="78" b="6834"/>
          <a:stretch/>
        </p:blipFill>
        <p:spPr>
          <a:xfrm>
            <a:off x="7423355" y="3374849"/>
            <a:ext cx="4768644" cy="2644876"/>
          </a:xfrm>
          <a:prstGeom prst="rect">
            <a:avLst/>
          </a:prstGeom>
        </p:spPr>
      </p:pic>
    </p:spTree>
    <p:extLst>
      <p:ext uri="{BB962C8B-B14F-4D97-AF65-F5344CB8AC3E}">
        <p14:creationId xmlns:p14="http://schemas.microsoft.com/office/powerpoint/2010/main" val="2738772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9"/>
            <a:ext cx="9753600" cy="908458"/>
          </a:xfrm>
        </p:spPr>
        <p:txBody>
          <a:bodyPr rtlCol="0">
            <a:noAutofit/>
          </a:bodyPr>
          <a:lstStyle/>
          <a:p>
            <a:pPr fontAlgn="auto">
              <a:spcAft>
                <a:spcPts val="0"/>
              </a:spcAft>
              <a:defRPr/>
            </a:pPr>
            <a:r>
              <a:rPr lang="da-DK" dirty="0" smtClean="0">
                <a:latin typeface="+mn-lt"/>
              </a:rPr>
              <a:t>International &amp; National </a:t>
            </a:r>
            <a:r>
              <a:rPr lang="da-DK" dirty="0" err="1" smtClean="0">
                <a:latin typeface="+mn-lt"/>
              </a:rPr>
              <a:t>experiences</a:t>
            </a:r>
            <a:r>
              <a:rPr lang="da-DK" dirty="0" smtClean="0">
                <a:latin typeface="+mn-lt"/>
              </a:rPr>
              <a:t> I</a:t>
            </a:r>
            <a:endParaRPr lang="da-DK" dirty="0">
              <a:latin typeface="+mn-lt"/>
            </a:endParaRPr>
          </a:p>
        </p:txBody>
      </p:sp>
      <p:sp>
        <p:nvSpPr>
          <p:cNvPr id="3" name="Pladsholder til indhold 2"/>
          <p:cNvSpPr>
            <a:spLocks noGrp="1"/>
          </p:cNvSpPr>
          <p:nvPr>
            <p:ph idx="1"/>
          </p:nvPr>
        </p:nvSpPr>
        <p:spPr>
          <a:xfrm>
            <a:off x="587374" y="1441404"/>
            <a:ext cx="8434705" cy="3109912"/>
          </a:xfrm>
        </p:spPr>
        <p:txBody>
          <a:bodyPr/>
          <a:lstStyle/>
          <a:p>
            <a:r>
              <a:rPr lang="da-DK" sz="2000" dirty="0" err="1" smtClean="0"/>
              <a:t>Study</a:t>
            </a:r>
            <a:r>
              <a:rPr lang="da-DK" sz="2000" dirty="0" smtClean="0"/>
              <a:t> </a:t>
            </a:r>
            <a:r>
              <a:rPr lang="da-DK" sz="2000" dirty="0" err="1" smtClean="0"/>
              <a:t>intensity</a:t>
            </a:r>
            <a:r>
              <a:rPr lang="da-DK" sz="2000" dirty="0" smtClean="0"/>
              <a:t> is the </a:t>
            </a:r>
            <a:r>
              <a:rPr lang="da-DK" sz="2000" dirty="0" err="1" smtClean="0"/>
              <a:t>outcome</a:t>
            </a:r>
            <a:r>
              <a:rPr lang="da-DK" sz="2000" dirty="0" smtClean="0"/>
              <a:t> of:</a:t>
            </a:r>
          </a:p>
          <a:p>
            <a:pPr lvl="1"/>
            <a:r>
              <a:rPr lang="da-DK" sz="1600" dirty="0" smtClean="0"/>
              <a:t>A clear </a:t>
            </a:r>
            <a:r>
              <a:rPr lang="da-DK" sz="1600" dirty="0" err="1" smtClean="0"/>
              <a:t>expectations</a:t>
            </a:r>
            <a:r>
              <a:rPr lang="da-DK" sz="1600" dirty="0" smtClean="0"/>
              <a:t> from </a:t>
            </a:r>
            <a:r>
              <a:rPr lang="da-DK" sz="1600" dirty="0" err="1" smtClean="0"/>
              <a:t>faculty</a:t>
            </a:r>
            <a:r>
              <a:rPr lang="da-DK" sz="1600" dirty="0" smtClean="0"/>
              <a:t> to students.</a:t>
            </a:r>
          </a:p>
          <a:p>
            <a:pPr lvl="1"/>
            <a:r>
              <a:rPr lang="da-DK" sz="1600" dirty="0" err="1" smtClean="0"/>
              <a:t>Strong</a:t>
            </a:r>
            <a:r>
              <a:rPr lang="da-DK" sz="1600" dirty="0" smtClean="0"/>
              <a:t> social relations </a:t>
            </a:r>
            <a:r>
              <a:rPr lang="da-DK" sz="1600" dirty="0" err="1" smtClean="0"/>
              <a:t>between</a:t>
            </a:r>
            <a:r>
              <a:rPr lang="da-DK" sz="1600" dirty="0" smtClean="0"/>
              <a:t> students, </a:t>
            </a:r>
            <a:r>
              <a:rPr lang="da-DK" sz="1600" dirty="0" err="1" smtClean="0"/>
              <a:t>fellow</a:t>
            </a:r>
            <a:r>
              <a:rPr lang="da-DK" sz="1600" dirty="0" smtClean="0"/>
              <a:t> students and </a:t>
            </a:r>
            <a:r>
              <a:rPr lang="da-DK" sz="1600" dirty="0" err="1" smtClean="0"/>
              <a:t>faculty</a:t>
            </a:r>
            <a:r>
              <a:rPr lang="da-DK" sz="1600" dirty="0" smtClean="0"/>
              <a:t>. </a:t>
            </a:r>
          </a:p>
          <a:p>
            <a:pPr lvl="1"/>
            <a:r>
              <a:rPr lang="da-DK" sz="1600" dirty="0" err="1" smtClean="0"/>
              <a:t>Clearly</a:t>
            </a:r>
            <a:r>
              <a:rPr lang="da-DK" sz="1600" dirty="0" smtClean="0"/>
              <a:t> </a:t>
            </a:r>
            <a:r>
              <a:rPr lang="da-DK" sz="1600" dirty="0" err="1" smtClean="0"/>
              <a:t>articulated</a:t>
            </a:r>
            <a:r>
              <a:rPr lang="da-DK" sz="1600" dirty="0" smtClean="0"/>
              <a:t> </a:t>
            </a:r>
            <a:r>
              <a:rPr lang="da-DK" sz="1600" dirty="0" err="1" smtClean="0"/>
              <a:t>commitments</a:t>
            </a:r>
            <a:r>
              <a:rPr lang="da-DK" sz="1600" dirty="0" smtClean="0"/>
              <a:t> </a:t>
            </a:r>
            <a:r>
              <a:rPr lang="da-DK" sz="1600" dirty="0" err="1" smtClean="0"/>
              <a:t>between</a:t>
            </a:r>
            <a:r>
              <a:rPr lang="da-DK" sz="1600" dirty="0" smtClean="0"/>
              <a:t> </a:t>
            </a:r>
            <a:r>
              <a:rPr lang="da-DK" sz="1600" dirty="0" err="1" smtClean="0"/>
              <a:t>faculty</a:t>
            </a:r>
            <a:r>
              <a:rPr lang="da-DK" sz="1600" dirty="0" smtClean="0"/>
              <a:t> and students </a:t>
            </a:r>
            <a:r>
              <a:rPr lang="da-DK" sz="1600" dirty="0" err="1" smtClean="0"/>
              <a:t>regarding</a:t>
            </a:r>
            <a:r>
              <a:rPr lang="da-DK" sz="1600" dirty="0" smtClean="0"/>
              <a:t> </a:t>
            </a:r>
            <a:r>
              <a:rPr lang="da-DK" sz="1600" dirty="0" err="1" smtClean="0"/>
              <a:t>ensuring</a:t>
            </a:r>
            <a:r>
              <a:rPr lang="da-DK" sz="1600" dirty="0" smtClean="0"/>
              <a:t> a </a:t>
            </a:r>
            <a:r>
              <a:rPr lang="da-DK" sz="1600" dirty="0" err="1" smtClean="0"/>
              <a:t>shared</a:t>
            </a:r>
            <a:r>
              <a:rPr lang="da-DK" sz="1600" dirty="0" smtClean="0"/>
              <a:t> </a:t>
            </a:r>
            <a:r>
              <a:rPr lang="da-DK" sz="1600" dirty="0" err="1" smtClean="0"/>
              <a:t>responsibility</a:t>
            </a:r>
            <a:r>
              <a:rPr lang="da-DK" sz="1600" dirty="0" smtClean="0"/>
              <a:t> for </a:t>
            </a:r>
            <a:r>
              <a:rPr lang="da-DK" sz="1600" dirty="0" err="1" smtClean="0"/>
              <a:t>learning</a:t>
            </a:r>
            <a:r>
              <a:rPr lang="da-DK" sz="1600" dirty="0" smtClean="0"/>
              <a:t>.</a:t>
            </a:r>
          </a:p>
          <a:p>
            <a:endParaRPr lang="da-DK" sz="2000" dirty="0" smtClean="0"/>
          </a:p>
          <a:p>
            <a:r>
              <a:rPr lang="da-DK" sz="2000" dirty="0" smtClean="0"/>
              <a:t>55% of 1st </a:t>
            </a:r>
            <a:r>
              <a:rPr lang="da-DK" sz="2000" dirty="0" err="1" smtClean="0"/>
              <a:t>year</a:t>
            </a:r>
            <a:r>
              <a:rPr lang="da-DK" sz="2000" dirty="0" smtClean="0"/>
              <a:t> </a:t>
            </a:r>
            <a:r>
              <a:rPr lang="da-DK" sz="2000" dirty="0" err="1" smtClean="0"/>
              <a:t>University</a:t>
            </a:r>
            <a:r>
              <a:rPr lang="da-DK" sz="2000" dirty="0" smtClean="0"/>
              <a:t> students miss the social relations with </a:t>
            </a:r>
            <a:r>
              <a:rPr lang="da-DK" sz="2000" dirty="0" err="1" smtClean="0"/>
              <a:t>fellow</a:t>
            </a:r>
            <a:r>
              <a:rPr lang="da-DK" sz="2000" dirty="0" smtClean="0"/>
              <a:t> students.</a:t>
            </a:r>
          </a:p>
          <a:p>
            <a:r>
              <a:rPr lang="da-DK" sz="2000" dirty="0" smtClean="0"/>
              <a:t>44% </a:t>
            </a:r>
            <a:r>
              <a:rPr lang="da-DK" sz="2000" dirty="0"/>
              <a:t>of 1st </a:t>
            </a:r>
            <a:r>
              <a:rPr lang="da-DK" sz="2000" dirty="0" err="1"/>
              <a:t>year</a:t>
            </a:r>
            <a:r>
              <a:rPr lang="da-DK" sz="2000" dirty="0"/>
              <a:t> </a:t>
            </a:r>
            <a:r>
              <a:rPr lang="da-DK" sz="2000" dirty="0" err="1"/>
              <a:t>University</a:t>
            </a:r>
            <a:r>
              <a:rPr lang="da-DK" sz="2000" dirty="0"/>
              <a:t> students miss </a:t>
            </a:r>
            <a:r>
              <a:rPr lang="da-DK" sz="2000" dirty="0" err="1" smtClean="0"/>
              <a:t>being</a:t>
            </a:r>
            <a:r>
              <a:rPr lang="da-DK" sz="2000" dirty="0" smtClean="0"/>
              <a:t> at campus.</a:t>
            </a:r>
          </a:p>
          <a:p>
            <a:endParaRPr lang="da-DK" sz="2000" dirty="0" smtClean="0"/>
          </a:p>
          <a:p>
            <a:r>
              <a:rPr lang="da-DK" sz="2000" dirty="0" smtClean="0"/>
              <a:t>Future </a:t>
            </a:r>
            <a:r>
              <a:rPr lang="da-DK" sz="2000" dirty="0" err="1"/>
              <a:t>employers</a:t>
            </a:r>
            <a:r>
              <a:rPr lang="da-DK" sz="2000" dirty="0"/>
              <a:t> </a:t>
            </a:r>
            <a:r>
              <a:rPr lang="da-DK" sz="2000" dirty="0" err="1"/>
              <a:t>expect</a:t>
            </a:r>
            <a:r>
              <a:rPr lang="da-DK" sz="2000" dirty="0"/>
              <a:t> </a:t>
            </a:r>
            <a:r>
              <a:rPr lang="da-DK" sz="2000" dirty="0" err="1"/>
              <a:t>that</a:t>
            </a:r>
            <a:r>
              <a:rPr lang="da-DK" sz="2000" dirty="0"/>
              <a:t> Social Science students </a:t>
            </a:r>
            <a:r>
              <a:rPr lang="da-DK" sz="2000" dirty="0" err="1"/>
              <a:t>are</a:t>
            </a:r>
            <a:r>
              <a:rPr lang="da-DK" sz="2000" dirty="0"/>
              <a:t> </a:t>
            </a:r>
            <a:r>
              <a:rPr lang="da-DK" sz="2000" dirty="0" err="1"/>
              <a:t>able</a:t>
            </a:r>
            <a:r>
              <a:rPr lang="da-DK" sz="2000" dirty="0"/>
              <a:t> to </a:t>
            </a:r>
            <a:r>
              <a:rPr lang="da-DK" sz="2000" dirty="0" err="1"/>
              <a:t>function</a:t>
            </a:r>
            <a:r>
              <a:rPr lang="da-DK" sz="2000" dirty="0"/>
              <a:t> as digital </a:t>
            </a:r>
            <a:r>
              <a:rPr lang="da-DK" sz="2000" dirty="0" err="1"/>
              <a:t>integrators</a:t>
            </a:r>
            <a:r>
              <a:rPr lang="da-DK" sz="2000" dirty="0"/>
              <a:t> and </a:t>
            </a:r>
            <a:r>
              <a:rPr lang="da-DK" sz="2000" dirty="0" err="1"/>
              <a:t>develop</a:t>
            </a:r>
            <a:r>
              <a:rPr lang="da-DK" sz="2000" dirty="0"/>
              <a:t> a digital mindset &amp; digital </a:t>
            </a:r>
            <a:r>
              <a:rPr lang="da-DK" sz="2000" dirty="0" err="1"/>
              <a:t>competences</a:t>
            </a:r>
            <a:r>
              <a:rPr lang="da-DK" sz="2000" dirty="0"/>
              <a:t> </a:t>
            </a:r>
            <a:r>
              <a:rPr lang="da-DK" sz="2000" dirty="0" err="1"/>
              <a:t>during</a:t>
            </a:r>
            <a:r>
              <a:rPr lang="da-DK" sz="2000" dirty="0"/>
              <a:t> </a:t>
            </a:r>
            <a:r>
              <a:rPr lang="da-DK" sz="2000" dirty="0" err="1"/>
              <a:t>their</a:t>
            </a:r>
            <a:r>
              <a:rPr lang="da-DK" sz="2000" dirty="0"/>
              <a:t> </a:t>
            </a:r>
            <a:r>
              <a:rPr lang="da-DK" sz="2000" dirty="0" err="1"/>
              <a:t>education</a:t>
            </a:r>
            <a:r>
              <a:rPr lang="da-DK" sz="2000" dirty="0"/>
              <a:t>.</a:t>
            </a:r>
          </a:p>
          <a:p>
            <a:pPr marL="0" indent="0">
              <a:buNone/>
            </a:pPr>
            <a:r>
              <a:rPr lang="da-DK" sz="1600" i="1" dirty="0" smtClean="0">
                <a:solidFill>
                  <a:schemeClr val="tx1"/>
                </a:solidFill>
              </a:rPr>
              <a:t>(Eva</a:t>
            </a:r>
            <a:r>
              <a:rPr lang="da-DK" sz="1600" i="1" dirty="0">
                <a:solidFill>
                  <a:schemeClr val="tx1"/>
                </a:solidFill>
              </a:rPr>
              <a:t>, </a:t>
            </a:r>
            <a:r>
              <a:rPr lang="da-DK" sz="1600" i="1" dirty="0" smtClean="0">
                <a:solidFill>
                  <a:schemeClr val="tx1"/>
                </a:solidFill>
              </a:rPr>
              <a:t>2020, 2020, DI, 2020, DMER, 2019)</a:t>
            </a:r>
            <a:endParaRPr lang="da-DK" sz="1600" i="1" dirty="0">
              <a:solidFill>
                <a:schemeClr val="tx1"/>
              </a:solidFill>
            </a:endParaRPr>
          </a:p>
          <a:p>
            <a:pPr marL="0" indent="0">
              <a:buNone/>
            </a:pPr>
            <a:endParaRPr lang="da-DK" sz="2000" dirty="0"/>
          </a:p>
        </p:txBody>
      </p:sp>
      <p:pic>
        <p:nvPicPr>
          <p:cNvPr id="5" name="Billede 4"/>
          <p:cNvPicPr>
            <a:picLocks noChangeAspect="1"/>
          </p:cNvPicPr>
          <p:nvPr/>
        </p:nvPicPr>
        <p:blipFill>
          <a:blip r:embed="rId2"/>
          <a:stretch>
            <a:fillRect/>
          </a:stretch>
        </p:blipFill>
        <p:spPr>
          <a:xfrm>
            <a:off x="9170126" y="1246933"/>
            <a:ext cx="2812141" cy="4596769"/>
          </a:xfrm>
          <a:prstGeom prst="rect">
            <a:avLst/>
          </a:prstGeom>
        </p:spPr>
      </p:pic>
    </p:spTree>
    <p:extLst>
      <p:ext uri="{BB962C8B-B14F-4D97-AF65-F5344CB8AC3E}">
        <p14:creationId xmlns:p14="http://schemas.microsoft.com/office/powerpoint/2010/main" val="323718834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9"/>
            <a:ext cx="9753600" cy="908458"/>
          </a:xfrm>
        </p:spPr>
        <p:txBody>
          <a:bodyPr rtlCol="0">
            <a:noAutofit/>
          </a:bodyPr>
          <a:lstStyle/>
          <a:p>
            <a:pPr fontAlgn="auto">
              <a:spcAft>
                <a:spcPts val="0"/>
              </a:spcAft>
              <a:defRPr/>
            </a:pPr>
            <a:r>
              <a:rPr lang="da-DK" dirty="0" smtClean="0">
                <a:latin typeface="+mn-lt"/>
              </a:rPr>
              <a:t>International &amp; National </a:t>
            </a:r>
            <a:r>
              <a:rPr lang="da-DK" dirty="0" err="1" smtClean="0">
                <a:latin typeface="+mn-lt"/>
              </a:rPr>
              <a:t>experiences</a:t>
            </a:r>
            <a:r>
              <a:rPr lang="da-DK" dirty="0" smtClean="0">
                <a:latin typeface="+mn-lt"/>
              </a:rPr>
              <a:t> II</a:t>
            </a:r>
            <a:endParaRPr lang="da-DK" dirty="0">
              <a:latin typeface="+mn-lt"/>
            </a:endParaRP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011941020"/>
              </p:ext>
            </p:extLst>
          </p:nvPr>
        </p:nvGraphicFramePr>
        <p:xfrm>
          <a:off x="722665" y="2005150"/>
          <a:ext cx="9753600" cy="3827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felt 4"/>
          <p:cNvSpPr txBox="1"/>
          <p:nvPr/>
        </p:nvSpPr>
        <p:spPr>
          <a:xfrm>
            <a:off x="358588" y="5634959"/>
            <a:ext cx="7714258" cy="338554"/>
          </a:xfrm>
          <a:prstGeom prst="rect">
            <a:avLst/>
          </a:prstGeom>
          <a:noFill/>
        </p:spPr>
        <p:txBody>
          <a:bodyPr wrap="square" rtlCol="0">
            <a:spAutoFit/>
          </a:bodyPr>
          <a:lstStyle/>
          <a:p>
            <a:r>
              <a:rPr lang="da-DK" sz="1600" i="1" dirty="0" smtClean="0"/>
              <a:t>(</a:t>
            </a:r>
            <a:r>
              <a:rPr lang="da-DK" sz="1600" i="1" dirty="0" err="1" smtClean="0"/>
              <a:t>Reworked</a:t>
            </a:r>
            <a:r>
              <a:rPr lang="da-DK" sz="1600" i="1" dirty="0" smtClean="0"/>
              <a:t> from Eva, 2020)</a:t>
            </a:r>
            <a:endParaRPr lang="da-DK" sz="1600" i="1" dirty="0"/>
          </a:p>
        </p:txBody>
      </p:sp>
      <p:sp>
        <p:nvSpPr>
          <p:cNvPr id="6" name="Tekstfelt 5"/>
          <p:cNvSpPr txBox="1"/>
          <p:nvPr/>
        </p:nvSpPr>
        <p:spPr>
          <a:xfrm>
            <a:off x="541468" y="1377585"/>
            <a:ext cx="11650532" cy="400110"/>
          </a:xfrm>
          <a:prstGeom prst="rect">
            <a:avLst/>
          </a:prstGeom>
          <a:noFill/>
        </p:spPr>
        <p:txBody>
          <a:bodyPr wrap="square" rtlCol="0">
            <a:spAutoFit/>
          </a:bodyPr>
          <a:lstStyle/>
          <a:p>
            <a:r>
              <a:rPr lang="da-DK" sz="2000" b="1" dirty="0" smtClean="0"/>
              <a:t>5 </a:t>
            </a:r>
            <a:r>
              <a:rPr lang="da-DK" sz="2000" b="1" dirty="0" err="1" smtClean="0"/>
              <a:t>ways</a:t>
            </a:r>
            <a:r>
              <a:rPr lang="da-DK" sz="2000" b="1" dirty="0" smtClean="0"/>
              <a:t> to </a:t>
            </a:r>
            <a:r>
              <a:rPr lang="da-DK" sz="2000" b="1" dirty="0" smtClean="0"/>
              <a:t>support </a:t>
            </a:r>
            <a:r>
              <a:rPr lang="da-DK" sz="2000" b="1" dirty="0" err="1" smtClean="0"/>
              <a:t>better</a:t>
            </a:r>
            <a:r>
              <a:rPr lang="da-DK" sz="2000" b="1" dirty="0" smtClean="0"/>
              <a:t> digital </a:t>
            </a:r>
            <a:r>
              <a:rPr lang="da-DK" sz="2000" b="1" dirty="0" err="1" smtClean="0"/>
              <a:t>learning</a:t>
            </a:r>
            <a:r>
              <a:rPr lang="da-DK" sz="2000" b="1" dirty="0" smtClean="0"/>
              <a:t> </a:t>
            </a:r>
            <a:r>
              <a:rPr lang="da-DK" sz="2000" b="1" dirty="0" err="1" smtClean="0"/>
              <a:t>amongst</a:t>
            </a:r>
            <a:r>
              <a:rPr lang="da-DK" sz="2000" b="1" dirty="0" smtClean="0"/>
              <a:t> students</a:t>
            </a:r>
            <a:endParaRPr lang="da-DK" sz="2000" b="1"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493532" y="303978"/>
            <a:ext cx="7798979" cy="1622425"/>
          </a:xfrm>
        </p:spPr>
        <p:txBody>
          <a:bodyPr rtlCol="0">
            <a:noAutofit/>
          </a:bodyPr>
          <a:lstStyle/>
          <a:p>
            <a:pPr fontAlgn="auto">
              <a:spcAft>
                <a:spcPts val="0"/>
              </a:spcAft>
              <a:defRPr/>
            </a:pPr>
            <a:r>
              <a:rPr lang="da-DK" sz="3200" dirty="0" err="1" smtClean="0">
                <a:solidFill>
                  <a:schemeClr val="tx2"/>
                </a:solidFill>
                <a:latin typeface="+mn-lt"/>
              </a:rPr>
              <a:t>Five</a:t>
            </a:r>
            <a:r>
              <a:rPr lang="da-DK" sz="3200" dirty="0" smtClean="0">
                <a:solidFill>
                  <a:schemeClr val="tx2"/>
                </a:solidFill>
                <a:latin typeface="+mn-lt"/>
              </a:rPr>
              <a:t> </a:t>
            </a:r>
            <a:r>
              <a:rPr lang="da-DK" sz="3200" dirty="0" err="1" smtClean="0">
                <a:solidFill>
                  <a:schemeClr val="tx2"/>
                </a:solidFill>
                <a:latin typeface="+mn-lt"/>
              </a:rPr>
              <a:t>significant</a:t>
            </a:r>
            <a:r>
              <a:rPr lang="da-DK" sz="3200" dirty="0" smtClean="0">
                <a:solidFill>
                  <a:schemeClr val="tx2"/>
                </a:solidFill>
                <a:latin typeface="+mn-lt"/>
              </a:rPr>
              <a:t> elements of </a:t>
            </a:r>
            <a:r>
              <a:rPr lang="da-DK" sz="3200" dirty="0" err="1" smtClean="0">
                <a:solidFill>
                  <a:schemeClr val="tx2"/>
                </a:solidFill>
                <a:latin typeface="+mn-lt"/>
              </a:rPr>
              <a:t>learning</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graphicFrame>
        <p:nvGraphicFramePr>
          <p:cNvPr id="6" name="Diagram 5"/>
          <p:cNvGraphicFramePr/>
          <p:nvPr>
            <p:extLst>
              <p:ext uri="{D42A27DB-BD31-4B8C-83A1-F6EECF244321}">
                <p14:modId xmlns:p14="http://schemas.microsoft.com/office/powerpoint/2010/main" val="498606533"/>
              </p:ext>
            </p:extLst>
          </p:nvPr>
        </p:nvGraphicFramePr>
        <p:xfrm>
          <a:off x="-411207" y="111519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493532" y="512983"/>
            <a:ext cx="7798979" cy="1622425"/>
          </a:xfrm>
        </p:spPr>
        <p:txBody>
          <a:bodyPr rtlCol="0">
            <a:noAutofit/>
          </a:bodyPr>
          <a:lstStyle/>
          <a:p>
            <a:pPr fontAlgn="auto">
              <a:spcAft>
                <a:spcPts val="0"/>
              </a:spcAft>
              <a:defRPr/>
            </a:pPr>
            <a:r>
              <a:rPr lang="da-DK" sz="3200" dirty="0" err="1" smtClean="0">
                <a:solidFill>
                  <a:schemeClr val="tx2"/>
                </a:solidFill>
                <a:latin typeface="+mn-lt"/>
              </a:rPr>
              <a:t>Preparation</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sp>
        <p:nvSpPr>
          <p:cNvPr id="2" name="Tekstfelt 1"/>
          <p:cNvSpPr txBox="1"/>
          <p:nvPr/>
        </p:nvSpPr>
        <p:spPr>
          <a:xfrm>
            <a:off x="421446" y="1532710"/>
            <a:ext cx="6993550" cy="3970318"/>
          </a:xfrm>
          <a:prstGeom prst="rect">
            <a:avLst/>
          </a:prstGeom>
          <a:noFill/>
        </p:spPr>
        <p:txBody>
          <a:bodyPr wrap="square" rtlCol="0">
            <a:spAutoFit/>
          </a:bodyPr>
          <a:lstStyle/>
          <a:p>
            <a:pPr marL="285750" indent="-285750">
              <a:buFont typeface="Arial" panose="020B0604020202020204" pitchFamily="34" charset="0"/>
              <a:buChar char="•"/>
            </a:pPr>
            <a:r>
              <a:rPr lang="da-DK" dirty="0" smtClean="0">
                <a:solidFill>
                  <a:schemeClr val="tx2"/>
                </a:solidFill>
              </a:rPr>
              <a:t>Reading, </a:t>
            </a:r>
            <a:r>
              <a:rPr lang="da-DK" dirty="0" err="1" smtClean="0">
                <a:solidFill>
                  <a:schemeClr val="tx2"/>
                </a:solidFill>
              </a:rPr>
              <a:t>seeing</a:t>
            </a:r>
            <a:r>
              <a:rPr lang="da-DK" dirty="0" smtClean="0">
                <a:solidFill>
                  <a:schemeClr val="tx2"/>
                </a:solidFill>
              </a:rPr>
              <a:t>, </a:t>
            </a:r>
            <a:r>
              <a:rPr lang="da-DK" dirty="0" err="1" smtClean="0">
                <a:solidFill>
                  <a:schemeClr val="tx2"/>
                </a:solidFill>
              </a:rPr>
              <a:t>hearing</a:t>
            </a:r>
            <a:r>
              <a:rPr lang="da-DK" dirty="0" smtClean="0">
                <a:solidFill>
                  <a:schemeClr val="tx2"/>
                </a:solidFill>
              </a:rPr>
              <a:t>, </a:t>
            </a:r>
            <a:r>
              <a:rPr lang="da-DK" dirty="0" err="1" smtClean="0">
                <a:solidFill>
                  <a:schemeClr val="tx2"/>
                </a:solidFill>
              </a:rPr>
              <a:t>writing</a:t>
            </a:r>
            <a:r>
              <a:rPr lang="da-DK" dirty="0" smtClean="0">
                <a:solidFill>
                  <a:schemeClr val="tx2"/>
                </a:solidFill>
              </a:rPr>
              <a:t> notes is </a:t>
            </a:r>
            <a:r>
              <a:rPr lang="da-DK" dirty="0" err="1" smtClean="0">
                <a:solidFill>
                  <a:schemeClr val="tx2"/>
                </a:solidFill>
              </a:rPr>
              <a:t>one</a:t>
            </a:r>
            <a:r>
              <a:rPr lang="da-DK" dirty="0" smtClean="0">
                <a:solidFill>
                  <a:schemeClr val="tx2"/>
                </a:solidFill>
              </a:rPr>
              <a:t> </a:t>
            </a:r>
            <a:r>
              <a:rPr lang="da-DK" dirty="0" err="1" smtClean="0">
                <a:solidFill>
                  <a:schemeClr val="tx2"/>
                </a:solidFill>
              </a:rPr>
              <a:t>aspect</a:t>
            </a:r>
            <a:r>
              <a:rPr lang="da-DK" dirty="0" smtClean="0">
                <a:solidFill>
                  <a:schemeClr val="tx2"/>
                </a:solidFill>
              </a:rPr>
              <a:t> of PBL.</a:t>
            </a:r>
          </a:p>
          <a:p>
            <a:pPr marL="285750" indent="-285750">
              <a:buFont typeface="Arial" panose="020B0604020202020204" pitchFamily="34" charset="0"/>
              <a:buChar char="•"/>
            </a:pPr>
            <a:r>
              <a:rPr lang="da-DK" dirty="0" err="1" smtClean="0">
                <a:solidFill>
                  <a:schemeClr val="tx2"/>
                </a:solidFill>
              </a:rPr>
              <a:t>Aqcuiring</a:t>
            </a:r>
            <a:r>
              <a:rPr lang="da-DK" dirty="0" smtClean="0">
                <a:solidFill>
                  <a:schemeClr val="tx2"/>
                </a:solidFill>
              </a:rPr>
              <a:t> </a:t>
            </a:r>
            <a:r>
              <a:rPr lang="da-DK" dirty="0" err="1" smtClean="0">
                <a:solidFill>
                  <a:schemeClr val="tx2"/>
                </a:solidFill>
              </a:rPr>
              <a:t>knowledge</a:t>
            </a:r>
            <a:r>
              <a:rPr lang="da-DK" dirty="0" smtClean="0">
                <a:solidFill>
                  <a:schemeClr val="tx2"/>
                </a:solidFill>
              </a:rPr>
              <a:t> is an </a:t>
            </a:r>
            <a:r>
              <a:rPr lang="da-DK" dirty="0" err="1" smtClean="0">
                <a:solidFill>
                  <a:schemeClr val="tx2"/>
                </a:solidFill>
              </a:rPr>
              <a:t>integrated</a:t>
            </a:r>
            <a:r>
              <a:rPr lang="da-DK" dirty="0" smtClean="0">
                <a:solidFill>
                  <a:schemeClr val="tx2"/>
                </a:solidFill>
              </a:rPr>
              <a:t> </a:t>
            </a:r>
            <a:r>
              <a:rPr lang="da-DK" dirty="0" err="1" smtClean="0">
                <a:solidFill>
                  <a:schemeClr val="tx2"/>
                </a:solidFill>
              </a:rPr>
              <a:t>aspect</a:t>
            </a:r>
            <a:r>
              <a:rPr lang="da-DK" dirty="0" smtClean="0">
                <a:solidFill>
                  <a:schemeClr val="tx2"/>
                </a:solidFill>
              </a:rPr>
              <a:t> of </a:t>
            </a:r>
            <a:r>
              <a:rPr lang="da-DK" dirty="0" err="1" smtClean="0">
                <a:solidFill>
                  <a:schemeClr val="tx2"/>
                </a:solidFill>
              </a:rPr>
              <a:t>our</a:t>
            </a:r>
            <a:r>
              <a:rPr lang="da-DK" dirty="0" smtClean="0">
                <a:solidFill>
                  <a:schemeClr val="tx2"/>
                </a:solidFill>
              </a:rPr>
              <a:t> </a:t>
            </a:r>
            <a:r>
              <a:rPr lang="da-DK" dirty="0" err="1" smtClean="0">
                <a:solidFill>
                  <a:schemeClr val="tx2"/>
                </a:solidFill>
              </a:rPr>
              <a:t>learning</a:t>
            </a:r>
            <a:r>
              <a:rPr lang="da-DK" dirty="0" smtClean="0">
                <a:solidFill>
                  <a:schemeClr val="tx2"/>
                </a:solidFill>
              </a:rPr>
              <a:t> </a:t>
            </a:r>
            <a:r>
              <a:rPr lang="da-DK" dirty="0" err="1" smtClean="0">
                <a:solidFill>
                  <a:schemeClr val="tx2"/>
                </a:solidFill>
              </a:rPr>
              <a:t>objectives</a:t>
            </a:r>
            <a:r>
              <a:rPr lang="da-DK" dirty="0" smtClean="0">
                <a:solidFill>
                  <a:schemeClr val="tx2"/>
                </a:solidFill>
              </a:rPr>
              <a:t> on all </a:t>
            </a:r>
            <a:r>
              <a:rPr lang="da-DK" dirty="0" err="1" smtClean="0">
                <a:solidFill>
                  <a:schemeClr val="tx2"/>
                </a:solidFill>
              </a:rPr>
              <a:t>modules</a:t>
            </a:r>
            <a:r>
              <a:rPr lang="da-DK" dirty="0" smtClean="0">
                <a:solidFill>
                  <a:schemeClr val="tx2"/>
                </a:solidFill>
              </a:rPr>
              <a:t>.</a:t>
            </a:r>
          </a:p>
          <a:p>
            <a:pPr marL="285750" indent="-285750">
              <a:buFont typeface="Arial" panose="020B0604020202020204" pitchFamily="34" charset="0"/>
              <a:buChar char="•"/>
            </a:pPr>
            <a:r>
              <a:rPr lang="da-DK" dirty="0" err="1" smtClean="0">
                <a:solidFill>
                  <a:schemeClr val="tx2"/>
                </a:solidFill>
              </a:rPr>
              <a:t>Studying</a:t>
            </a:r>
            <a:r>
              <a:rPr lang="da-DK" dirty="0" smtClean="0">
                <a:solidFill>
                  <a:schemeClr val="tx2"/>
                </a:solidFill>
              </a:rPr>
              <a:t>, </a:t>
            </a:r>
            <a:r>
              <a:rPr lang="da-DK" dirty="0" err="1" smtClean="0">
                <a:solidFill>
                  <a:schemeClr val="tx2"/>
                </a:solidFill>
              </a:rPr>
              <a:t>reading</a:t>
            </a:r>
            <a:r>
              <a:rPr lang="da-DK" dirty="0" smtClean="0">
                <a:solidFill>
                  <a:schemeClr val="tx2"/>
                </a:solidFill>
              </a:rPr>
              <a:t> and </a:t>
            </a:r>
            <a:r>
              <a:rPr lang="da-DK" dirty="0" err="1" smtClean="0">
                <a:solidFill>
                  <a:schemeClr val="tx2"/>
                </a:solidFill>
              </a:rPr>
              <a:t>being</a:t>
            </a:r>
            <a:r>
              <a:rPr lang="da-DK" dirty="0" smtClean="0">
                <a:solidFill>
                  <a:schemeClr val="tx2"/>
                </a:solidFill>
              </a:rPr>
              <a:t> </a:t>
            </a:r>
            <a:r>
              <a:rPr lang="da-DK" dirty="0" err="1" smtClean="0">
                <a:solidFill>
                  <a:schemeClr val="tx2"/>
                </a:solidFill>
              </a:rPr>
              <a:t>able</a:t>
            </a:r>
            <a:r>
              <a:rPr lang="da-DK" dirty="0" smtClean="0">
                <a:solidFill>
                  <a:schemeClr val="tx2"/>
                </a:solidFill>
              </a:rPr>
              <a:t> to </a:t>
            </a:r>
            <a:r>
              <a:rPr lang="da-DK" dirty="0" err="1" smtClean="0">
                <a:solidFill>
                  <a:schemeClr val="tx2"/>
                </a:solidFill>
              </a:rPr>
              <a:t>engage</a:t>
            </a:r>
            <a:r>
              <a:rPr lang="da-DK" dirty="0" smtClean="0">
                <a:solidFill>
                  <a:schemeClr val="tx2"/>
                </a:solidFill>
              </a:rPr>
              <a:t> </a:t>
            </a:r>
            <a:r>
              <a:rPr lang="da-DK" dirty="0" err="1" smtClean="0">
                <a:solidFill>
                  <a:schemeClr val="tx2"/>
                </a:solidFill>
              </a:rPr>
              <a:t>qualified</a:t>
            </a:r>
            <a:r>
              <a:rPr lang="da-DK" dirty="0" smtClean="0">
                <a:solidFill>
                  <a:schemeClr val="tx2"/>
                </a:solidFill>
              </a:rPr>
              <a:t> in </a:t>
            </a:r>
            <a:r>
              <a:rPr lang="da-DK" dirty="0" err="1" smtClean="0">
                <a:solidFill>
                  <a:schemeClr val="tx2"/>
                </a:solidFill>
              </a:rPr>
              <a:t>dialogues</a:t>
            </a:r>
            <a:r>
              <a:rPr lang="da-DK" dirty="0" smtClean="0">
                <a:solidFill>
                  <a:schemeClr val="tx2"/>
                </a:solidFill>
              </a:rPr>
              <a:t> </a:t>
            </a:r>
            <a:r>
              <a:rPr lang="da-DK" dirty="0" err="1" smtClean="0">
                <a:solidFill>
                  <a:schemeClr val="tx2"/>
                </a:solidFill>
              </a:rPr>
              <a:t>require</a:t>
            </a:r>
            <a:r>
              <a:rPr lang="da-DK" dirty="0" smtClean="0">
                <a:solidFill>
                  <a:schemeClr val="tx2"/>
                </a:solidFill>
              </a:rPr>
              <a:t> </a:t>
            </a:r>
            <a:r>
              <a:rPr lang="da-DK" dirty="0" err="1" smtClean="0">
                <a:solidFill>
                  <a:schemeClr val="tx2"/>
                </a:solidFill>
              </a:rPr>
              <a:t>preparation</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Provide </a:t>
            </a:r>
            <a:r>
              <a:rPr lang="da-DK" dirty="0" err="1">
                <a:solidFill>
                  <a:schemeClr val="tx2"/>
                </a:solidFill>
              </a:rPr>
              <a:t>academic</a:t>
            </a:r>
            <a:r>
              <a:rPr lang="da-DK" dirty="0">
                <a:solidFill>
                  <a:schemeClr val="tx2"/>
                </a:solidFill>
              </a:rPr>
              <a:t> support to </a:t>
            </a:r>
            <a:r>
              <a:rPr lang="da-DK" dirty="0" smtClean="0">
                <a:solidFill>
                  <a:schemeClr val="tx2"/>
                </a:solidFill>
              </a:rPr>
              <a:t>students.</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way</a:t>
            </a:r>
            <a:r>
              <a:rPr lang="da-DK" dirty="0" smtClean="0">
                <a:solidFill>
                  <a:schemeClr val="tx2"/>
                </a:solidFill>
              </a:rPr>
              <a:t> to </a:t>
            </a:r>
            <a:r>
              <a:rPr lang="da-DK" dirty="0" err="1" smtClean="0">
                <a:solidFill>
                  <a:schemeClr val="tx2"/>
                </a:solidFill>
              </a:rPr>
              <a:t>make</a:t>
            </a:r>
            <a:r>
              <a:rPr lang="da-DK" dirty="0" smtClean="0">
                <a:solidFill>
                  <a:schemeClr val="tx2"/>
                </a:solidFill>
              </a:rPr>
              <a:t> </a:t>
            </a:r>
            <a:r>
              <a:rPr lang="da-DK" dirty="0" err="1" smtClean="0">
                <a:solidFill>
                  <a:schemeClr val="tx2"/>
                </a:solidFill>
              </a:rPr>
              <a:t>commitments</a:t>
            </a:r>
            <a:r>
              <a:rPr lang="da-DK" dirty="0" smtClean="0">
                <a:solidFill>
                  <a:schemeClr val="tx2"/>
                </a:solidFill>
              </a:rPr>
              <a:t> </a:t>
            </a:r>
            <a:r>
              <a:rPr lang="da-DK" dirty="0" err="1" smtClean="0">
                <a:solidFill>
                  <a:schemeClr val="tx2"/>
                </a:solidFill>
              </a:rPr>
              <a:t>between</a:t>
            </a:r>
            <a:r>
              <a:rPr lang="da-DK" dirty="0" smtClean="0">
                <a:solidFill>
                  <a:schemeClr val="tx2"/>
                </a:solidFill>
              </a:rPr>
              <a:t> students and </a:t>
            </a:r>
            <a:r>
              <a:rPr lang="da-DK" dirty="0" err="1" smtClean="0">
                <a:solidFill>
                  <a:schemeClr val="tx2"/>
                </a:solidFill>
              </a:rPr>
              <a:t>faculty</a:t>
            </a:r>
            <a:r>
              <a:rPr lang="da-DK" dirty="0" smtClean="0">
                <a:solidFill>
                  <a:schemeClr val="tx2"/>
                </a:solidFill>
              </a:rPr>
              <a:t> clear.</a:t>
            </a:r>
            <a:endParaRPr lang="da-DK" dirty="0">
              <a:solidFill>
                <a:schemeClr val="tx2"/>
              </a:solidFill>
            </a:endParaRPr>
          </a:p>
          <a:p>
            <a:pPr marL="285750" indent="-285750">
              <a:buFont typeface="Arial" panose="020B0604020202020204" pitchFamily="34" charset="0"/>
              <a:buChar char="•"/>
            </a:pPr>
            <a:r>
              <a:rPr lang="da-DK" dirty="0" err="1" smtClean="0">
                <a:solidFill>
                  <a:schemeClr val="tx2"/>
                </a:solidFill>
              </a:rPr>
              <a:t>Reflection</a:t>
            </a:r>
            <a:r>
              <a:rPr lang="da-DK" dirty="0" smtClean="0">
                <a:solidFill>
                  <a:schemeClr val="tx2"/>
                </a:solidFill>
              </a:rPr>
              <a:t> </a:t>
            </a:r>
            <a:r>
              <a:rPr lang="da-DK" dirty="0" err="1" smtClean="0">
                <a:solidFill>
                  <a:schemeClr val="tx2"/>
                </a:solidFill>
              </a:rPr>
              <a:t>occur</a:t>
            </a:r>
            <a:r>
              <a:rPr lang="da-DK" dirty="0" smtClean="0">
                <a:solidFill>
                  <a:schemeClr val="tx2"/>
                </a:solidFill>
              </a:rPr>
              <a:t> as arguments </a:t>
            </a:r>
            <a:r>
              <a:rPr lang="da-DK" dirty="0" err="1" smtClean="0">
                <a:solidFill>
                  <a:schemeClr val="tx2"/>
                </a:solidFill>
              </a:rPr>
              <a:t>are</a:t>
            </a:r>
            <a:r>
              <a:rPr lang="da-DK" dirty="0" smtClean="0">
                <a:solidFill>
                  <a:schemeClr val="tx2"/>
                </a:solidFill>
              </a:rPr>
              <a:t> put </a:t>
            </a:r>
            <a:r>
              <a:rPr lang="da-DK" dirty="0" err="1" smtClean="0">
                <a:solidFill>
                  <a:schemeClr val="tx2"/>
                </a:solidFill>
              </a:rPr>
              <a:t>together</a:t>
            </a:r>
            <a:r>
              <a:rPr lang="da-DK" dirty="0" smtClean="0">
                <a:solidFill>
                  <a:schemeClr val="tx2"/>
                </a:solidFill>
              </a:rPr>
              <a:t> in relation to </a:t>
            </a:r>
            <a:r>
              <a:rPr lang="da-DK" dirty="0" err="1" smtClean="0">
                <a:solidFill>
                  <a:schemeClr val="tx2"/>
                </a:solidFill>
              </a:rPr>
              <a:t>various</a:t>
            </a:r>
            <a:r>
              <a:rPr lang="da-DK" dirty="0" smtClean="0">
                <a:solidFill>
                  <a:schemeClr val="tx2"/>
                </a:solidFill>
              </a:rPr>
              <a:t> </a:t>
            </a:r>
            <a:r>
              <a:rPr lang="da-DK" dirty="0" err="1" smtClean="0">
                <a:solidFill>
                  <a:schemeClr val="tx2"/>
                </a:solidFill>
              </a:rPr>
              <a:t>academic</a:t>
            </a:r>
            <a:r>
              <a:rPr lang="da-DK" dirty="0" smtClean="0">
                <a:solidFill>
                  <a:schemeClr val="tx2"/>
                </a:solidFill>
              </a:rPr>
              <a:t> </a:t>
            </a:r>
            <a:r>
              <a:rPr lang="da-DK" dirty="0" err="1" smtClean="0">
                <a:solidFill>
                  <a:schemeClr val="tx2"/>
                </a:solidFill>
              </a:rPr>
              <a:t>sources</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Can </a:t>
            </a:r>
            <a:r>
              <a:rPr lang="da-DK" dirty="0" err="1" smtClean="0">
                <a:solidFill>
                  <a:schemeClr val="tx2"/>
                </a:solidFill>
              </a:rPr>
              <a:t>be</a:t>
            </a:r>
            <a:r>
              <a:rPr lang="da-DK" dirty="0" smtClean="0">
                <a:solidFill>
                  <a:schemeClr val="tx2"/>
                </a:solidFill>
              </a:rPr>
              <a:t> </a:t>
            </a:r>
            <a:r>
              <a:rPr lang="da-DK" dirty="0" err="1" smtClean="0">
                <a:solidFill>
                  <a:schemeClr val="tx2"/>
                </a:solidFill>
              </a:rPr>
              <a:t>individually</a:t>
            </a:r>
            <a:r>
              <a:rPr lang="da-DK" dirty="0" smtClean="0">
                <a:solidFill>
                  <a:schemeClr val="tx2"/>
                </a:solidFill>
              </a:rPr>
              <a:t> or in </a:t>
            </a:r>
            <a:r>
              <a:rPr lang="da-DK" dirty="0" err="1" smtClean="0">
                <a:solidFill>
                  <a:schemeClr val="tx2"/>
                </a:solidFill>
              </a:rPr>
              <a:t>learning</a:t>
            </a:r>
            <a:r>
              <a:rPr lang="da-DK" dirty="0" smtClean="0">
                <a:solidFill>
                  <a:schemeClr val="tx2"/>
                </a:solidFill>
              </a:rPr>
              <a:t> </a:t>
            </a:r>
            <a:r>
              <a:rPr lang="da-DK" dirty="0" err="1" smtClean="0">
                <a:solidFill>
                  <a:schemeClr val="tx2"/>
                </a:solidFill>
              </a:rPr>
              <a:t>groups</a:t>
            </a:r>
            <a:r>
              <a:rPr lang="da-DK" dirty="0" smtClean="0">
                <a:solidFill>
                  <a:schemeClr val="tx2"/>
                </a:solidFill>
              </a:rPr>
              <a:t>.</a:t>
            </a:r>
          </a:p>
          <a:p>
            <a:endParaRPr lang="da-DK" dirty="0">
              <a:solidFill>
                <a:schemeClr val="tx2"/>
              </a:solidFill>
            </a:endParaRPr>
          </a:p>
          <a:p>
            <a:r>
              <a:rPr lang="da-DK" dirty="0" err="1" smtClean="0"/>
              <a:t>Preparation</a:t>
            </a:r>
            <a:r>
              <a:rPr lang="da-DK" dirty="0" smtClean="0"/>
              <a:t> </a:t>
            </a:r>
            <a:r>
              <a:rPr lang="da-DK" dirty="0" err="1" smtClean="0"/>
              <a:t>can</a:t>
            </a:r>
            <a:r>
              <a:rPr lang="da-DK" dirty="0" smtClean="0"/>
              <a:t> </a:t>
            </a:r>
            <a:r>
              <a:rPr lang="da-DK" dirty="0" err="1" smtClean="0"/>
              <a:t>be</a:t>
            </a:r>
            <a:r>
              <a:rPr lang="da-DK" dirty="0" smtClean="0"/>
              <a:t> in the form of </a:t>
            </a:r>
            <a:r>
              <a:rPr lang="da-DK" dirty="0" err="1" smtClean="0"/>
              <a:t>literature</a:t>
            </a:r>
            <a:r>
              <a:rPr lang="da-DK" dirty="0" smtClean="0"/>
              <a:t>, </a:t>
            </a:r>
            <a:r>
              <a:rPr lang="da-DK" dirty="0" err="1" smtClean="0"/>
              <a:t>surveys</a:t>
            </a:r>
            <a:r>
              <a:rPr lang="da-DK" dirty="0" smtClean="0"/>
              <a:t>, </a:t>
            </a:r>
            <a:r>
              <a:rPr lang="da-DK" dirty="0" err="1" smtClean="0"/>
              <a:t>asynchronous</a:t>
            </a:r>
            <a:r>
              <a:rPr lang="da-DK" dirty="0" smtClean="0"/>
              <a:t> digital </a:t>
            </a:r>
            <a:r>
              <a:rPr lang="da-DK" dirty="0" err="1" smtClean="0"/>
              <a:t>material</a:t>
            </a:r>
            <a:r>
              <a:rPr lang="da-DK" dirty="0" smtClean="0"/>
              <a:t>.</a:t>
            </a:r>
            <a:endParaRPr lang="da-DK" dirty="0"/>
          </a:p>
        </p:txBody>
      </p:sp>
    </p:spTree>
    <p:extLst>
      <p:ext uri="{BB962C8B-B14F-4D97-AF65-F5344CB8AC3E}">
        <p14:creationId xmlns:p14="http://schemas.microsoft.com/office/powerpoint/2010/main" val="129761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493532" y="512984"/>
            <a:ext cx="7798979" cy="1622425"/>
          </a:xfrm>
        </p:spPr>
        <p:txBody>
          <a:bodyPr rtlCol="0">
            <a:noAutofit/>
          </a:bodyPr>
          <a:lstStyle/>
          <a:p>
            <a:pPr fontAlgn="auto">
              <a:spcAft>
                <a:spcPts val="0"/>
              </a:spcAft>
              <a:defRPr/>
            </a:pPr>
            <a:r>
              <a:rPr lang="da-DK" sz="3200" dirty="0" err="1" smtClean="0">
                <a:solidFill>
                  <a:schemeClr val="tx2"/>
                </a:solidFill>
                <a:latin typeface="+mn-lt"/>
              </a:rPr>
              <a:t>Lecture</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sp>
        <p:nvSpPr>
          <p:cNvPr id="6" name="Tekstfelt 5"/>
          <p:cNvSpPr txBox="1"/>
          <p:nvPr/>
        </p:nvSpPr>
        <p:spPr>
          <a:xfrm>
            <a:off x="358388" y="1463042"/>
            <a:ext cx="6984519" cy="4524315"/>
          </a:xfrm>
          <a:prstGeom prst="rect">
            <a:avLst/>
          </a:prstGeom>
          <a:noFill/>
        </p:spPr>
        <p:txBody>
          <a:bodyPr wrap="square" rtlCol="0">
            <a:spAutoFit/>
          </a:bodyPr>
          <a:lstStyle/>
          <a:p>
            <a:pPr marL="285750" indent="-285750">
              <a:buFont typeface="Arial" panose="020B0604020202020204" pitchFamily="34" charset="0"/>
              <a:buChar char="•"/>
            </a:pPr>
            <a:r>
              <a:rPr lang="da-DK" dirty="0" err="1" smtClean="0">
                <a:solidFill>
                  <a:schemeClr val="tx2"/>
                </a:solidFill>
              </a:rPr>
              <a:t>Listening</a:t>
            </a:r>
            <a:r>
              <a:rPr lang="da-DK" dirty="0" smtClean="0">
                <a:solidFill>
                  <a:schemeClr val="tx2"/>
                </a:solidFill>
              </a:rPr>
              <a:t>, </a:t>
            </a:r>
            <a:r>
              <a:rPr lang="da-DK" dirty="0" err="1" smtClean="0">
                <a:solidFill>
                  <a:schemeClr val="tx2"/>
                </a:solidFill>
              </a:rPr>
              <a:t>seeing</a:t>
            </a:r>
            <a:r>
              <a:rPr lang="da-DK" dirty="0">
                <a:solidFill>
                  <a:schemeClr val="tx2"/>
                </a:solidFill>
              </a:rPr>
              <a:t>,</a:t>
            </a:r>
            <a:r>
              <a:rPr lang="da-DK" dirty="0" smtClean="0">
                <a:solidFill>
                  <a:schemeClr val="tx2"/>
                </a:solidFill>
              </a:rPr>
              <a:t> </a:t>
            </a:r>
            <a:r>
              <a:rPr lang="da-DK" dirty="0" err="1" smtClean="0">
                <a:solidFill>
                  <a:schemeClr val="tx2"/>
                </a:solidFill>
              </a:rPr>
              <a:t>writing</a:t>
            </a:r>
            <a:r>
              <a:rPr lang="da-DK" dirty="0" smtClean="0">
                <a:solidFill>
                  <a:schemeClr val="tx2"/>
                </a:solidFill>
              </a:rPr>
              <a:t> notes and </a:t>
            </a:r>
            <a:r>
              <a:rPr lang="da-DK" dirty="0" err="1" smtClean="0">
                <a:solidFill>
                  <a:schemeClr val="tx2"/>
                </a:solidFill>
              </a:rPr>
              <a:t>having</a:t>
            </a:r>
            <a:r>
              <a:rPr lang="da-DK" dirty="0" smtClean="0">
                <a:solidFill>
                  <a:schemeClr val="tx2"/>
                </a:solidFill>
              </a:rPr>
              <a:t> </a:t>
            </a:r>
            <a:r>
              <a:rPr lang="da-DK" dirty="0" err="1" smtClean="0">
                <a:solidFill>
                  <a:schemeClr val="tx2"/>
                </a:solidFill>
              </a:rPr>
              <a:t>your</a:t>
            </a:r>
            <a:r>
              <a:rPr lang="da-DK" dirty="0" smtClean="0">
                <a:solidFill>
                  <a:schemeClr val="tx2"/>
                </a:solidFill>
              </a:rPr>
              <a:t> </a:t>
            </a:r>
            <a:r>
              <a:rPr lang="da-DK" dirty="0" err="1" smtClean="0">
                <a:solidFill>
                  <a:schemeClr val="tx2"/>
                </a:solidFill>
              </a:rPr>
              <a:t>meaning</a:t>
            </a:r>
            <a:r>
              <a:rPr lang="da-DK" dirty="0" smtClean="0">
                <a:solidFill>
                  <a:schemeClr val="tx2"/>
                </a:solidFill>
              </a:rPr>
              <a:t> </a:t>
            </a:r>
            <a:r>
              <a:rPr lang="da-DK" dirty="0" err="1" smtClean="0">
                <a:solidFill>
                  <a:schemeClr val="tx2"/>
                </a:solidFill>
              </a:rPr>
              <a:t>structures</a:t>
            </a:r>
            <a:r>
              <a:rPr lang="da-DK" dirty="0" smtClean="0">
                <a:solidFill>
                  <a:schemeClr val="tx2"/>
                </a:solidFill>
              </a:rPr>
              <a:t> </a:t>
            </a:r>
            <a:r>
              <a:rPr lang="da-DK" dirty="0" err="1" smtClean="0">
                <a:solidFill>
                  <a:schemeClr val="tx2"/>
                </a:solidFill>
              </a:rPr>
              <a:t>challenged</a:t>
            </a:r>
            <a:r>
              <a:rPr lang="da-DK" dirty="0" smtClean="0">
                <a:solidFill>
                  <a:schemeClr val="tx2"/>
                </a:solidFill>
              </a:rPr>
              <a:t> is </a:t>
            </a:r>
            <a:r>
              <a:rPr lang="da-DK" dirty="0" err="1" smtClean="0">
                <a:solidFill>
                  <a:schemeClr val="tx2"/>
                </a:solidFill>
              </a:rPr>
              <a:t>one</a:t>
            </a:r>
            <a:r>
              <a:rPr lang="da-DK" dirty="0" smtClean="0">
                <a:solidFill>
                  <a:schemeClr val="tx2"/>
                </a:solidFill>
              </a:rPr>
              <a:t> </a:t>
            </a:r>
            <a:r>
              <a:rPr lang="da-DK" dirty="0" err="1" smtClean="0">
                <a:solidFill>
                  <a:schemeClr val="tx2"/>
                </a:solidFill>
              </a:rPr>
              <a:t>aspect</a:t>
            </a:r>
            <a:r>
              <a:rPr lang="da-DK" dirty="0" smtClean="0">
                <a:solidFill>
                  <a:schemeClr val="tx2"/>
                </a:solidFill>
              </a:rPr>
              <a:t> of PBL.</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possibility</a:t>
            </a:r>
            <a:r>
              <a:rPr lang="da-DK" dirty="0" smtClean="0">
                <a:solidFill>
                  <a:schemeClr val="tx2"/>
                </a:solidFill>
              </a:rPr>
              <a:t> for </a:t>
            </a:r>
            <a:r>
              <a:rPr lang="da-DK" dirty="0" err="1" smtClean="0">
                <a:solidFill>
                  <a:schemeClr val="tx2"/>
                </a:solidFill>
              </a:rPr>
              <a:t>faculty</a:t>
            </a:r>
            <a:r>
              <a:rPr lang="da-DK" dirty="0" smtClean="0">
                <a:solidFill>
                  <a:schemeClr val="tx2"/>
                </a:solidFill>
              </a:rPr>
              <a:t> to </a:t>
            </a:r>
            <a:r>
              <a:rPr lang="da-DK" dirty="0" err="1" smtClean="0">
                <a:solidFill>
                  <a:schemeClr val="tx2"/>
                </a:solidFill>
              </a:rPr>
              <a:t>disseminate</a:t>
            </a:r>
            <a:r>
              <a:rPr lang="da-DK" dirty="0" smtClean="0">
                <a:solidFill>
                  <a:schemeClr val="tx2"/>
                </a:solidFill>
              </a:rPr>
              <a:t> research </a:t>
            </a:r>
            <a:r>
              <a:rPr lang="da-DK" dirty="0" err="1" smtClean="0">
                <a:solidFill>
                  <a:schemeClr val="tx2"/>
                </a:solidFill>
              </a:rPr>
              <a:t>based</a:t>
            </a:r>
            <a:r>
              <a:rPr lang="da-DK" dirty="0" smtClean="0">
                <a:solidFill>
                  <a:schemeClr val="tx2"/>
                </a:solidFill>
              </a:rPr>
              <a:t> </a:t>
            </a:r>
            <a:r>
              <a:rPr lang="da-DK" dirty="0" err="1" smtClean="0">
                <a:solidFill>
                  <a:schemeClr val="tx2"/>
                </a:solidFill>
              </a:rPr>
              <a:t>knowledge</a:t>
            </a:r>
            <a:r>
              <a:rPr lang="da-DK" dirty="0">
                <a:solidFill>
                  <a:schemeClr val="tx2"/>
                </a:solidFill>
              </a:rPr>
              <a:t> </a:t>
            </a:r>
            <a:r>
              <a:rPr lang="da-DK" dirty="0" smtClean="0">
                <a:solidFill>
                  <a:schemeClr val="tx2"/>
                </a:solidFill>
              </a:rPr>
              <a:t>and </a:t>
            </a:r>
            <a:r>
              <a:rPr lang="da-DK" dirty="0" err="1" smtClean="0">
                <a:solidFill>
                  <a:schemeClr val="tx2"/>
                </a:solidFill>
              </a:rPr>
              <a:t>illustrate</a:t>
            </a:r>
            <a:r>
              <a:rPr lang="da-DK" dirty="0" smtClean="0">
                <a:solidFill>
                  <a:schemeClr val="tx2"/>
                </a:solidFill>
              </a:rPr>
              <a:t> the </a:t>
            </a:r>
            <a:r>
              <a:rPr lang="da-DK" dirty="0" err="1" smtClean="0">
                <a:solidFill>
                  <a:schemeClr val="tx2"/>
                </a:solidFill>
              </a:rPr>
              <a:t>craft</a:t>
            </a:r>
            <a:r>
              <a:rPr lang="da-DK" dirty="0" smtClean="0">
                <a:solidFill>
                  <a:schemeClr val="tx2"/>
                </a:solidFill>
              </a:rPr>
              <a:t> of </a:t>
            </a:r>
            <a:r>
              <a:rPr lang="da-DK" dirty="0" err="1" smtClean="0">
                <a:solidFill>
                  <a:schemeClr val="tx2"/>
                </a:solidFill>
              </a:rPr>
              <a:t>being</a:t>
            </a:r>
            <a:r>
              <a:rPr lang="da-DK" dirty="0" smtClean="0">
                <a:solidFill>
                  <a:schemeClr val="tx2"/>
                </a:solidFill>
              </a:rPr>
              <a:t> a </a:t>
            </a:r>
            <a:r>
              <a:rPr lang="da-DK" dirty="0" err="1" smtClean="0">
                <a:solidFill>
                  <a:schemeClr val="tx2"/>
                </a:solidFill>
              </a:rPr>
              <a:t>reflective</a:t>
            </a:r>
            <a:r>
              <a:rPr lang="da-DK" dirty="0" smtClean="0">
                <a:solidFill>
                  <a:schemeClr val="tx2"/>
                </a:solidFill>
              </a:rPr>
              <a:t> </a:t>
            </a:r>
            <a:r>
              <a:rPr lang="da-DK" dirty="0" err="1" smtClean="0">
                <a:solidFill>
                  <a:schemeClr val="tx2"/>
                </a:solidFill>
              </a:rPr>
              <a:t>practitioner</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safe</a:t>
            </a:r>
            <a:r>
              <a:rPr lang="da-DK" dirty="0" smtClean="0">
                <a:solidFill>
                  <a:schemeClr val="tx2"/>
                </a:solidFill>
              </a:rPr>
              <a:t> arena for </a:t>
            </a:r>
            <a:r>
              <a:rPr lang="da-DK" dirty="0" err="1" smtClean="0">
                <a:solidFill>
                  <a:schemeClr val="tx2"/>
                </a:solidFill>
              </a:rPr>
              <a:t>inviting</a:t>
            </a:r>
            <a:r>
              <a:rPr lang="da-DK" dirty="0" smtClean="0">
                <a:solidFill>
                  <a:schemeClr val="tx2"/>
                </a:solidFill>
              </a:rPr>
              <a:t> students </a:t>
            </a:r>
            <a:r>
              <a:rPr lang="da-DK" dirty="0" err="1" smtClean="0">
                <a:solidFill>
                  <a:schemeClr val="tx2"/>
                </a:solidFill>
              </a:rPr>
              <a:t>into</a:t>
            </a:r>
            <a:r>
              <a:rPr lang="da-DK" dirty="0" smtClean="0">
                <a:solidFill>
                  <a:schemeClr val="tx2"/>
                </a:solidFill>
              </a:rPr>
              <a:t> </a:t>
            </a:r>
            <a:r>
              <a:rPr lang="da-DK" dirty="0" err="1" smtClean="0">
                <a:solidFill>
                  <a:schemeClr val="tx2"/>
                </a:solidFill>
              </a:rPr>
              <a:t>pausing</a:t>
            </a:r>
            <a:r>
              <a:rPr lang="da-DK" dirty="0" smtClean="0">
                <a:solidFill>
                  <a:schemeClr val="tx2"/>
                </a:solidFill>
              </a:rPr>
              <a:t> </a:t>
            </a:r>
            <a:r>
              <a:rPr lang="da-DK" dirty="0" err="1" smtClean="0">
                <a:solidFill>
                  <a:schemeClr val="tx2"/>
                </a:solidFill>
              </a:rPr>
              <a:t>their</a:t>
            </a:r>
            <a:r>
              <a:rPr lang="da-DK" dirty="0" smtClean="0">
                <a:solidFill>
                  <a:schemeClr val="tx2"/>
                </a:solidFill>
              </a:rPr>
              <a:t> </a:t>
            </a:r>
            <a:r>
              <a:rPr lang="da-DK" dirty="0" err="1" smtClean="0">
                <a:solidFill>
                  <a:schemeClr val="tx2"/>
                </a:solidFill>
              </a:rPr>
              <a:t>instanous</a:t>
            </a:r>
            <a:r>
              <a:rPr lang="da-DK" dirty="0" smtClean="0">
                <a:solidFill>
                  <a:schemeClr val="tx2"/>
                </a:solidFill>
              </a:rPr>
              <a:t> sensemaking and </a:t>
            </a:r>
            <a:r>
              <a:rPr lang="da-DK" dirty="0" err="1" smtClean="0">
                <a:solidFill>
                  <a:schemeClr val="tx2"/>
                </a:solidFill>
              </a:rPr>
              <a:t>understanding</a:t>
            </a:r>
            <a:r>
              <a:rPr lang="da-DK" dirty="0" smtClean="0">
                <a:solidFill>
                  <a:schemeClr val="tx2"/>
                </a:solidFill>
              </a:rPr>
              <a:t> and open up for </a:t>
            </a:r>
            <a:r>
              <a:rPr lang="da-DK" dirty="0" err="1" smtClean="0">
                <a:solidFill>
                  <a:schemeClr val="tx2"/>
                </a:solidFill>
              </a:rPr>
              <a:t>different</a:t>
            </a:r>
            <a:r>
              <a:rPr lang="da-DK" dirty="0" smtClean="0">
                <a:solidFill>
                  <a:schemeClr val="tx2"/>
                </a:solidFill>
              </a:rPr>
              <a:t> </a:t>
            </a:r>
            <a:r>
              <a:rPr lang="da-DK" dirty="0" err="1" smtClean="0">
                <a:solidFill>
                  <a:schemeClr val="tx2"/>
                </a:solidFill>
              </a:rPr>
              <a:t>perspectives</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Present, </a:t>
            </a:r>
            <a:r>
              <a:rPr lang="da-DK" dirty="0" err="1" smtClean="0">
                <a:solidFill>
                  <a:schemeClr val="tx2"/>
                </a:solidFill>
              </a:rPr>
              <a:t>unfold</a:t>
            </a:r>
            <a:r>
              <a:rPr lang="da-DK" dirty="0" smtClean="0">
                <a:solidFill>
                  <a:schemeClr val="tx2"/>
                </a:solidFill>
              </a:rPr>
              <a:t>, analyse and </a:t>
            </a:r>
            <a:r>
              <a:rPr lang="da-DK" dirty="0" err="1" smtClean="0">
                <a:solidFill>
                  <a:schemeClr val="tx2"/>
                </a:solidFill>
              </a:rPr>
              <a:t>unite</a:t>
            </a:r>
            <a:r>
              <a:rPr lang="da-DK" dirty="0" smtClean="0">
                <a:solidFill>
                  <a:schemeClr val="tx2"/>
                </a:solidFill>
              </a:rPr>
              <a:t> </a:t>
            </a:r>
            <a:r>
              <a:rPr lang="da-DK" dirty="0" err="1" smtClean="0">
                <a:solidFill>
                  <a:schemeClr val="tx2"/>
                </a:solidFill>
              </a:rPr>
              <a:t>complex</a:t>
            </a:r>
            <a:r>
              <a:rPr lang="da-DK" dirty="0" smtClean="0">
                <a:solidFill>
                  <a:schemeClr val="tx2"/>
                </a:solidFill>
              </a:rPr>
              <a:t> </a:t>
            </a:r>
            <a:r>
              <a:rPr lang="da-DK" dirty="0" err="1" smtClean="0">
                <a:solidFill>
                  <a:schemeClr val="tx2"/>
                </a:solidFill>
              </a:rPr>
              <a:t>theoretical</a:t>
            </a:r>
            <a:r>
              <a:rPr lang="da-DK" dirty="0" smtClean="0">
                <a:solidFill>
                  <a:schemeClr val="tx2"/>
                </a:solidFill>
              </a:rPr>
              <a:t> and practical </a:t>
            </a:r>
            <a:r>
              <a:rPr lang="da-DK" dirty="0" err="1" smtClean="0">
                <a:solidFill>
                  <a:schemeClr val="tx2"/>
                </a:solidFill>
              </a:rPr>
              <a:t>questions</a:t>
            </a:r>
            <a:r>
              <a:rPr lang="da-DK" dirty="0" smtClean="0">
                <a:solidFill>
                  <a:schemeClr val="tx2"/>
                </a:solidFill>
              </a:rPr>
              <a:t>.</a:t>
            </a:r>
          </a:p>
          <a:p>
            <a:pPr marL="285750" indent="-285750">
              <a:buFont typeface="Arial" panose="020B0604020202020204" pitchFamily="34" charset="0"/>
              <a:buChar char="•"/>
            </a:pPr>
            <a:r>
              <a:rPr lang="da-DK" dirty="0" err="1" smtClean="0">
                <a:solidFill>
                  <a:schemeClr val="tx2"/>
                </a:solidFill>
              </a:rPr>
              <a:t>Motivating</a:t>
            </a:r>
            <a:r>
              <a:rPr lang="da-DK" dirty="0" smtClean="0">
                <a:solidFill>
                  <a:schemeClr val="tx2"/>
                </a:solidFill>
              </a:rPr>
              <a:t> and </a:t>
            </a:r>
            <a:r>
              <a:rPr lang="da-DK" dirty="0" err="1" smtClean="0">
                <a:solidFill>
                  <a:schemeClr val="tx2"/>
                </a:solidFill>
              </a:rPr>
              <a:t>meaningful</a:t>
            </a:r>
            <a:r>
              <a:rPr lang="da-DK" dirty="0" smtClean="0">
                <a:solidFill>
                  <a:schemeClr val="tx2"/>
                </a:solidFill>
              </a:rPr>
              <a:t> to </a:t>
            </a:r>
            <a:r>
              <a:rPr lang="da-DK" dirty="0" err="1" smtClean="0">
                <a:solidFill>
                  <a:schemeClr val="tx2"/>
                </a:solidFill>
              </a:rPr>
              <a:t>many</a:t>
            </a:r>
            <a:r>
              <a:rPr lang="da-DK" dirty="0" smtClean="0">
                <a:solidFill>
                  <a:schemeClr val="tx2"/>
                </a:solidFill>
              </a:rPr>
              <a:t> researchers.</a:t>
            </a:r>
          </a:p>
          <a:p>
            <a:pPr marL="285750" indent="-285750">
              <a:buFont typeface="Arial" panose="020B0604020202020204" pitchFamily="34" charset="0"/>
              <a:buChar char="•"/>
            </a:pPr>
            <a:r>
              <a:rPr lang="da-DK" dirty="0" smtClean="0">
                <a:solidFill>
                  <a:schemeClr val="tx2"/>
                </a:solidFill>
              </a:rPr>
              <a:t>Provide </a:t>
            </a:r>
            <a:r>
              <a:rPr lang="da-DK" dirty="0" err="1">
                <a:solidFill>
                  <a:schemeClr val="tx2"/>
                </a:solidFill>
              </a:rPr>
              <a:t>academic</a:t>
            </a:r>
            <a:r>
              <a:rPr lang="da-DK" dirty="0">
                <a:solidFill>
                  <a:schemeClr val="tx2"/>
                </a:solidFill>
              </a:rPr>
              <a:t> support to </a:t>
            </a:r>
            <a:r>
              <a:rPr lang="da-DK" dirty="0" smtClean="0">
                <a:solidFill>
                  <a:schemeClr val="tx2"/>
                </a:solidFill>
              </a:rPr>
              <a:t>students.</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way</a:t>
            </a:r>
            <a:r>
              <a:rPr lang="da-DK" dirty="0" smtClean="0">
                <a:solidFill>
                  <a:schemeClr val="tx2"/>
                </a:solidFill>
              </a:rPr>
              <a:t> to </a:t>
            </a:r>
            <a:r>
              <a:rPr lang="da-DK" dirty="0" err="1" smtClean="0">
                <a:solidFill>
                  <a:schemeClr val="tx2"/>
                </a:solidFill>
              </a:rPr>
              <a:t>make</a:t>
            </a:r>
            <a:r>
              <a:rPr lang="da-DK" dirty="0" smtClean="0">
                <a:solidFill>
                  <a:schemeClr val="tx2"/>
                </a:solidFill>
              </a:rPr>
              <a:t> </a:t>
            </a:r>
            <a:r>
              <a:rPr lang="da-DK" dirty="0" err="1" smtClean="0">
                <a:solidFill>
                  <a:schemeClr val="tx2"/>
                </a:solidFill>
              </a:rPr>
              <a:t>commitments</a:t>
            </a:r>
            <a:r>
              <a:rPr lang="da-DK" dirty="0" smtClean="0">
                <a:solidFill>
                  <a:schemeClr val="tx2"/>
                </a:solidFill>
              </a:rPr>
              <a:t> </a:t>
            </a:r>
            <a:r>
              <a:rPr lang="da-DK" dirty="0" err="1" smtClean="0">
                <a:solidFill>
                  <a:schemeClr val="tx2"/>
                </a:solidFill>
              </a:rPr>
              <a:t>between</a:t>
            </a:r>
            <a:r>
              <a:rPr lang="da-DK" dirty="0" smtClean="0">
                <a:solidFill>
                  <a:schemeClr val="tx2"/>
                </a:solidFill>
              </a:rPr>
              <a:t> students and </a:t>
            </a:r>
            <a:r>
              <a:rPr lang="da-DK" dirty="0" err="1" smtClean="0">
                <a:solidFill>
                  <a:schemeClr val="tx2"/>
                </a:solidFill>
              </a:rPr>
              <a:t>faculty</a:t>
            </a:r>
            <a:r>
              <a:rPr lang="da-DK" dirty="0" smtClean="0">
                <a:solidFill>
                  <a:schemeClr val="tx2"/>
                </a:solidFill>
              </a:rPr>
              <a:t> clear.</a:t>
            </a:r>
            <a:endParaRPr lang="da-DK" dirty="0">
              <a:solidFill>
                <a:schemeClr val="tx2"/>
              </a:solidFill>
            </a:endParaRPr>
          </a:p>
          <a:p>
            <a:endParaRPr lang="da-DK" dirty="0">
              <a:solidFill>
                <a:schemeClr val="tx2"/>
              </a:solidFill>
            </a:endParaRPr>
          </a:p>
          <a:p>
            <a:r>
              <a:rPr lang="da-DK" dirty="0" smtClean="0"/>
              <a:t>Can </a:t>
            </a:r>
            <a:r>
              <a:rPr lang="da-DK" dirty="0" err="1" smtClean="0"/>
              <a:t>be</a:t>
            </a:r>
            <a:r>
              <a:rPr lang="da-DK" dirty="0" smtClean="0"/>
              <a:t> </a:t>
            </a:r>
            <a:r>
              <a:rPr lang="da-DK" dirty="0" err="1" smtClean="0"/>
              <a:t>realised</a:t>
            </a:r>
            <a:r>
              <a:rPr lang="da-DK" dirty="0" smtClean="0"/>
              <a:t> </a:t>
            </a:r>
            <a:r>
              <a:rPr lang="da-DK" dirty="0" err="1" smtClean="0"/>
              <a:t>asynchronous</a:t>
            </a:r>
            <a:r>
              <a:rPr lang="da-DK" dirty="0"/>
              <a:t>/</a:t>
            </a:r>
            <a:r>
              <a:rPr lang="da-DK" dirty="0" err="1" smtClean="0"/>
              <a:t>synchronous</a:t>
            </a:r>
            <a:r>
              <a:rPr lang="da-DK" dirty="0" smtClean="0"/>
              <a:t> &amp; </a:t>
            </a:r>
            <a:r>
              <a:rPr lang="da-DK" dirty="0" err="1" smtClean="0"/>
              <a:t>digitally</a:t>
            </a:r>
            <a:r>
              <a:rPr lang="da-DK" dirty="0" smtClean="0"/>
              <a:t>/on campus.</a:t>
            </a:r>
            <a:r>
              <a:rPr lang="da-DK" dirty="0" smtClean="0">
                <a:solidFill>
                  <a:schemeClr val="tx2"/>
                </a:solidFill>
              </a:rPr>
              <a:t> </a:t>
            </a:r>
            <a:endParaRPr lang="da-DK" dirty="0">
              <a:solidFill>
                <a:schemeClr val="tx2"/>
              </a:solidFill>
            </a:endParaRPr>
          </a:p>
        </p:txBody>
      </p:sp>
    </p:spTree>
    <p:extLst>
      <p:ext uri="{BB962C8B-B14F-4D97-AF65-F5344CB8AC3E}">
        <p14:creationId xmlns:p14="http://schemas.microsoft.com/office/powerpoint/2010/main" val="3447095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406446" y="408481"/>
            <a:ext cx="7798979" cy="1622425"/>
          </a:xfrm>
        </p:spPr>
        <p:txBody>
          <a:bodyPr rtlCol="0">
            <a:noAutofit/>
          </a:bodyPr>
          <a:lstStyle/>
          <a:p>
            <a:pPr fontAlgn="auto">
              <a:spcAft>
                <a:spcPts val="0"/>
              </a:spcAft>
              <a:defRPr/>
            </a:pPr>
            <a:r>
              <a:rPr lang="da-DK" sz="3200" dirty="0" smtClean="0">
                <a:solidFill>
                  <a:schemeClr val="tx2"/>
                </a:solidFill>
                <a:latin typeface="+mn-lt"/>
              </a:rPr>
              <a:t>Q&amp;A</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sp>
        <p:nvSpPr>
          <p:cNvPr id="6" name="Tekstfelt 5"/>
          <p:cNvSpPr txBox="1"/>
          <p:nvPr/>
        </p:nvSpPr>
        <p:spPr>
          <a:xfrm>
            <a:off x="245178" y="1375956"/>
            <a:ext cx="6849376" cy="4247317"/>
          </a:xfrm>
          <a:prstGeom prst="rect">
            <a:avLst/>
          </a:prstGeom>
          <a:noFill/>
        </p:spPr>
        <p:txBody>
          <a:bodyPr wrap="square" rtlCol="0">
            <a:spAutoFit/>
          </a:bodyPr>
          <a:lstStyle/>
          <a:p>
            <a:pPr marL="285750" indent="-285750">
              <a:buFont typeface="Arial" panose="020B0604020202020204" pitchFamily="34" charset="0"/>
              <a:buChar char="•"/>
            </a:pPr>
            <a:r>
              <a:rPr lang="da-DK" dirty="0" err="1" smtClean="0">
                <a:solidFill>
                  <a:schemeClr val="tx2"/>
                </a:solidFill>
              </a:rPr>
              <a:t>Reflecting</a:t>
            </a:r>
            <a:r>
              <a:rPr lang="da-DK" dirty="0" smtClean="0">
                <a:solidFill>
                  <a:schemeClr val="tx2"/>
                </a:solidFill>
              </a:rPr>
              <a:t>, verbalising </a:t>
            </a:r>
            <a:r>
              <a:rPr lang="da-DK" dirty="0" err="1" smtClean="0">
                <a:solidFill>
                  <a:schemeClr val="tx2"/>
                </a:solidFill>
              </a:rPr>
              <a:t>one’s</a:t>
            </a:r>
            <a:r>
              <a:rPr lang="da-DK" dirty="0" smtClean="0">
                <a:solidFill>
                  <a:schemeClr val="tx2"/>
                </a:solidFill>
              </a:rPr>
              <a:t> </a:t>
            </a:r>
            <a:r>
              <a:rPr lang="da-DK" dirty="0" err="1" smtClean="0">
                <a:solidFill>
                  <a:schemeClr val="tx2"/>
                </a:solidFill>
              </a:rPr>
              <a:t>understanding</a:t>
            </a:r>
            <a:r>
              <a:rPr lang="da-DK" dirty="0" smtClean="0">
                <a:solidFill>
                  <a:schemeClr val="tx2"/>
                </a:solidFill>
              </a:rPr>
              <a:t>, </a:t>
            </a:r>
            <a:r>
              <a:rPr lang="da-DK" dirty="0" err="1" smtClean="0">
                <a:solidFill>
                  <a:schemeClr val="tx2"/>
                </a:solidFill>
              </a:rPr>
              <a:t>being</a:t>
            </a:r>
            <a:r>
              <a:rPr lang="da-DK" dirty="0" smtClean="0">
                <a:solidFill>
                  <a:schemeClr val="tx2"/>
                </a:solidFill>
              </a:rPr>
              <a:t> </a:t>
            </a:r>
            <a:r>
              <a:rPr lang="da-DK" dirty="0" err="1" smtClean="0">
                <a:solidFill>
                  <a:schemeClr val="tx2"/>
                </a:solidFill>
              </a:rPr>
              <a:t>asked</a:t>
            </a:r>
            <a:r>
              <a:rPr lang="da-DK" dirty="0" smtClean="0">
                <a:solidFill>
                  <a:schemeClr val="tx2"/>
                </a:solidFill>
              </a:rPr>
              <a:t> to </a:t>
            </a:r>
            <a:r>
              <a:rPr lang="da-DK" dirty="0" err="1" smtClean="0">
                <a:solidFill>
                  <a:schemeClr val="tx2"/>
                </a:solidFill>
              </a:rPr>
              <a:t>relate</a:t>
            </a:r>
            <a:r>
              <a:rPr lang="da-DK" dirty="0" smtClean="0">
                <a:solidFill>
                  <a:schemeClr val="tx2"/>
                </a:solidFill>
              </a:rPr>
              <a:t> to </a:t>
            </a:r>
            <a:r>
              <a:rPr lang="da-DK" dirty="0" err="1" smtClean="0">
                <a:solidFill>
                  <a:schemeClr val="tx2"/>
                </a:solidFill>
              </a:rPr>
              <a:t>specific</a:t>
            </a:r>
            <a:r>
              <a:rPr lang="da-DK" dirty="0" smtClean="0">
                <a:solidFill>
                  <a:schemeClr val="tx2"/>
                </a:solidFill>
              </a:rPr>
              <a:t> </a:t>
            </a:r>
            <a:r>
              <a:rPr lang="da-DK" dirty="0" err="1" smtClean="0">
                <a:solidFill>
                  <a:schemeClr val="tx2"/>
                </a:solidFill>
              </a:rPr>
              <a:t>issues</a:t>
            </a:r>
            <a:r>
              <a:rPr lang="da-DK" dirty="0">
                <a:solidFill>
                  <a:schemeClr val="tx2"/>
                </a:solidFill>
              </a:rPr>
              <a:t> </a:t>
            </a:r>
            <a:r>
              <a:rPr lang="da-DK" dirty="0" smtClean="0">
                <a:solidFill>
                  <a:schemeClr val="tx2"/>
                </a:solidFill>
              </a:rPr>
              <a:t>is </a:t>
            </a:r>
            <a:r>
              <a:rPr lang="da-DK" dirty="0" err="1" smtClean="0">
                <a:solidFill>
                  <a:schemeClr val="tx2"/>
                </a:solidFill>
              </a:rPr>
              <a:t>one</a:t>
            </a:r>
            <a:r>
              <a:rPr lang="da-DK" dirty="0" smtClean="0">
                <a:solidFill>
                  <a:schemeClr val="tx2"/>
                </a:solidFill>
              </a:rPr>
              <a:t> </a:t>
            </a:r>
            <a:r>
              <a:rPr lang="da-DK" dirty="0" err="1" smtClean="0">
                <a:solidFill>
                  <a:schemeClr val="tx2"/>
                </a:solidFill>
              </a:rPr>
              <a:t>aspect</a:t>
            </a:r>
            <a:r>
              <a:rPr lang="da-DK" dirty="0" smtClean="0">
                <a:solidFill>
                  <a:schemeClr val="tx2"/>
                </a:solidFill>
              </a:rPr>
              <a:t> of PBL.</a:t>
            </a:r>
          </a:p>
          <a:p>
            <a:pPr marL="285750" indent="-285750">
              <a:buFont typeface="Arial" panose="020B0604020202020204" pitchFamily="34" charset="0"/>
              <a:buChar char="•"/>
            </a:pPr>
            <a:r>
              <a:rPr lang="da-DK" dirty="0" err="1" smtClean="0">
                <a:solidFill>
                  <a:schemeClr val="tx2"/>
                </a:solidFill>
              </a:rPr>
              <a:t>We</a:t>
            </a:r>
            <a:r>
              <a:rPr lang="da-DK" dirty="0" smtClean="0">
                <a:solidFill>
                  <a:schemeClr val="tx2"/>
                </a:solidFill>
              </a:rPr>
              <a:t> </a:t>
            </a:r>
            <a:r>
              <a:rPr lang="da-DK" dirty="0" err="1" smtClean="0">
                <a:solidFill>
                  <a:schemeClr val="tx2"/>
                </a:solidFill>
              </a:rPr>
              <a:t>remember</a:t>
            </a:r>
            <a:r>
              <a:rPr lang="da-DK" dirty="0" smtClean="0">
                <a:solidFill>
                  <a:schemeClr val="tx2"/>
                </a:solidFill>
              </a:rPr>
              <a:t> 70% of </a:t>
            </a:r>
            <a:r>
              <a:rPr lang="da-DK" dirty="0" err="1" smtClean="0">
                <a:solidFill>
                  <a:schemeClr val="tx2"/>
                </a:solidFill>
              </a:rPr>
              <a:t>what</a:t>
            </a:r>
            <a:r>
              <a:rPr lang="da-DK" dirty="0" smtClean="0">
                <a:solidFill>
                  <a:schemeClr val="tx2"/>
                </a:solidFill>
              </a:rPr>
              <a:t> </a:t>
            </a:r>
            <a:r>
              <a:rPr lang="da-DK" dirty="0" err="1" smtClean="0">
                <a:solidFill>
                  <a:schemeClr val="tx2"/>
                </a:solidFill>
              </a:rPr>
              <a:t>we</a:t>
            </a:r>
            <a:r>
              <a:rPr lang="da-DK" dirty="0" smtClean="0">
                <a:solidFill>
                  <a:schemeClr val="tx2"/>
                </a:solidFill>
              </a:rPr>
              <a:t> </a:t>
            </a:r>
            <a:r>
              <a:rPr lang="da-DK" dirty="0" err="1" smtClean="0">
                <a:solidFill>
                  <a:schemeClr val="tx2"/>
                </a:solidFill>
              </a:rPr>
              <a:t>say</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Students </a:t>
            </a:r>
            <a:r>
              <a:rPr lang="da-DK" dirty="0" err="1" smtClean="0">
                <a:solidFill>
                  <a:schemeClr val="tx2"/>
                </a:solidFill>
              </a:rPr>
              <a:t>express</a:t>
            </a:r>
            <a:r>
              <a:rPr lang="da-DK" dirty="0" smtClean="0">
                <a:solidFill>
                  <a:schemeClr val="tx2"/>
                </a:solidFill>
              </a:rPr>
              <a:t> </a:t>
            </a:r>
            <a:r>
              <a:rPr lang="da-DK" dirty="0" err="1" smtClean="0">
                <a:solidFill>
                  <a:schemeClr val="tx2"/>
                </a:solidFill>
              </a:rPr>
              <a:t>that</a:t>
            </a:r>
            <a:r>
              <a:rPr lang="da-DK" dirty="0" smtClean="0">
                <a:solidFill>
                  <a:schemeClr val="tx2"/>
                </a:solidFill>
              </a:rPr>
              <a:t> a central part of </a:t>
            </a:r>
            <a:r>
              <a:rPr lang="da-DK" dirty="0" err="1" smtClean="0">
                <a:solidFill>
                  <a:schemeClr val="tx2"/>
                </a:solidFill>
              </a:rPr>
              <a:t>their</a:t>
            </a:r>
            <a:r>
              <a:rPr lang="da-DK" dirty="0" smtClean="0">
                <a:solidFill>
                  <a:schemeClr val="tx2"/>
                </a:solidFill>
              </a:rPr>
              <a:t> </a:t>
            </a:r>
            <a:r>
              <a:rPr lang="da-DK" dirty="0" err="1" smtClean="0">
                <a:solidFill>
                  <a:schemeClr val="tx2"/>
                </a:solidFill>
              </a:rPr>
              <a:t>learning</a:t>
            </a:r>
            <a:r>
              <a:rPr lang="da-DK" dirty="0" smtClean="0">
                <a:solidFill>
                  <a:schemeClr val="tx2"/>
                </a:solidFill>
              </a:rPr>
              <a:t> </a:t>
            </a:r>
            <a:r>
              <a:rPr lang="da-DK" dirty="0" err="1" smtClean="0">
                <a:solidFill>
                  <a:schemeClr val="tx2"/>
                </a:solidFill>
              </a:rPr>
              <a:t>occurs</a:t>
            </a:r>
            <a:r>
              <a:rPr lang="da-DK" dirty="0" smtClean="0">
                <a:solidFill>
                  <a:schemeClr val="tx2"/>
                </a:solidFill>
              </a:rPr>
              <a:t> </a:t>
            </a:r>
            <a:r>
              <a:rPr lang="da-DK" dirty="0" err="1" smtClean="0">
                <a:solidFill>
                  <a:schemeClr val="tx2"/>
                </a:solidFill>
              </a:rPr>
              <a:t>when</a:t>
            </a:r>
            <a:r>
              <a:rPr lang="da-DK" dirty="0" smtClean="0">
                <a:solidFill>
                  <a:schemeClr val="tx2"/>
                </a:solidFill>
              </a:rPr>
              <a:t> </a:t>
            </a:r>
            <a:r>
              <a:rPr lang="da-DK" dirty="0" err="1" smtClean="0">
                <a:solidFill>
                  <a:schemeClr val="tx2"/>
                </a:solidFill>
              </a:rPr>
              <a:t>they</a:t>
            </a:r>
            <a:r>
              <a:rPr lang="da-DK" dirty="0" smtClean="0">
                <a:solidFill>
                  <a:schemeClr val="tx2"/>
                </a:solidFill>
              </a:rPr>
              <a:t> </a:t>
            </a:r>
            <a:r>
              <a:rPr lang="da-DK" dirty="0" err="1" smtClean="0">
                <a:solidFill>
                  <a:schemeClr val="tx2"/>
                </a:solidFill>
              </a:rPr>
              <a:t>hear</a:t>
            </a:r>
            <a:r>
              <a:rPr lang="da-DK" dirty="0" smtClean="0">
                <a:solidFill>
                  <a:schemeClr val="tx2"/>
                </a:solidFill>
              </a:rPr>
              <a:t> </a:t>
            </a:r>
            <a:r>
              <a:rPr lang="da-DK" dirty="0" err="1" smtClean="0">
                <a:solidFill>
                  <a:schemeClr val="tx2"/>
                </a:solidFill>
              </a:rPr>
              <a:t>fellow</a:t>
            </a:r>
            <a:r>
              <a:rPr lang="da-DK" dirty="0" smtClean="0">
                <a:solidFill>
                  <a:schemeClr val="tx2"/>
                </a:solidFill>
              </a:rPr>
              <a:t> students </a:t>
            </a:r>
            <a:r>
              <a:rPr lang="da-DK" dirty="0" err="1" smtClean="0">
                <a:solidFill>
                  <a:schemeClr val="tx2"/>
                </a:solidFill>
              </a:rPr>
              <a:t>raise</a:t>
            </a:r>
            <a:r>
              <a:rPr lang="da-DK" dirty="0" smtClean="0">
                <a:solidFill>
                  <a:schemeClr val="tx2"/>
                </a:solidFill>
              </a:rPr>
              <a:t> </a:t>
            </a:r>
            <a:r>
              <a:rPr lang="da-DK" dirty="0" err="1" smtClean="0">
                <a:solidFill>
                  <a:schemeClr val="tx2"/>
                </a:solidFill>
              </a:rPr>
              <a:t>questions</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Q&amp;A </a:t>
            </a:r>
            <a:r>
              <a:rPr lang="da-DK" dirty="0" err="1" smtClean="0">
                <a:solidFill>
                  <a:schemeClr val="tx2"/>
                </a:solidFill>
              </a:rPr>
              <a:t>revolves</a:t>
            </a:r>
            <a:r>
              <a:rPr lang="da-DK" dirty="0" smtClean="0">
                <a:solidFill>
                  <a:schemeClr val="tx2"/>
                </a:solidFill>
              </a:rPr>
              <a:t> </a:t>
            </a:r>
            <a:r>
              <a:rPr lang="da-DK" dirty="0" err="1" smtClean="0">
                <a:solidFill>
                  <a:schemeClr val="tx2"/>
                </a:solidFill>
              </a:rPr>
              <a:t>around</a:t>
            </a:r>
            <a:r>
              <a:rPr lang="da-DK" dirty="0" smtClean="0">
                <a:solidFill>
                  <a:schemeClr val="tx2"/>
                </a:solidFill>
              </a:rPr>
              <a:t> </a:t>
            </a:r>
            <a:r>
              <a:rPr lang="da-DK" dirty="0" err="1" smtClean="0">
                <a:solidFill>
                  <a:schemeClr val="tx2"/>
                </a:solidFill>
              </a:rPr>
              <a:t>dialogue</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Support relation </a:t>
            </a:r>
            <a:r>
              <a:rPr lang="da-DK" dirty="0" err="1" smtClean="0">
                <a:solidFill>
                  <a:schemeClr val="tx2"/>
                </a:solidFill>
              </a:rPr>
              <a:t>building</a:t>
            </a:r>
            <a:r>
              <a:rPr lang="da-DK" dirty="0" smtClean="0">
                <a:solidFill>
                  <a:schemeClr val="tx2"/>
                </a:solidFill>
              </a:rPr>
              <a:t> </a:t>
            </a:r>
            <a:r>
              <a:rPr lang="da-DK" dirty="0" err="1" smtClean="0">
                <a:solidFill>
                  <a:schemeClr val="tx2"/>
                </a:solidFill>
              </a:rPr>
              <a:t>amongst</a:t>
            </a:r>
            <a:r>
              <a:rPr lang="da-DK" dirty="0" smtClean="0">
                <a:solidFill>
                  <a:schemeClr val="tx2"/>
                </a:solidFill>
              </a:rPr>
              <a:t> students.</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way</a:t>
            </a:r>
            <a:r>
              <a:rPr lang="da-DK" dirty="0" smtClean="0">
                <a:solidFill>
                  <a:schemeClr val="tx2"/>
                </a:solidFill>
              </a:rPr>
              <a:t> to </a:t>
            </a:r>
            <a:r>
              <a:rPr lang="da-DK" dirty="0" err="1" smtClean="0">
                <a:solidFill>
                  <a:schemeClr val="tx2"/>
                </a:solidFill>
              </a:rPr>
              <a:t>create</a:t>
            </a:r>
            <a:r>
              <a:rPr lang="da-DK" dirty="0" smtClean="0">
                <a:solidFill>
                  <a:schemeClr val="tx2"/>
                </a:solidFill>
              </a:rPr>
              <a:t> </a:t>
            </a:r>
            <a:r>
              <a:rPr lang="da-DK" dirty="0" err="1" smtClean="0">
                <a:solidFill>
                  <a:schemeClr val="tx2"/>
                </a:solidFill>
              </a:rPr>
              <a:t>strong</a:t>
            </a:r>
            <a:r>
              <a:rPr lang="da-DK" dirty="0" smtClean="0">
                <a:solidFill>
                  <a:schemeClr val="tx2"/>
                </a:solidFill>
              </a:rPr>
              <a:t> relations </a:t>
            </a:r>
            <a:r>
              <a:rPr lang="da-DK" dirty="0" err="1" smtClean="0">
                <a:solidFill>
                  <a:schemeClr val="tx2"/>
                </a:solidFill>
              </a:rPr>
              <a:t>between</a:t>
            </a:r>
            <a:r>
              <a:rPr lang="da-DK" dirty="0" smtClean="0">
                <a:solidFill>
                  <a:schemeClr val="tx2"/>
                </a:solidFill>
              </a:rPr>
              <a:t> </a:t>
            </a:r>
            <a:r>
              <a:rPr lang="da-DK" dirty="0" err="1" smtClean="0">
                <a:solidFill>
                  <a:schemeClr val="tx2"/>
                </a:solidFill>
              </a:rPr>
              <a:t>faculty</a:t>
            </a:r>
            <a:r>
              <a:rPr lang="da-DK" dirty="0" smtClean="0">
                <a:solidFill>
                  <a:schemeClr val="tx2"/>
                </a:solidFill>
              </a:rPr>
              <a:t> &amp; students.</a:t>
            </a:r>
          </a:p>
          <a:p>
            <a:pPr marL="285750" indent="-285750">
              <a:buFont typeface="Arial" panose="020B0604020202020204" pitchFamily="34" charset="0"/>
              <a:buChar char="•"/>
            </a:pPr>
            <a:r>
              <a:rPr lang="da-DK" dirty="0" smtClean="0">
                <a:solidFill>
                  <a:schemeClr val="tx2"/>
                </a:solidFill>
              </a:rPr>
              <a:t>Provide </a:t>
            </a:r>
            <a:r>
              <a:rPr lang="da-DK" dirty="0" err="1">
                <a:solidFill>
                  <a:schemeClr val="tx2"/>
                </a:solidFill>
              </a:rPr>
              <a:t>academic</a:t>
            </a:r>
            <a:r>
              <a:rPr lang="da-DK" dirty="0">
                <a:solidFill>
                  <a:schemeClr val="tx2"/>
                </a:solidFill>
              </a:rPr>
              <a:t> support to </a:t>
            </a:r>
            <a:r>
              <a:rPr lang="da-DK" dirty="0" smtClean="0">
                <a:solidFill>
                  <a:schemeClr val="tx2"/>
                </a:solidFill>
              </a:rPr>
              <a:t>students.</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tool</a:t>
            </a:r>
            <a:r>
              <a:rPr lang="da-DK" dirty="0" smtClean="0">
                <a:solidFill>
                  <a:schemeClr val="tx2"/>
                </a:solidFill>
              </a:rPr>
              <a:t> </a:t>
            </a:r>
            <a:r>
              <a:rPr lang="da-DK" dirty="0" err="1" smtClean="0">
                <a:solidFill>
                  <a:schemeClr val="tx2"/>
                </a:solidFill>
              </a:rPr>
              <a:t>that</a:t>
            </a:r>
            <a:r>
              <a:rPr lang="da-DK" dirty="0" smtClean="0">
                <a:solidFill>
                  <a:schemeClr val="tx2"/>
                </a:solidFill>
              </a:rPr>
              <a:t> </a:t>
            </a:r>
            <a:r>
              <a:rPr lang="da-DK" dirty="0" err="1" smtClean="0">
                <a:solidFill>
                  <a:schemeClr val="tx2"/>
                </a:solidFill>
              </a:rPr>
              <a:t>active</a:t>
            </a:r>
            <a:r>
              <a:rPr lang="da-DK" dirty="0" smtClean="0">
                <a:solidFill>
                  <a:schemeClr val="tx2"/>
                </a:solidFill>
              </a:rPr>
              <a:t> students and support </a:t>
            </a:r>
            <a:r>
              <a:rPr lang="da-DK" dirty="0" err="1" smtClean="0">
                <a:solidFill>
                  <a:schemeClr val="tx2"/>
                </a:solidFill>
              </a:rPr>
              <a:t>their</a:t>
            </a:r>
            <a:r>
              <a:rPr lang="da-DK" dirty="0" smtClean="0">
                <a:solidFill>
                  <a:schemeClr val="tx2"/>
                </a:solidFill>
              </a:rPr>
              <a:t> </a:t>
            </a:r>
            <a:r>
              <a:rPr lang="da-DK" dirty="0" err="1" smtClean="0">
                <a:solidFill>
                  <a:schemeClr val="tx2"/>
                </a:solidFill>
              </a:rPr>
              <a:t>learning</a:t>
            </a:r>
            <a:r>
              <a:rPr lang="da-DK" dirty="0" smtClean="0">
                <a:solidFill>
                  <a:schemeClr val="tx2"/>
                </a:solidFill>
              </a:rPr>
              <a:t>.</a:t>
            </a:r>
            <a:endParaRPr lang="da-DK" dirty="0">
              <a:solidFill>
                <a:schemeClr val="tx2"/>
              </a:solidFill>
            </a:endParaRPr>
          </a:p>
          <a:p>
            <a:pPr marL="285750" indent="-285750">
              <a:buFont typeface="Arial" panose="020B0604020202020204" pitchFamily="34" charset="0"/>
              <a:buChar char="•"/>
            </a:pPr>
            <a:r>
              <a:rPr lang="da-DK" dirty="0" smtClean="0">
                <a:solidFill>
                  <a:schemeClr val="tx2"/>
                </a:solidFill>
              </a:rPr>
              <a:t>Can </a:t>
            </a:r>
            <a:r>
              <a:rPr lang="da-DK" dirty="0" err="1" smtClean="0">
                <a:solidFill>
                  <a:schemeClr val="tx2"/>
                </a:solidFill>
              </a:rPr>
              <a:t>be</a:t>
            </a:r>
            <a:r>
              <a:rPr lang="da-DK" dirty="0" smtClean="0">
                <a:solidFill>
                  <a:schemeClr val="tx2"/>
                </a:solidFill>
              </a:rPr>
              <a:t> </a:t>
            </a:r>
            <a:r>
              <a:rPr lang="da-DK" dirty="0" err="1" smtClean="0">
                <a:solidFill>
                  <a:schemeClr val="tx2"/>
                </a:solidFill>
              </a:rPr>
              <a:t>individually</a:t>
            </a:r>
            <a:r>
              <a:rPr lang="da-DK" dirty="0" smtClean="0">
                <a:solidFill>
                  <a:schemeClr val="tx2"/>
                </a:solidFill>
              </a:rPr>
              <a:t> or in </a:t>
            </a:r>
            <a:r>
              <a:rPr lang="da-DK" dirty="0" err="1" smtClean="0">
                <a:solidFill>
                  <a:schemeClr val="tx2"/>
                </a:solidFill>
              </a:rPr>
              <a:t>learning</a:t>
            </a:r>
            <a:r>
              <a:rPr lang="da-DK" dirty="0" smtClean="0">
                <a:solidFill>
                  <a:schemeClr val="tx2"/>
                </a:solidFill>
              </a:rPr>
              <a:t> </a:t>
            </a:r>
            <a:r>
              <a:rPr lang="da-DK" dirty="0" err="1" smtClean="0">
                <a:solidFill>
                  <a:schemeClr val="tx2"/>
                </a:solidFill>
              </a:rPr>
              <a:t>groups</a:t>
            </a:r>
            <a:r>
              <a:rPr lang="da-DK" dirty="0" smtClean="0">
                <a:solidFill>
                  <a:schemeClr val="tx2"/>
                </a:solidFill>
              </a:rPr>
              <a:t>.</a:t>
            </a:r>
          </a:p>
          <a:p>
            <a:endParaRPr lang="da-DK" dirty="0">
              <a:solidFill>
                <a:schemeClr val="tx2"/>
              </a:solidFill>
            </a:endParaRPr>
          </a:p>
          <a:p>
            <a:r>
              <a:rPr lang="da-DK" dirty="0" smtClean="0"/>
              <a:t>Can </a:t>
            </a:r>
            <a:r>
              <a:rPr lang="da-DK" dirty="0" err="1" smtClean="0"/>
              <a:t>be</a:t>
            </a:r>
            <a:r>
              <a:rPr lang="da-DK" dirty="0" smtClean="0"/>
              <a:t> </a:t>
            </a:r>
            <a:r>
              <a:rPr lang="da-DK" dirty="0" err="1" smtClean="0"/>
              <a:t>realised</a:t>
            </a:r>
            <a:r>
              <a:rPr lang="da-DK" dirty="0" smtClean="0"/>
              <a:t> </a:t>
            </a:r>
            <a:r>
              <a:rPr lang="da-DK" dirty="0" err="1" smtClean="0"/>
              <a:t>digitally</a:t>
            </a:r>
            <a:r>
              <a:rPr lang="da-DK" dirty="0"/>
              <a:t> </a:t>
            </a:r>
            <a:r>
              <a:rPr lang="da-DK" dirty="0" smtClean="0"/>
              <a:t>or on campus, </a:t>
            </a:r>
            <a:r>
              <a:rPr lang="da-DK" dirty="0" err="1" smtClean="0"/>
              <a:t>individually</a:t>
            </a:r>
            <a:r>
              <a:rPr lang="da-DK" dirty="0" smtClean="0"/>
              <a:t> or in </a:t>
            </a:r>
            <a:r>
              <a:rPr lang="da-DK" dirty="0" err="1" smtClean="0"/>
              <a:t>learning</a:t>
            </a:r>
            <a:r>
              <a:rPr lang="da-DK" dirty="0" smtClean="0"/>
              <a:t> </a:t>
            </a:r>
            <a:r>
              <a:rPr lang="da-DK" dirty="0" err="1" smtClean="0"/>
              <a:t>groups</a:t>
            </a:r>
            <a:r>
              <a:rPr lang="da-DK" dirty="0" smtClean="0"/>
              <a:t>, </a:t>
            </a:r>
            <a:r>
              <a:rPr lang="da-DK" dirty="0" err="1" smtClean="0"/>
              <a:t>questions</a:t>
            </a:r>
            <a:r>
              <a:rPr lang="da-DK" dirty="0" smtClean="0"/>
              <a:t> </a:t>
            </a:r>
            <a:r>
              <a:rPr lang="da-DK" dirty="0" err="1" smtClean="0"/>
              <a:t>can</a:t>
            </a:r>
            <a:r>
              <a:rPr lang="da-DK" dirty="0" smtClean="0"/>
              <a:t> </a:t>
            </a:r>
            <a:r>
              <a:rPr lang="da-DK" dirty="0" err="1" smtClean="0"/>
              <a:t>be</a:t>
            </a:r>
            <a:r>
              <a:rPr lang="da-DK" dirty="0" smtClean="0"/>
              <a:t> </a:t>
            </a:r>
            <a:r>
              <a:rPr lang="da-DK" dirty="0" err="1" smtClean="0"/>
              <a:t>formulated</a:t>
            </a:r>
            <a:r>
              <a:rPr lang="da-DK" dirty="0" smtClean="0"/>
              <a:t> </a:t>
            </a:r>
            <a:r>
              <a:rPr lang="da-DK" dirty="0" err="1" smtClean="0"/>
              <a:t>synchronous</a:t>
            </a:r>
            <a:r>
              <a:rPr lang="da-DK" dirty="0" smtClean="0"/>
              <a:t> or </a:t>
            </a:r>
            <a:r>
              <a:rPr lang="da-DK" dirty="0" err="1" smtClean="0"/>
              <a:t>asynchronous</a:t>
            </a:r>
            <a:r>
              <a:rPr lang="da-DK" dirty="0" smtClean="0"/>
              <a:t> and </a:t>
            </a:r>
            <a:r>
              <a:rPr lang="da-DK" dirty="0" err="1" smtClean="0"/>
              <a:t>verbally</a:t>
            </a:r>
            <a:r>
              <a:rPr lang="da-DK" dirty="0"/>
              <a:t> </a:t>
            </a:r>
            <a:r>
              <a:rPr lang="da-DK" dirty="0" smtClean="0"/>
              <a:t>or </a:t>
            </a:r>
            <a:r>
              <a:rPr lang="da-DK" dirty="0" err="1" smtClean="0"/>
              <a:t>written</a:t>
            </a:r>
            <a:r>
              <a:rPr lang="da-DK" dirty="0" smtClean="0"/>
              <a:t> (chat).</a:t>
            </a:r>
            <a:endParaRPr lang="da-DK" dirty="0"/>
          </a:p>
        </p:txBody>
      </p:sp>
    </p:spTree>
    <p:extLst>
      <p:ext uri="{BB962C8B-B14F-4D97-AF65-F5344CB8AC3E}">
        <p14:creationId xmlns:p14="http://schemas.microsoft.com/office/powerpoint/2010/main" val="289733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423863" y="573944"/>
            <a:ext cx="7798979" cy="1622425"/>
          </a:xfrm>
        </p:spPr>
        <p:txBody>
          <a:bodyPr rtlCol="0">
            <a:noAutofit/>
          </a:bodyPr>
          <a:lstStyle/>
          <a:p>
            <a:pPr fontAlgn="auto">
              <a:spcAft>
                <a:spcPts val="0"/>
              </a:spcAft>
              <a:defRPr/>
            </a:pPr>
            <a:r>
              <a:rPr lang="da-DK" sz="3200" dirty="0" smtClean="0">
                <a:solidFill>
                  <a:schemeClr val="tx2"/>
                </a:solidFill>
                <a:latin typeface="+mn-lt"/>
              </a:rPr>
              <a:t>Learning </a:t>
            </a:r>
            <a:r>
              <a:rPr lang="da-DK" sz="3200" dirty="0" err="1" smtClean="0">
                <a:solidFill>
                  <a:schemeClr val="tx2"/>
                </a:solidFill>
                <a:latin typeface="+mn-lt"/>
              </a:rPr>
              <a:t>groups</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sp>
        <p:nvSpPr>
          <p:cNvPr id="6" name="Tekstfelt 5"/>
          <p:cNvSpPr txBox="1"/>
          <p:nvPr/>
        </p:nvSpPr>
        <p:spPr>
          <a:xfrm>
            <a:off x="275819" y="1558836"/>
            <a:ext cx="6849376" cy="3970318"/>
          </a:xfrm>
          <a:prstGeom prst="rect">
            <a:avLst/>
          </a:prstGeom>
          <a:noFill/>
        </p:spPr>
        <p:txBody>
          <a:bodyPr wrap="square" rtlCol="0">
            <a:spAutoFit/>
          </a:bodyPr>
          <a:lstStyle/>
          <a:p>
            <a:pPr marL="285750" indent="-285750">
              <a:buFont typeface="Arial" panose="020B0604020202020204" pitchFamily="34" charset="0"/>
              <a:buChar char="•"/>
            </a:pPr>
            <a:r>
              <a:rPr lang="da-DK" dirty="0" err="1">
                <a:solidFill>
                  <a:schemeClr val="tx2"/>
                </a:solidFill>
              </a:rPr>
              <a:t>R</a:t>
            </a:r>
            <a:r>
              <a:rPr lang="da-DK" dirty="0" err="1" smtClean="0">
                <a:solidFill>
                  <a:schemeClr val="tx2"/>
                </a:solidFill>
              </a:rPr>
              <a:t>eflexive</a:t>
            </a:r>
            <a:r>
              <a:rPr lang="da-DK" dirty="0" smtClean="0">
                <a:solidFill>
                  <a:schemeClr val="tx2"/>
                </a:solidFill>
              </a:rPr>
              <a:t> </a:t>
            </a:r>
            <a:r>
              <a:rPr lang="da-DK" dirty="0" err="1" smtClean="0">
                <a:solidFill>
                  <a:schemeClr val="tx2"/>
                </a:solidFill>
              </a:rPr>
              <a:t>dialogues</a:t>
            </a:r>
            <a:r>
              <a:rPr lang="da-DK" dirty="0" smtClean="0">
                <a:solidFill>
                  <a:schemeClr val="tx2"/>
                </a:solidFill>
              </a:rPr>
              <a:t> </a:t>
            </a:r>
            <a:r>
              <a:rPr lang="da-DK" dirty="0" err="1" smtClean="0">
                <a:solidFill>
                  <a:schemeClr val="tx2"/>
                </a:solidFill>
              </a:rPr>
              <a:t>where</a:t>
            </a:r>
            <a:r>
              <a:rPr lang="da-DK" dirty="0" smtClean="0">
                <a:solidFill>
                  <a:schemeClr val="tx2"/>
                </a:solidFill>
              </a:rPr>
              <a:t> </a:t>
            </a:r>
            <a:r>
              <a:rPr lang="da-DK" dirty="0" err="1" smtClean="0">
                <a:solidFill>
                  <a:schemeClr val="tx2"/>
                </a:solidFill>
              </a:rPr>
              <a:t>meaning</a:t>
            </a:r>
            <a:r>
              <a:rPr lang="da-DK" dirty="0" smtClean="0">
                <a:solidFill>
                  <a:schemeClr val="tx2"/>
                </a:solidFill>
              </a:rPr>
              <a:t> </a:t>
            </a:r>
            <a:r>
              <a:rPr lang="da-DK" dirty="0" err="1" smtClean="0">
                <a:solidFill>
                  <a:schemeClr val="tx2"/>
                </a:solidFill>
              </a:rPr>
              <a:t>structures</a:t>
            </a:r>
            <a:r>
              <a:rPr lang="da-DK" dirty="0" smtClean="0">
                <a:solidFill>
                  <a:schemeClr val="tx2"/>
                </a:solidFill>
              </a:rPr>
              <a:t> </a:t>
            </a:r>
            <a:r>
              <a:rPr lang="da-DK" dirty="0" err="1" smtClean="0">
                <a:solidFill>
                  <a:schemeClr val="tx2"/>
                </a:solidFill>
              </a:rPr>
              <a:t>are</a:t>
            </a:r>
            <a:r>
              <a:rPr lang="da-DK" dirty="0" smtClean="0">
                <a:solidFill>
                  <a:schemeClr val="tx2"/>
                </a:solidFill>
              </a:rPr>
              <a:t> </a:t>
            </a:r>
            <a:r>
              <a:rPr lang="da-DK" dirty="0" err="1" smtClean="0">
                <a:solidFill>
                  <a:schemeClr val="tx2"/>
                </a:solidFill>
              </a:rPr>
              <a:t>challenged</a:t>
            </a:r>
            <a:r>
              <a:rPr lang="da-DK" dirty="0" smtClean="0">
                <a:solidFill>
                  <a:schemeClr val="tx2"/>
                </a:solidFill>
              </a:rPr>
              <a:t> and new </a:t>
            </a:r>
            <a:r>
              <a:rPr lang="da-DK" dirty="0" err="1" smtClean="0">
                <a:solidFill>
                  <a:schemeClr val="tx2"/>
                </a:solidFill>
              </a:rPr>
              <a:t>understanding</a:t>
            </a:r>
            <a:r>
              <a:rPr lang="da-DK" dirty="0" smtClean="0">
                <a:solidFill>
                  <a:schemeClr val="tx2"/>
                </a:solidFill>
              </a:rPr>
              <a:t> </a:t>
            </a:r>
            <a:r>
              <a:rPr lang="da-DK" dirty="0" err="1" smtClean="0">
                <a:solidFill>
                  <a:schemeClr val="tx2"/>
                </a:solidFill>
              </a:rPr>
              <a:t>emerge</a:t>
            </a:r>
            <a:r>
              <a:rPr lang="da-DK" dirty="0" smtClean="0">
                <a:solidFill>
                  <a:schemeClr val="tx2"/>
                </a:solidFill>
              </a:rPr>
              <a:t> is </a:t>
            </a:r>
            <a:r>
              <a:rPr lang="da-DK" dirty="0" err="1" smtClean="0">
                <a:solidFill>
                  <a:schemeClr val="tx2"/>
                </a:solidFill>
              </a:rPr>
              <a:t>one</a:t>
            </a:r>
            <a:r>
              <a:rPr lang="da-DK" dirty="0" smtClean="0">
                <a:solidFill>
                  <a:schemeClr val="tx2"/>
                </a:solidFill>
              </a:rPr>
              <a:t> </a:t>
            </a:r>
            <a:r>
              <a:rPr lang="da-DK" dirty="0" err="1" smtClean="0">
                <a:solidFill>
                  <a:schemeClr val="tx2"/>
                </a:solidFill>
              </a:rPr>
              <a:t>aspect</a:t>
            </a:r>
            <a:r>
              <a:rPr lang="da-DK" dirty="0" smtClean="0">
                <a:solidFill>
                  <a:schemeClr val="tx2"/>
                </a:solidFill>
              </a:rPr>
              <a:t> of PBL.</a:t>
            </a:r>
          </a:p>
          <a:p>
            <a:pPr marL="285750" indent="-285750">
              <a:buFont typeface="Arial" panose="020B0604020202020204" pitchFamily="34" charset="0"/>
              <a:buChar char="•"/>
            </a:pPr>
            <a:r>
              <a:rPr lang="da-DK" dirty="0" err="1" smtClean="0">
                <a:solidFill>
                  <a:schemeClr val="tx2"/>
                </a:solidFill>
              </a:rPr>
              <a:t>Complex</a:t>
            </a:r>
            <a:r>
              <a:rPr lang="da-DK" dirty="0" smtClean="0">
                <a:solidFill>
                  <a:schemeClr val="tx2"/>
                </a:solidFill>
              </a:rPr>
              <a:t> real-time problems </a:t>
            </a:r>
            <a:r>
              <a:rPr lang="da-DK" dirty="0" err="1" smtClean="0">
                <a:solidFill>
                  <a:schemeClr val="tx2"/>
                </a:solidFill>
              </a:rPr>
              <a:t>are</a:t>
            </a:r>
            <a:r>
              <a:rPr lang="da-DK" dirty="0" smtClean="0">
                <a:solidFill>
                  <a:schemeClr val="tx2"/>
                </a:solidFill>
              </a:rPr>
              <a:t> </a:t>
            </a:r>
            <a:r>
              <a:rPr lang="da-DK" dirty="0" err="1" smtClean="0">
                <a:solidFill>
                  <a:schemeClr val="tx2"/>
                </a:solidFill>
              </a:rPr>
              <a:t>solved</a:t>
            </a:r>
            <a:r>
              <a:rPr lang="da-DK" dirty="0" smtClean="0">
                <a:solidFill>
                  <a:schemeClr val="tx2"/>
                </a:solidFill>
              </a:rPr>
              <a:t> with </a:t>
            </a:r>
            <a:r>
              <a:rPr lang="da-DK" dirty="0" err="1" smtClean="0">
                <a:solidFill>
                  <a:schemeClr val="tx2"/>
                </a:solidFill>
              </a:rPr>
              <a:t>minds</a:t>
            </a:r>
            <a:r>
              <a:rPr lang="da-DK" dirty="0" smtClean="0">
                <a:solidFill>
                  <a:schemeClr val="tx2"/>
                </a:solidFill>
              </a:rPr>
              <a:t> </a:t>
            </a:r>
            <a:r>
              <a:rPr lang="da-DK" dirty="0" err="1" smtClean="0">
                <a:solidFill>
                  <a:schemeClr val="tx2"/>
                </a:solidFill>
              </a:rPr>
              <a:t>who</a:t>
            </a:r>
            <a:r>
              <a:rPr lang="da-DK" dirty="0" smtClean="0">
                <a:solidFill>
                  <a:schemeClr val="tx2"/>
                </a:solidFill>
              </a:rPr>
              <a:t> do not </a:t>
            </a:r>
            <a:r>
              <a:rPr lang="da-DK" dirty="0" err="1" smtClean="0">
                <a:solidFill>
                  <a:schemeClr val="tx2"/>
                </a:solidFill>
              </a:rPr>
              <a:t>think</a:t>
            </a:r>
            <a:r>
              <a:rPr lang="da-DK" dirty="0" smtClean="0">
                <a:solidFill>
                  <a:schemeClr val="tx2"/>
                </a:solidFill>
              </a:rPr>
              <a:t> </a:t>
            </a:r>
            <a:r>
              <a:rPr lang="da-DK" dirty="0" err="1" smtClean="0">
                <a:solidFill>
                  <a:schemeClr val="tx2"/>
                </a:solidFill>
              </a:rPr>
              <a:t>alike</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Focus on the social and </a:t>
            </a:r>
            <a:r>
              <a:rPr lang="da-DK" dirty="0" err="1" smtClean="0">
                <a:solidFill>
                  <a:schemeClr val="tx2"/>
                </a:solidFill>
              </a:rPr>
              <a:t>academic</a:t>
            </a:r>
            <a:r>
              <a:rPr lang="da-DK" dirty="0" smtClean="0">
                <a:solidFill>
                  <a:schemeClr val="tx2"/>
                </a:solidFill>
              </a:rPr>
              <a:t> </a:t>
            </a:r>
            <a:r>
              <a:rPr lang="da-DK" dirty="0" err="1" smtClean="0">
                <a:solidFill>
                  <a:schemeClr val="tx2"/>
                </a:solidFill>
              </a:rPr>
              <a:t>aspect</a:t>
            </a:r>
            <a:r>
              <a:rPr lang="da-DK" dirty="0" smtClean="0">
                <a:solidFill>
                  <a:schemeClr val="tx2"/>
                </a:solidFill>
              </a:rPr>
              <a:t> of students’ </a:t>
            </a:r>
            <a:r>
              <a:rPr lang="da-DK" dirty="0" err="1" smtClean="0">
                <a:solidFill>
                  <a:schemeClr val="tx2"/>
                </a:solidFill>
              </a:rPr>
              <a:t>well-being</a:t>
            </a:r>
            <a:r>
              <a:rPr lang="da-DK" dirty="0">
                <a:solidFill>
                  <a:schemeClr val="tx2"/>
                </a:solidFill>
              </a:rPr>
              <a:t>.</a:t>
            </a:r>
            <a:r>
              <a:rPr lang="da-DK" dirty="0" smtClean="0">
                <a:solidFill>
                  <a:schemeClr val="tx2"/>
                </a:solidFill>
              </a:rPr>
              <a:t> </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tool</a:t>
            </a:r>
            <a:r>
              <a:rPr lang="da-DK" dirty="0" smtClean="0">
                <a:solidFill>
                  <a:schemeClr val="tx2"/>
                </a:solidFill>
              </a:rPr>
              <a:t> </a:t>
            </a:r>
            <a:r>
              <a:rPr lang="da-DK" dirty="0" err="1" smtClean="0">
                <a:solidFill>
                  <a:schemeClr val="tx2"/>
                </a:solidFill>
              </a:rPr>
              <a:t>that</a:t>
            </a:r>
            <a:r>
              <a:rPr lang="da-DK" dirty="0" smtClean="0">
                <a:solidFill>
                  <a:schemeClr val="tx2"/>
                </a:solidFill>
              </a:rPr>
              <a:t> </a:t>
            </a:r>
            <a:r>
              <a:rPr lang="da-DK" dirty="0" err="1" smtClean="0">
                <a:solidFill>
                  <a:schemeClr val="tx2"/>
                </a:solidFill>
              </a:rPr>
              <a:t>active</a:t>
            </a:r>
            <a:r>
              <a:rPr lang="da-DK" dirty="0" smtClean="0">
                <a:solidFill>
                  <a:schemeClr val="tx2"/>
                </a:solidFill>
              </a:rPr>
              <a:t> students and support </a:t>
            </a:r>
            <a:r>
              <a:rPr lang="da-DK" dirty="0" err="1" smtClean="0">
                <a:solidFill>
                  <a:schemeClr val="tx2"/>
                </a:solidFill>
              </a:rPr>
              <a:t>their</a:t>
            </a:r>
            <a:r>
              <a:rPr lang="da-DK" dirty="0" smtClean="0">
                <a:solidFill>
                  <a:schemeClr val="tx2"/>
                </a:solidFill>
              </a:rPr>
              <a:t> </a:t>
            </a:r>
            <a:r>
              <a:rPr lang="da-DK" dirty="0" err="1" smtClean="0">
                <a:solidFill>
                  <a:schemeClr val="tx2"/>
                </a:solidFill>
              </a:rPr>
              <a:t>learning</a:t>
            </a:r>
            <a:r>
              <a:rPr lang="da-DK" dirty="0" smtClean="0">
                <a:solidFill>
                  <a:schemeClr val="tx2"/>
                </a:solidFill>
              </a:rPr>
              <a:t>.</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way</a:t>
            </a:r>
            <a:r>
              <a:rPr lang="da-DK" dirty="0" smtClean="0">
                <a:solidFill>
                  <a:schemeClr val="tx2"/>
                </a:solidFill>
              </a:rPr>
              <a:t> to </a:t>
            </a:r>
            <a:r>
              <a:rPr lang="da-DK" dirty="0" err="1" smtClean="0">
                <a:solidFill>
                  <a:schemeClr val="tx2"/>
                </a:solidFill>
              </a:rPr>
              <a:t>make</a:t>
            </a:r>
            <a:r>
              <a:rPr lang="da-DK" dirty="0" smtClean="0">
                <a:solidFill>
                  <a:schemeClr val="tx2"/>
                </a:solidFill>
              </a:rPr>
              <a:t> </a:t>
            </a:r>
            <a:r>
              <a:rPr lang="da-DK" dirty="0" err="1" smtClean="0">
                <a:solidFill>
                  <a:schemeClr val="tx2"/>
                </a:solidFill>
              </a:rPr>
              <a:t>commitments</a:t>
            </a:r>
            <a:r>
              <a:rPr lang="da-DK" dirty="0" smtClean="0">
                <a:solidFill>
                  <a:schemeClr val="tx2"/>
                </a:solidFill>
              </a:rPr>
              <a:t> </a:t>
            </a:r>
            <a:r>
              <a:rPr lang="da-DK" dirty="0" err="1" smtClean="0">
                <a:solidFill>
                  <a:schemeClr val="tx2"/>
                </a:solidFill>
              </a:rPr>
              <a:t>between</a:t>
            </a:r>
            <a:r>
              <a:rPr lang="da-DK" dirty="0" smtClean="0">
                <a:solidFill>
                  <a:schemeClr val="tx2"/>
                </a:solidFill>
              </a:rPr>
              <a:t> students and </a:t>
            </a:r>
            <a:r>
              <a:rPr lang="da-DK" dirty="0" err="1" smtClean="0">
                <a:solidFill>
                  <a:schemeClr val="tx2"/>
                </a:solidFill>
              </a:rPr>
              <a:t>faculty</a:t>
            </a:r>
            <a:r>
              <a:rPr lang="da-DK" dirty="0" smtClean="0">
                <a:solidFill>
                  <a:schemeClr val="tx2"/>
                </a:solidFill>
              </a:rPr>
              <a:t> clear.</a:t>
            </a:r>
          </a:p>
          <a:p>
            <a:pPr marL="285750" indent="-285750">
              <a:buFont typeface="Arial" panose="020B0604020202020204" pitchFamily="34" charset="0"/>
              <a:buChar char="•"/>
            </a:pPr>
            <a:r>
              <a:rPr lang="da-DK" dirty="0" smtClean="0">
                <a:solidFill>
                  <a:schemeClr val="tx2"/>
                </a:solidFill>
              </a:rPr>
              <a:t>Clear </a:t>
            </a:r>
            <a:r>
              <a:rPr lang="da-DK" dirty="0" err="1" smtClean="0">
                <a:solidFill>
                  <a:schemeClr val="tx2"/>
                </a:solidFill>
              </a:rPr>
              <a:t>expectations</a:t>
            </a:r>
            <a:r>
              <a:rPr lang="da-DK" dirty="0" smtClean="0">
                <a:solidFill>
                  <a:schemeClr val="tx2"/>
                </a:solidFill>
              </a:rPr>
              <a:t> from </a:t>
            </a:r>
            <a:r>
              <a:rPr lang="da-DK" dirty="0" err="1" smtClean="0">
                <a:solidFill>
                  <a:schemeClr val="tx2"/>
                </a:solidFill>
              </a:rPr>
              <a:t>faculty</a:t>
            </a:r>
            <a:r>
              <a:rPr lang="da-DK" dirty="0" smtClean="0">
                <a:solidFill>
                  <a:schemeClr val="tx2"/>
                </a:solidFill>
              </a:rPr>
              <a:t> to students </a:t>
            </a:r>
            <a:r>
              <a:rPr lang="da-DK" dirty="0" err="1" smtClean="0">
                <a:solidFill>
                  <a:schemeClr val="tx2"/>
                </a:solidFill>
              </a:rPr>
              <a:t>that</a:t>
            </a:r>
            <a:r>
              <a:rPr lang="da-DK" dirty="0" smtClean="0">
                <a:solidFill>
                  <a:schemeClr val="tx2"/>
                </a:solidFill>
              </a:rPr>
              <a:t> </a:t>
            </a:r>
            <a:r>
              <a:rPr lang="da-DK" dirty="0" err="1" smtClean="0">
                <a:solidFill>
                  <a:schemeClr val="tx2"/>
                </a:solidFill>
              </a:rPr>
              <a:t>wil</a:t>
            </a:r>
            <a:r>
              <a:rPr lang="da-DK" dirty="0" smtClean="0">
                <a:solidFill>
                  <a:schemeClr val="tx2"/>
                </a:solidFill>
              </a:rPr>
              <a:t> </a:t>
            </a:r>
            <a:r>
              <a:rPr lang="da-DK" dirty="0" err="1" smtClean="0">
                <a:solidFill>
                  <a:schemeClr val="tx2"/>
                </a:solidFill>
              </a:rPr>
              <a:t>qualify</a:t>
            </a:r>
            <a:r>
              <a:rPr lang="da-DK" dirty="0" smtClean="0">
                <a:solidFill>
                  <a:schemeClr val="tx2"/>
                </a:solidFill>
              </a:rPr>
              <a:t> </a:t>
            </a:r>
            <a:r>
              <a:rPr lang="da-DK" dirty="0" err="1" smtClean="0">
                <a:solidFill>
                  <a:schemeClr val="tx2"/>
                </a:solidFill>
              </a:rPr>
              <a:t>what</a:t>
            </a:r>
            <a:r>
              <a:rPr lang="da-DK" dirty="0" smtClean="0">
                <a:solidFill>
                  <a:schemeClr val="tx2"/>
                </a:solidFill>
              </a:rPr>
              <a:t> </a:t>
            </a:r>
            <a:r>
              <a:rPr lang="da-DK" dirty="0" err="1" smtClean="0">
                <a:solidFill>
                  <a:schemeClr val="tx2"/>
                </a:solidFill>
              </a:rPr>
              <a:t>occur</a:t>
            </a:r>
            <a:r>
              <a:rPr lang="da-DK" dirty="0" smtClean="0">
                <a:solidFill>
                  <a:schemeClr val="tx2"/>
                </a:solidFill>
              </a:rPr>
              <a:t> in </a:t>
            </a:r>
            <a:r>
              <a:rPr lang="da-DK" dirty="0" err="1" smtClean="0">
                <a:solidFill>
                  <a:schemeClr val="tx2"/>
                </a:solidFill>
              </a:rPr>
              <a:t>lectures</a:t>
            </a:r>
            <a:r>
              <a:rPr lang="da-DK" dirty="0" smtClean="0">
                <a:solidFill>
                  <a:schemeClr val="tx2"/>
                </a:solidFill>
              </a:rPr>
              <a:t>, </a:t>
            </a:r>
            <a:r>
              <a:rPr lang="da-DK" dirty="0" err="1" smtClean="0">
                <a:solidFill>
                  <a:schemeClr val="tx2"/>
                </a:solidFill>
              </a:rPr>
              <a:t>facilitated</a:t>
            </a:r>
            <a:r>
              <a:rPr lang="da-DK" dirty="0" smtClean="0">
                <a:solidFill>
                  <a:schemeClr val="tx2"/>
                </a:solidFill>
              </a:rPr>
              <a:t> </a:t>
            </a:r>
            <a:r>
              <a:rPr lang="da-DK" dirty="0" err="1" smtClean="0">
                <a:solidFill>
                  <a:schemeClr val="tx2"/>
                </a:solidFill>
              </a:rPr>
              <a:t>learning</a:t>
            </a:r>
            <a:r>
              <a:rPr lang="da-DK" dirty="0" smtClean="0">
                <a:solidFill>
                  <a:schemeClr val="tx2"/>
                </a:solidFill>
              </a:rPr>
              <a:t>, Q&amp;A sessions and </a:t>
            </a:r>
            <a:r>
              <a:rPr lang="da-DK" dirty="0" err="1" smtClean="0">
                <a:solidFill>
                  <a:schemeClr val="tx2"/>
                </a:solidFill>
              </a:rPr>
              <a:t>preparation</a:t>
            </a:r>
            <a:r>
              <a:rPr lang="da-DK" dirty="0" smtClean="0">
                <a:solidFill>
                  <a:schemeClr val="tx2"/>
                </a:solidFill>
              </a:rPr>
              <a:t>. </a:t>
            </a:r>
            <a:r>
              <a:rPr lang="da-DK" dirty="0" err="1" smtClean="0">
                <a:solidFill>
                  <a:schemeClr val="tx2"/>
                </a:solidFill>
              </a:rPr>
              <a:t>Hence</a:t>
            </a:r>
            <a:r>
              <a:rPr lang="da-DK" dirty="0" smtClean="0">
                <a:solidFill>
                  <a:schemeClr val="tx2"/>
                </a:solidFill>
              </a:rPr>
              <a:t>, </a:t>
            </a:r>
            <a:r>
              <a:rPr lang="da-DK" dirty="0" err="1" smtClean="0">
                <a:solidFill>
                  <a:schemeClr val="tx2"/>
                </a:solidFill>
              </a:rPr>
              <a:t>indirectly</a:t>
            </a:r>
            <a:r>
              <a:rPr lang="da-DK" dirty="0" smtClean="0">
                <a:solidFill>
                  <a:schemeClr val="tx2"/>
                </a:solidFill>
              </a:rPr>
              <a:t> support </a:t>
            </a:r>
            <a:r>
              <a:rPr lang="da-DK" dirty="0" err="1" smtClean="0">
                <a:solidFill>
                  <a:schemeClr val="tx2"/>
                </a:solidFill>
              </a:rPr>
              <a:t>faculty’s</a:t>
            </a:r>
            <a:r>
              <a:rPr lang="da-DK" dirty="0" smtClean="0">
                <a:solidFill>
                  <a:schemeClr val="tx2"/>
                </a:solidFill>
              </a:rPr>
              <a:t> </a:t>
            </a:r>
            <a:r>
              <a:rPr lang="da-DK" dirty="0" err="1" smtClean="0">
                <a:solidFill>
                  <a:schemeClr val="tx2"/>
                </a:solidFill>
              </a:rPr>
              <a:t>well-being</a:t>
            </a:r>
            <a:r>
              <a:rPr lang="da-DK" dirty="0" smtClean="0">
                <a:solidFill>
                  <a:schemeClr val="tx2"/>
                </a:solidFill>
              </a:rPr>
              <a:t>.</a:t>
            </a:r>
            <a:endParaRPr lang="da-DK" dirty="0">
              <a:solidFill>
                <a:schemeClr val="tx2"/>
              </a:solidFill>
            </a:endParaRPr>
          </a:p>
          <a:p>
            <a:endParaRPr lang="da-DK" dirty="0">
              <a:solidFill>
                <a:schemeClr val="tx2"/>
              </a:solidFill>
            </a:endParaRPr>
          </a:p>
          <a:p>
            <a:r>
              <a:rPr lang="da-DK" dirty="0" smtClean="0"/>
              <a:t>Learning </a:t>
            </a:r>
            <a:r>
              <a:rPr lang="da-DK" dirty="0" err="1" smtClean="0"/>
              <a:t>groups</a:t>
            </a:r>
            <a:r>
              <a:rPr lang="da-DK" dirty="0" smtClean="0"/>
              <a:t> </a:t>
            </a:r>
            <a:r>
              <a:rPr lang="da-DK" dirty="0" err="1" smtClean="0"/>
              <a:t>can</a:t>
            </a:r>
            <a:r>
              <a:rPr lang="da-DK" dirty="0" smtClean="0"/>
              <a:t> </a:t>
            </a:r>
            <a:r>
              <a:rPr lang="da-DK" dirty="0" err="1" smtClean="0"/>
              <a:t>meet</a:t>
            </a:r>
            <a:r>
              <a:rPr lang="da-DK" dirty="0" smtClean="0"/>
              <a:t> online, on campus, at </a:t>
            </a:r>
            <a:r>
              <a:rPr lang="da-DK" dirty="0" err="1" smtClean="0"/>
              <a:t>home</a:t>
            </a:r>
            <a:r>
              <a:rPr lang="da-DK" dirty="0" smtClean="0"/>
              <a:t> or...</a:t>
            </a:r>
            <a:endParaRPr lang="da-DK" dirty="0"/>
          </a:p>
        </p:txBody>
      </p:sp>
    </p:spTree>
    <p:extLst>
      <p:ext uri="{BB962C8B-B14F-4D97-AF65-F5344CB8AC3E}">
        <p14:creationId xmlns:p14="http://schemas.microsoft.com/office/powerpoint/2010/main" val="418679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billede 1"/>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397738" y="486858"/>
            <a:ext cx="7798979" cy="1622425"/>
          </a:xfrm>
        </p:spPr>
        <p:txBody>
          <a:bodyPr rtlCol="0">
            <a:noAutofit/>
          </a:bodyPr>
          <a:lstStyle/>
          <a:p>
            <a:pPr fontAlgn="auto">
              <a:spcAft>
                <a:spcPts val="0"/>
              </a:spcAft>
              <a:defRPr/>
            </a:pPr>
            <a:r>
              <a:rPr lang="da-DK" sz="3200" dirty="0" err="1" smtClean="0">
                <a:solidFill>
                  <a:schemeClr val="tx2"/>
                </a:solidFill>
                <a:latin typeface="+mn-lt"/>
              </a:rPr>
              <a:t>Facilitated</a:t>
            </a:r>
            <a:r>
              <a:rPr lang="da-DK" sz="3200" dirty="0" smtClean="0">
                <a:solidFill>
                  <a:schemeClr val="tx2"/>
                </a:solidFill>
                <a:latin typeface="+mn-lt"/>
              </a:rPr>
              <a:t> </a:t>
            </a:r>
            <a:r>
              <a:rPr lang="da-DK" sz="3200" dirty="0" err="1" smtClean="0">
                <a:solidFill>
                  <a:schemeClr val="tx2"/>
                </a:solidFill>
                <a:latin typeface="+mn-lt"/>
              </a:rPr>
              <a:t>learning</a:t>
            </a:r>
            <a:endParaRPr lang="da-DK" sz="3200" dirty="0">
              <a:solidFill>
                <a:schemeClr val="tx2"/>
              </a:solidFill>
              <a:latin typeface="+mn-lt"/>
            </a:endParaRPr>
          </a:p>
        </p:txBody>
      </p:sp>
      <p:pic>
        <p:nvPicPr>
          <p:cNvPr id="5"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42909" y="0"/>
            <a:ext cx="4849092" cy="6018329"/>
          </a:xfrm>
          <a:prstGeom prst="rect">
            <a:avLst/>
          </a:prstGeom>
          <a:pattFill prst="pct10">
            <a:fgClr>
              <a:schemeClr val="tx1"/>
            </a:fgClr>
            <a:bgClr>
              <a:schemeClr val="bg1"/>
            </a:bgClr>
          </a:pattFill>
        </p:spPr>
      </p:pic>
      <p:sp>
        <p:nvSpPr>
          <p:cNvPr id="6" name="Tekstfelt 5"/>
          <p:cNvSpPr txBox="1"/>
          <p:nvPr/>
        </p:nvSpPr>
        <p:spPr>
          <a:xfrm>
            <a:off x="275819" y="1470858"/>
            <a:ext cx="6849376" cy="4247317"/>
          </a:xfrm>
          <a:prstGeom prst="rect">
            <a:avLst/>
          </a:prstGeom>
          <a:noFill/>
        </p:spPr>
        <p:txBody>
          <a:bodyPr wrap="square" rtlCol="0">
            <a:spAutoFit/>
          </a:bodyPr>
          <a:lstStyle/>
          <a:p>
            <a:pPr marL="285750" indent="-285750">
              <a:buFont typeface="Arial" panose="020B0604020202020204" pitchFamily="34" charset="0"/>
              <a:buChar char="•"/>
            </a:pPr>
            <a:r>
              <a:rPr lang="da-DK" dirty="0" err="1" smtClean="0">
                <a:solidFill>
                  <a:schemeClr val="tx2"/>
                </a:solidFill>
              </a:rPr>
              <a:t>Supporting</a:t>
            </a:r>
            <a:r>
              <a:rPr lang="da-DK" dirty="0" smtClean="0">
                <a:solidFill>
                  <a:schemeClr val="tx2"/>
                </a:solidFill>
              </a:rPr>
              <a:t> </a:t>
            </a:r>
            <a:r>
              <a:rPr lang="da-DK" dirty="0" err="1" smtClean="0">
                <a:solidFill>
                  <a:schemeClr val="tx2"/>
                </a:solidFill>
              </a:rPr>
              <a:t>critical</a:t>
            </a:r>
            <a:r>
              <a:rPr lang="da-DK" dirty="0" smtClean="0">
                <a:solidFill>
                  <a:schemeClr val="tx2"/>
                </a:solidFill>
              </a:rPr>
              <a:t> </a:t>
            </a:r>
            <a:r>
              <a:rPr lang="da-DK" dirty="0" err="1" smtClean="0">
                <a:solidFill>
                  <a:schemeClr val="tx2"/>
                </a:solidFill>
              </a:rPr>
              <a:t>thinking</a:t>
            </a:r>
            <a:r>
              <a:rPr lang="da-DK" dirty="0" smtClean="0">
                <a:solidFill>
                  <a:schemeClr val="tx2"/>
                </a:solidFill>
              </a:rPr>
              <a:t>, </a:t>
            </a:r>
            <a:r>
              <a:rPr lang="da-DK" dirty="0" err="1" smtClean="0">
                <a:solidFill>
                  <a:schemeClr val="tx2"/>
                </a:solidFill>
              </a:rPr>
              <a:t>learning</a:t>
            </a:r>
            <a:r>
              <a:rPr lang="da-DK" dirty="0" smtClean="0">
                <a:solidFill>
                  <a:schemeClr val="tx2"/>
                </a:solidFill>
              </a:rPr>
              <a:t> </a:t>
            </a:r>
            <a:r>
              <a:rPr lang="da-DK" dirty="0" err="1" smtClean="0">
                <a:solidFill>
                  <a:schemeClr val="tx2"/>
                </a:solidFill>
              </a:rPr>
              <a:t>through</a:t>
            </a:r>
            <a:r>
              <a:rPr lang="da-DK" dirty="0" smtClean="0">
                <a:solidFill>
                  <a:schemeClr val="tx2"/>
                </a:solidFill>
              </a:rPr>
              <a:t> </a:t>
            </a:r>
            <a:r>
              <a:rPr lang="da-DK" dirty="0" err="1" smtClean="0">
                <a:solidFill>
                  <a:schemeClr val="tx2"/>
                </a:solidFill>
              </a:rPr>
              <a:t>apprenticeship</a:t>
            </a:r>
            <a:r>
              <a:rPr lang="da-DK" dirty="0" smtClean="0">
                <a:solidFill>
                  <a:schemeClr val="tx2"/>
                </a:solidFill>
              </a:rPr>
              <a:t> and </a:t>
            </a:r>
            <a:r>
              <a:rPr lang="da-DK" dirty="0" err="1" smtClean="0">
                <a:solidFill>
                  <a:schemeClr val="tx2"/>
                </a:solidFill>
              </a:rPr>
              <a:t>doing</a:t>
            </a:r>
            <a:r>
              <a:rPr lang="da-DK" dirty="0" smtClean="0">
                <a:solidFill>
                  <a:schemeClr val="tx2"/>
                </a:solidFill>
              </a:rPr>
              <a:t> is </a:t>
            </a:r>
            <a:r>
              <a:rPr lang="da-DK" dirty="0" err="1" smtClean="0">
                <a:solidFill>
                  <a:schemeClr val="tx2"/>
                </a:solidFill>
              </a:rPr>
              <a:t>one</a:t>
            </a:r>
            <a:r>
              <a:rPr lang="da-DK" dirty="0" smtClean="0">
                <a:solidFill>
                  <a:schemeClr val="tx2"/>
                </a:solidFill>
              </a:rPr>
              <a:t> </a:t>
            </a:r>
            <a:r>
              <a:rPr lang="da-DK" dirty="0" err="1" smtClean="0">
                <a:solidFill>
                  <a:schemeClr val="tx2"/>
                </a:solidFill>
              </a:rPr>
              <a:t>aspect</a:t>
            </a:r>
            <a:r>
              <a:rPr lang="da-DK" dirty="0" smtClean="0">
                <a:solidFill>
                  <a:schemeClr val="tx2"/>
                </a:solidFill>
              </a:rPr>
              <a:t> of PBL.</a:t>
            </a:r>
          </a:p>
          <a:p>
            <a:pPr marL="285750" indent="-285750">
              <a:buFont typeface="Arial" panose="020B0604020202020204" pitchFamily="34" charset="0"/>
              <a:buChar char="•"/>
            </a:pPr>
            <a:r>
              <a:rPr lang="da-DK" dirty="0" err="1" smtClean="0">
                <a:solidFill>
                  <a:schemeClr val="tx2"/>
                </a:solidFill>
              </a:rPr>
              <a:t>Skills</a:t>
            </a:r>
            <a:r>
              <a:rPr lang="da-DK" dirty="0" smtClean="0">
                <a:solidFill>
                  <a:schemeClr val="tx2"/>
                </a:solidFill>
              </a:rPr>
              <a:t> and </a:t>
            </a:r>
            <a:r>
              <a:rPr lang="da-DK" dirty="0" err="1" smtClean="0">
                <a:solidFill>
                  <a:schemeClr val="tx2"/>
                </a:solidFill>
              </a:rPr>
              <a:t>competences</a:t>
            </a:r>
            <a:r>
              <a:rPr lang="da-DK" dirty="0" smtClean="0">
                <a:solidFill>
                  <a:schemeClr val="tx2"/>
                </a:solidFill>
              </a:rPr>
              <a:t> </a:t>
            </a:r>
            <a:r>
              <a:rPr lang="da-DK" dirty="0" err="1" smtClean="0">
                <a:solidFill>
                  <a:schemeClr val="tx2"/>
                </a:solidFill>
              </a:rPr>
              <a:t>are</a:t>
            </a:r>
            <a:r>
              <a:rPr lang="da-DK" dirty="0" smtClean="0">
                <a:solidFill>
                  <a:schemeClr val="tx2"/>
                </a:solidFill>
              </a:rPr>
              <a:t> </a:t>
            </a:r>
            <a:r>
              <a:rPr lang="da-DK" dirty="0" err="1" smtClean="0">
                <a:solidFill>
                  <a:schemeClr val="tx2"/>
                </a:solidFill>
              </a:rPr>
              <a:t>expressed</a:t>
            </a:r>
            <a:r>
              <a:rPr lang="da-DK" dirty="0" smtClean="0">
                <a:solidFill>
                  <a:schemeClr val="tx2"/>
                </a:solidFill>
              </a:rPr>
              <a:t> in all </a:t>
            </a:r>
            <a:r>
              <a:rPr lang="da-DK" dirty="0" err="1" smtClean="0">
                <a:solidFill>
                  <a:schemeClr val="tx2"/>
                </a:solidFill>
              </a:rPr>
              <a:t>our</a:t>
            </a:r>
            <a:r>
              <a:rPr lang="da-DK" dirty="0" smtClean="0">
                <a:solidFill>
                  <a:schemeClr val="tx2"/>
                </a:solidFill>
              </a:rPr>
              <a:t> </a:t>
            </a:r>
            <a:r>
              <a:rPr lang="da-DK" dirty="0" err="1" smtClean="0">
                <a:solidFill>
                  <a:schemeClr val="tx2"/>
                </a:solidFill>
              </a:rPr>
              <a:t>modules</a:t>
            </a:r>
            <a:r>
              <a:rPr lang="da-DK" dirty="0" smtClean="0">
                <a:solidFill>
                  <a:schemeClr val="tx2"/>
                </a:solidFill>
              </a:rPr>
              <a:t> </a:t>
            </a:r>
            <a:r>
              <a:rPr lang="da-DK" dirty="0" err="1" smtClean="0">
                <a:solidFill>
                  <a:schemeClr val="tx2"/>
                </a:solidFill>
              </a:rPr>
              <a:t>are</a:t>
            </a:r>
            <a:r>
              <a:rPr lang="da-DK" dirty="0" smtClean="0">
                <a:solidFill>
                  <a:schemeClr val="tx2"/>
                </a:solidFill>
              </a:rPr>
              <a:t> </a:t>
            </a:r>
            <a:r>
              <a:rPr lang="da-DK" dirty="0" err="1" smtClean="0">
                <a:solidFill>
                  <a:schemeClr val="tx2"/>
                </a:solidFill>
              </a:rPr>
              <a:t>best</a:t>
            </a:r>
            <a:r>
              <a:rPr lang="da-DK" dirty="0" smtClean="0">
                <a:solidFill>
                  <a:schemeClr val="tx2"/>
                </a:solidFill>
              </a:rPr>
              <a:t> </a:t>
            </a:r>
            <a:r>
              <a:rPr lang="da-DK" dirty="0" err="1" smtClean="0">
                <a:solidFill>
                  <a:schemeClr val="tx2"/>
                </a:solidFill>
              </a:rPr>
              <a:t>acquired</a:t>
            </a:r>
            <a:r>
              <a:rPr lang="da-DK" dirty="0" smtClean="0">
                <a:solidFill>
                  <a:schemeClr val="tx2"/>
                </a:solidFill>
              </a:rPr>
              <a:t> </a:t>
            </a:r>
            <a:r>
              <a:rPr lang="da-DK" dirty="0" err="1" smtClean="0">
                <a:solidFill>
                  <a:schemeClr val="tx2"/>
                </a:solidFill>
              </a:rPr>
              <a:t>through</a:t>
            </a:r>
            <a:r>
              <a:rPr lang="da-DK" dirty="0" smtClean="0">
                <a:solidFill>
                  <a:schemeClr val="tx2"/>
                </a:solidFill>
              </a:rPr>
              <a:t> </a:t>
            </a:r>
            <a:r>
              <a:rPr lang="da-DK" dirty="0" err="1" smtClean="0">
                <a:solidFill>
                  <a:schemeClr val="tx2"/>
                </a:solidFill>
              </a:rPr>
              <a:t>doing</a:t>
            </a:r>
            <a:r>
              <a:rPr lang="da-DK" dirty="0" smtClean="0">
                <a:solidFill>
                  <a:schemeClr val="tx2"/>
                </a:solidFill>
              </a:rPr>
              <a:t> (</a:t>
            </a:r>
            <a:r>
              <a:rPr lang="da-DK" dirty="0" err="1" smtClean="0">
                <a:solidFill>
                  <a:schemeClr val="tx2"/>
                </a:solidFill>
              </a:rPr>
              <a:t>safe</a:t>
            </a:r>
            <a:r>
              <a:rPr lang="da-DK" dirty="0" smtClean="0">
                <a:solidFill>
                  <a:schemeClr val="tx2"/>
                </a:solidFill>
              </a:rPr>
              <a:t> </a:t>
            </a:r>
            <a:r>
              <a:rPr lang="da-DK" dirty="0" err="1" smtClean="0">
                <a:solidFill>
                  <a:schemeClr val="tx2"/>
                </a:solidFill>
              </a:rPr>
              <a:t>environments</a:t>
            </a:r>
            <a:r>
              <a:rPr lang="da-DK" dirty="0" smtClean="0">
                <a:solidFill>
                  <a:schemeClr val="tx2"/>
                </a:solidFill>
              </a:rPr>
              <a:t>). </a:t>
            </a:r>
          </a:p>
          <a:p>
            <a:pPr marL="285750" indent="-285750">
              <a:buFont typeface="Arial" panose="020B0604020202020204" pitchFamily="34" charset="0"/>
              <a:buChar char="•"/>
            </a:pPr>
            <a:r>
              <a:rPr lang="da-DK" dirty="0" smtClean="0">
                <a:solidFill>
                  <a:schemeClr val="tx2"/>
                </a:solidFill>
              </a:rPr>
              <a:t>Provide </a:t>
            </a:r>
            <a:r>
              <a:rPr lang="da-DK" dirty="0" err="1" smtClean="0">
                <a:solidFill>
                  <a:schemeClr val="tx2"/>
                </a:solidFill>
              </a:rPr>
              <a:t>academic</a:t>
            </a:r>
            <a:r>
              <a:rPr lang="da-DK" dirty="0" smtClean="0">
                <a:solidFill>
                  <a:schemeClr val="tx2"/>
                </a:solidFill>
              </a:rPr>
              <a:t> support to students.</a:t>
            </a:r>
          </a:p>
          <a:p>
            <a:pPr marL="285750" indent="-285750">
              <a:buFont typeface="Arial" panose="020B0604020202020204" pitchFamily="34" charset="0"/>
              <a:buChar char="•"/>
            </a:pPr>
            <a:r>
              <a:rPr lang="da-DK" dirty="0" smtClean="0">
                <a:solidFill>
                  <a:schemeClr val="tx2"/>
                </a:solidFill>
              </a:rPr>
              <a:t>Learning </a:t>
            </a:r>
            <a:r>
              <a:rPr lang="da-DK" dirty="0" err="1" smtClean="0">
                <a:solidFill>
                  <a:schemeClr val="tx2"/>
                </a:solidFill>
              </a:rPr>
              <a:t>dialogues</a:t>
            </a:r>
            <a:r>
              <a:rPr lang="da-DK" dirty="0" smtClean="0">
                <a:solidFill>
                  <a:schemeClr val="tx2"/>
                </a:solidFill>
              </a:rPr>
              <a:t> </a:t>
            </a:r>
            <a:r>
              <a:rPr lang="da-DK" dirty="0" err="1" smtClean="0">
                <a:solidFill>
                  <a:schemeClr val="tx2"/>
                </a:solidFill>
              </a:rPr>
              <a:t>that</a:t>
            </a:r>
            <a:r>
              <a:rPr lang="da-DK" dirty="0" smtClean="0">
                <a:solidFill>
                  <a:schemeClr val="tx2"/>
                </a:solidFill>
              </a:rPr>
              <a:t> support relations </a:t>
            </a:r>
            <a:r>
              <a:rPr lang="da-DK" dirty="0" err="1" smtClean="0">
                <a:solidFill>
                  <a:schemeClr val="tx2"/>
                </a:solidFill>
              </a:rPr>
              <a:t>amongst</a:t>
            </a:r>
            <a:r>
              <a:rPr lang="da-DK" dirty="0" smtClean="0">
                <a:solidFill>
                  <a:schemeClr val="tx2"/>
                </a:solidFill>
              </a:rPr>
              <a:t> </a:t>
            </a:r>
            <a:r>
              <a:rPr lang="da-DK" dirty="0" err="1" smtClean="0">
                <a:solidFill>
                  <a:schemeClr val="tx2"/>
                </a:solidFill>
              </a:rPr>
              <a:t>faculty</a:t>
            </a:r>
            <a:r>
              <a:rPr lang="da-DK" dirty="0" smtClean="0">
                <a:solidFill>
                  <a:schemeClr val="tx2"/>
                </a:solidFill>
              </a:rPr>
              <a:t> and students. </a:t>
            </a:r>
          </a:p>
          <a:p>
            <a:pPr marL="285750" indent="-285750">
              <a:buFont typeface="Arial" panose="020B0604020202020204" pitchFamily="34" charset="0"/>
              <a:buChar char="•"/>
            </a:pPr>
            <a:r>
              <a:rPr lang="da-DK" dirty="0" smtClean="0">
                <a:solidFill>
                  <a:schemeClr val="tx2"/>
                </a:solidFill>
              </a:rPr>
              <a:t>A </a:t>
            </a:r>
            <a:r>
              <a:rPr lang="da-DK" dirty="0" err="1" smtClean="0">
                <a:solidFill>
                  <a:schemeClr val="tx2"/>
                </a:solidFill>
              </a:rPr>
              <a:t>way</a:t>
            </a:r>
            <a:r>
              <a:rPr lang="da-DK" dirty="0" smtClean="0">
                <a:solidFill>
                  <a:schemeClr val="tx2"/>
                </a:solidFill>
              </a:rPr>
              <a:t> to </a:t>
            </a:r>
            <a:r>
              <a:rPr lang="da-DK" dirty="0" err="1" smtClean="0">
                <a:solidFill>
                  <a:schemeClr val="tx2"/>
                </a:solidFill>
              </a:rPr>
              <a:t>make</a:t>
            </a:r>
            <a:r>
              <a:rPr lang="da-DK" dirty="0" smtClean="0">
                <a:solidFill>
                  <a:schemeClr val="tx2"/>
                </a:solidFill>
              </a:rPr>
              <a:t> </a:t>
            </a:r>
            <a:r>
              <a:rPr lang="da-DK" dirty="0" err="1" smtClean="0">
                <a:solidFill>
                  <a:schemeClr val="tx2"/>
                </a:solidFill>
              </a:rPr>
              <a:t>commitments</a:t>
            </a:r>
            <a:r>
              <a:rPr lang="da-DK" dirty="0" smtClean="0">
                <a:solidFill>
                  <a:schemeClr val="tx2"/>
                </a:solidFill>
              </a:rPr>
              <a:t> </a:t>
            </a:r>
            <a:r>
              <a:rPr lang="da-DK" dirty="0" err="1" smtClean="0">
                <a:solidFill>
                  <a:schemeClr val="tx2"/>
                </a:solidFill>
              </a:rPr>
              <a:t>between</a:t>
            </a:r>
            <a:r>
              <a:rPr lang="da-DK" dirty="0" smtClean="0">
                <a:solidFill>
                  <a:schemeClr val="tx2"/>
                </a:solidFill>
              </a:rPr>
              <a:t> students and </a:t>
            </a:r>
            <a:r>
              <a:rPr lang="da-DK" dirty="0" err="1" smtClean="0">
                <a:solidFill>
                  <a:schemeClr val="tx2"/>
                </a:solidFill>
              </a:rPr>
              <a:t>faculty</a:t>
            </a:r>
            <a:r>
              <a:rPr lang="da-DK" dirty="0" smtClean="0">
                <a:solidFill>
                  <a:schemeClr val="tx2"/>
                </a:solidFill>
              </a:rPr>
              <a:t> clear.</a:t>
            </a:r>
          </a:p>
          <a:p>
            <a:pPr marL="285750" indent="-285750">
              <a:buFont typeface="Arial" panose="020B0604020202020204" pitchFamily="34" charset="0"/>
              <a:buChar char="•"/>
            </a:pPr>
            <a:r>
              <a:rPr lang="da-DK" dirty="0">
                <a:solidFill>
                  <a:schemeClr val="tx2"/>
                </a:solidFill>
              </a:rPr>
              <a:t>An arena for </a:t>
            </a:r>
            <a:r>
              <a:rPr lang="da-DK" dirty="0" err="1">
                <a:solidFill>
                  <a:schemeClr val="tx2"/>
                </a:solidFill>
              </a:rPr>
              <a:t>creating</a:t>
            </a:r>
            <a:r>
              <a:rPr lang="da-DK" dirty="0">
                <a:solidFill>
                  <a:schemeClr val="tx2"/>
                </a:solidFill>
              </a:rPr>
              <a:t> </a:t>
            </a:r>
            <a:r>
              <a:rPr lang="da-DK" dirty="0" err="1">
                <a:solidFill>
                  <a:schemeClr val="tx2"/>
                </a:solidFill>
              </a:rPr>
              <a:t>vibrant</a:t>
            </a:r>
            <a:r>
              <a:rPr lang="da-DK" dirty="0">
                <a:solidFill>
                  <a:schemeClr val="tx2"/>
                </a:solidFill>
              </a:rPr>
              <a:t> and </a:t>
            </a:r>
            <a:r>
              <a:rPr lang="da-DK" dirty="0" err="1">
                <a:solidFill>
                  <a:schemeClr val="tx2"/>
                </a:solidFill>
              </a:rPr>
              <a:t>engaging</a:t>
            </a:r>
            <a:r>
              <a:rPr lang="da-DK" dirty="0">
                <a:solidFill>
                  <a:schemeClr val="tx2"/>
                </a:solidFill>
              </a:rPr>
              <a:t> </a:t>
            </a:r>
            <a:r>
              <a:rPr lang="da-DK" dirty="0" err="1">
                <a:solidFill>
                  <a:schemeClr val="tx2"/>
                </a:solidFill>
              </a:rPr>
              <a:t>interactions</a:t>
            </a:r>
            <a:r>
              <a:rPr lang="da-DK" dirty="0">
                <a:solidFill>
                  <a:schemeClr val="tx2"/>
                </a:solidFill>
              </a:rPr>
              <a:t> with students.</a:t>
            </a:r>
          </a:p>
          <a:p>
            <a:pPr marL="285750" indent="-285750">
              <a:buFont typeface="Arial" panose="020B0604020202020204" pitchFamily="34" charset="0"/>
              <a:buChar char="•"/>
            </a:pPr>
            <a:r>
              <a:rPr lang="da-DK" dirty="0" err="1" smtClean="0">
                <a:solidFill>
                  <a:schemeClr val="tx2"/>
                </a:solidFill>
              </a:rPr>
              <a:t>Realization</a:t>
            </a:r>
            <a:r>
              <a:rPr lang="da-DK" dirty="0" smtClean="0">
                <a:solidFill>
                  <a:schemeClr val="tx2"/>
                </a:solidFill>
              </a:rPr>
              <a:t> of </a:t>
            </a:r>
            <a:r>
              <a:rPr lang="da-DK" dirty="0" err="1" smtClean="0">
                <a:solidFill>
                  <a:schemeClr val="tx2"/>
                </a:solidFill>
              </a:rPr>
              <a:t>how</a:t>
            </a:r>
            <a:r>
              <a:rPr lang="da-DK" dirty="0" smtClean="0">
                <a:solidFill>
                  <a:schemeClr val="tx2"/>
                </a:solidFill>
              </a:rPr>
              <a:t> </a:t>
            </a:r>
            <a:r>
              <a:rPr lang="da-DK" dirty="0" err="1" smtClean="0">
                <a:solidFill>
                  <a:schemeClr val="tx2"/>
                </a:solidFill>
              </a:rPr>
              <a:t>learning</a:t>
            </a:r>
            <a:r>
              <a:rPr lang="da-DK" dirty="0" smtClean="0">
                <a:solidFill>
                  <a:schemeClr val="tx2"/>
                </a:solidFill>
              </a:rPr>
              <a:t> is a </a:t>
            </a:r>
            <a:r>
              <a:rPr lang="da-DK" dirty="0" err="1" smtClean="0">
                <a:solidFill>
                  <a:schemeClr val="tx2"/>
                </a:solidFill>
              </a:rPr>
              <a:t>shared</a:t>
            </a:r>
            <a:r>
              <a:rPr lang="da-DK" dirty="0" smtClean="0">
                <a:solidFill>
                  <a:schemeClr val="tx2"/>
                </a:solidFill>
              </a:rPr>
              <a:t> </a:t>
            </a:r>
            <a:r>
              <a:rPr lang="da-DK" dirty="0" err="1" smtClean="0">
                <a:solidFill>
                  <a:schemeClr val="tx2"/>
                </a:solidFill>
              </a:rPr>
              <a:t>responsibility</a:t>
            </a:r>
            <a:r>
              <a:rPr lang="da-DK" dirty="0">
                <a:solidFill>
                  <a:schemeClr val="tx2"/>
                </a:solidFill>
              </a:rPr>
              <a:t>.</a:t>
            </a:r>
            <a:endParaRPr lang="da-DK" dirty="0" smtClean="0">
              <a:solidFill>
                <a:schemeClr val="tx2"/>
              </a:solidFill>
            </a:endParaRPr>
          </a:p>
          <a:p>
            <a:endParaRPr lang="da-DK" dirty="0">
              <a:solidFill>
                <a:schemeClr val="tx2"/>
              </a:solidFill>
            </a:endParaRPr>
          </a:p>
          <a:p>
            <a:r>
              <a:rPr lang="da-DK" dirty="0" err="1" smtClean="0"/>
              <a:t>Facilitated</a:t>
            </a:r>
            <a:r>
              <a:rPr lang="da-DK" dirty="0" smtClean="0"/>
              <a:t> </a:t>
            </a:r>
            <a:r>
              <a:rPr lang="da-DK" dirty="0" err="1" smtClean="0"/>
              <a:t>learning</a:t>
            </a:r>
            <a:r>
              <a:rPr lang="da-DK" dirty="0" smtClean="0"/>
              <a:t> </a:t>
            </a:r>
            <a:r>
              <a:rPr lang="da-DK" dirty="0" err="1" smtClean="0"/>
              <a:t>can</a:t>
            </a:r>
            <a:r>
              <a:rPr lang="da-DK" dirty="0" smtClean="0"/>
              <a:t> </a:t>
            </a:r>
            <a:r>
              <a:rPr lang="da-DK" dirty="0" err="1" smtClean="0"/>
              <a:t>be</a:t>
            </a:r>
            <a:r>
              <a:rPr lang="da-DK" dirty="0" smtClean="0"/>
              <a:t> </a:t>
            </a:r>
            <a:r>
              <a:rPr lang="da-DK" dirty="0" err="1" smtClean="0"/>
              <a:t>realised</a:t>
            </a:r>
            <a:r>
              <a:rPr lang="da-DK" dirty="0" smtClean="0"/>
              <a:t> online or on campus and in </a:t>
            </a:r>
            <a:r>
              <a:rPr lang="da-DK" dirty="0" err="1" smtClean="0"/>
              <a:t>learning</a:t>
            </a:r>
            <a:r>
              <a:rPr lang="da-DK" dirty="0" smtClean="0"/>
              <a:t> </a:t>
            </a:r>
            <a:r>
              <a:rPr lang="da-DK" dirty="0" err="1" smtClean="0"/>
              <a:t>groups</a:t>
            </a:r>
            <a:r>
              <a:rPr lang="da-DK" dirty="0" smtClean="0"/>
              <a:t> or at the </a:t>
            </a:r>
            <a:r>
              <a:rPr lang="da-DK" dirty="0" err="1" smtClean="0"/>
              <a:t>whole</a:t>
            </a:r>
            <a:r>
              <a:rPr lang="da-DK" dirty="0" smtClean="0"/>
              <a:t> </a:t>
            </a:r>
            <a:r>
              <a:rPr lang="da-DK" dirty="0" err="1" smtClean="0"/>
              <a:t>cohort</a:t>
            </a:r>
            <a:r>
              <a:rPr lang="da-DK" dirty="0" smtClean="0"/>
              <a:t>.</a:t>
            </a:r>
            <a:endParaRPr lang="da-DK" dirty="0"/>
          </a:p>
        </p:txBody>
      </p:sp>
      <p:sp>
        <p:nvSpPr>
          <p:cNvPr id="4" name="Tekstfelt 3"/>
          <p:cNvSpPr txBox="1"/>
          <p:nvPr/>
        </p:nvSpPr>
        <p:spPr>
          <a:xfrm>
            <a:off x="8735017" y="849185"/>
            <a:ext cx="2561904" cy="1077218"/>
          </a:xfrm>
          <a:prstGeom prst="rect">
            <a:avLst/>
          </a:prstGeom>
          <a:noFill/>
        </p:spPr>
        <p:txBody>
          <a:bodyPr wrap="square" rtlCol="0">
            <a:spAutoFit/>
          </a:bodyPr>
          <a:lstStyle/>
          <a:p>
            <a:r>
              <a:rPr lang="en-US" sz="1600" i="1" dirty="0">
                <a:solidFill>
                  <a:schemeClr val="bg1"/>
                </a:solidFill>
              </a:rPr>
              <a:t>"I hear and I </a:t>
            </a:r>
            <a:r>
              <a:rPr lang="en-US" sz="1600" i="1" dirty="0" smtClean="0">
                <a:solidFill>
                  <a:schemeClr val="bg1"/>
                </a:solidFill>
              </a:rPr>
              <a:t>forget.</a:t>
            </a:r>
          </a:p>
          <a:p>
            <a:r>
              <a:rPr lang="en-US" sz="1600" i="1" dirty="0" smtClean="0">
                <a:solidFill>
                  <a:schemeClr val="bg1"/>
                </a:solidFill>
              </a:rPr>
              <a:t>I </a:t>
            </a:r>
            <a:r>
              <a:rPr lang="en-US" sz="1600" i="1" dirty="0">
                <a:solidFill>
                  <a:schemeClr val="bg1"/>
                </a:solidFill>
              </a:rPr>
              <a:t>see and I </a:t>
            </a:r>
            <a:r>
              <a:rPr lang="en-US" sz="1600" i="1" dirty="0" smtClean="0">
                <a:solidFill>
                  <a:schemeClr val="bg1"/>
                </a:solidFill>
              </a:rPr>
              <a:t>remember.</a:t>
            </a:r>
          </a:p>
          <a:p>
            <a:r>
              <a:rPr lang="en-US" sz="1600" i="1" dirty="0" smtClean="0">
                <a:solidFill>
                  <a:schemeClr val="bg1"/>
                </a:solidFill>
              </a:rPr>
              <a:t>I </a:t>
            </a:r>
            <a:r>
              <a:rPr lang="en-US" sz="1600" i="1" dirty="0">
                <a:solidFill>
                  <a:schemeClr val="bg1"/>
                </a:solidFill>
              </a:rPr>
              <a:t>do and I </a:t>
            </a:r>
            <a:r>
              <a:rPr lang="en-US" sz="1600" i="1" dirty="0" smtClean="0">
                <a:solidFill>
                  <a:schemeClr val="bg1"/>
                </a:solidFill>
              </a:rPr>
              <a:t>understand.“ </a:t>
            </a:r>
            <a:r>
              <a:rPr lang="en-US" sz="1600" dirty="0" smtClean="0">
                <a:solidFill>
                  <a:schemeClr val="bg1"/>
                </a:solidFill>
              </a:rPr>
              <a:t>(</a:t>
            </a:r>
            <a:r>
              <a:rPr lang="en-US" sz="1600" dirty="0" err="1" smtClean="0">
                <a:solidFill>
                  <a:schemeClr val="bg1"/>
                </a:solidFill>
              </a:rPr>
              <a:t>Confucious</a:t>
            </a:r>
            <a:r>
              <a:rPr lang="en-US" sz="1600" dirty="0" smtClean="0">
                <a:solidFill>
                  <a:schemeClr val="bg1"/>
                </a:solidFill>
              </a:rPr>
              <a:t>)</a:t>
            </a:r>
            <a:endParaRPr lang="da-DK" sz="1600" dirty="0">
              <a:solidFill>
                <a:schemeClr val="bg1"/>
              </a:solidFill>
            </a:endParaRPr>
          </a:p>
        </p:txBody>
      </p:sp>
    </p:spTree>
    <p:extLst>
      <p:ext uri="{BB962C8B-B14F-4D97-AF65-F5344CB8AC3E}">
        <p14:creationId xmlns:p14="http://schemas.microsoft.com/office/powerpoint/2010/main" val="393676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2"/>
          <p:cNvSpPr>
            <a:spLocks noGrp="1"/>
          </p:cNvSpPr>
          <p:nvPr>
            <p:ph type="title"/>
          </p:nvPr>
        </p:nvSpPr>
        <p:spPr>
          <a:xfrm>
            <a:off x="587374" y="358775"/>
            <a:ext cx="6788785" cy="1622425"/>
          </a:xfrm>
        </p:spPr>
        <p:txBody>
          <a:bodyPr rtlCol="0">
            <a:noAutofit/>
          </a:bodyPr>
          <a:lstStyle/>
          <a:p>
            <a:pPr fontAlgn="auto">
              <a:spcAft>
                <a:spcPts val="0"/>
              </a:spcAft>
              <a:defRPr/>
            </a:pPr>
            <a:r>
              <a:rPr lang="da-DK" dirty="0" smtClean="0">
                <a:solidFill>
                  <a:schemeClr val="tx2"/>
                </a:solidFill>
                <a:latin typeface="+mn-lt"/>
              </a:rPr>
              <a:t>Inspiration from </a:t>
            </a:r>
            <a:r>
              <a:rPr lang="da-DK" dirty="0" err="1" smtClean="0">
                <a:solidFill>
                  <a:schemeClr val="tx2"/>
                </a:solidFill>
                <a:latin typeface="+mn-lt"/>
              </a:rPr>
              <a:t>our</a:t>
            </a:r>
            <a:r>
              <a:rPr lang="da-DK" dirty="0" smtClean="0">
                <a:solidFill>
                  <a:schemeClr val="tx2"/>
                </a:solidFill>
                <a:latin typeface="+mn-lt"/>
              </a:rPr>
              <a:t> </a:t>
            </a:r>
            <a:r>
              <a:rPr lang="da-DK" dirty="0" err="1" smtClean="0">
                <a:solidFill>
                  <a:schemeClr val="tx2"/>
                </a:solidFill>
                <a:latin typeface="+mn-lt"/>
              </a:rPr>
              <a:t>colleagues</a:t>
            </a:r>
            <a:endParaRPr lang="da-DK" dirty="0">
              <a:solidFill>
                <a:schemeClr val="tx2"/>
              </a:solidFill>
              <a:latin typeface="+mn-lt"/>
            </a:endParaRPr>
          </a:p>
        </p:txBody>
      </p:sp>
      <p:sp>
        <p:nvSpPr>
          <p:cNvPr id="6" name="Tekstfelt 5"/>
          <p:cNvSpPr txBox="1"/>
          <p:nvPr/>
        </p:nvSpPr>
        <p:spPr>
          <a:xfrm>
            <a:off x="587375" y="1485900"/>
            <a:ext cx="5432425" cy="646331"/>
          </a:xfrm>
          <a:prstGeom prst="rect">
            <a:avLst/>
          </a:prstGeom>
          <a:noFill/>
        </p:spPr>
        <p:txBody>
          <a:bodyPr>
            <a:spAutoFit/>
          </a:bodyPr>
          <a:lstStyle/>
          <a:p>
            <a:pPr defTabSz="914330" eaLnBrk="1" fontAlgn="auto" hangingPunct="1">
              <a:spcBef>
                <a:spcPts val="0"/>
              </a:spcBef>
              <a:spcAft>
                <a:spcPts val="0"/>
              </a:spcAft>
              <a:defRPr/>
            </a:pPr>
            <a:r>
              <a:rPr lang="en-US" b="1" dirty="0" smtClean="0">
                <a:solidFill>
                  <a:srgbClr val="211A52"/>
                </a:solidFill>
                <a:latin typeface="+mn-lt"/>
              </a:rPr>
              <a:t>m</a:t>
            </a:r>
            <a:endParaRPr lang="en-US" b="1" dirty="0">
              <a:solidFill>
                <a:srgbClr val="211A52"/>
              </a:solidFill>
              <a:latin typeface="+mn-lt"/>
            </a:endParaRPr>
          </a:p>
          <a:p>
            <a:pPr defTabSz="914330" eaLnBrk="1" fontAlgn="auto" hangingPunct="1">
              <a:spcBef>
                <a:spcPts val="0"/>
              </a:spcBef>
              <a:spcAft>
                <a:spcPts val="0"/>
              </a:spcAft>
              <a:defRPr/>
            </a:pPr>
            <a:endParaRPr lang="da-DK" dirty="0">
              <a:latin typeface="+mn-lt"/>
            </a:endParaRPr>
          </a:p>
        </p:txBody>
      </p:sp>
      <p:pic>
        <p:nvPicPr>
          <p:cNvPr id="7"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76655" y="0"/>
            <a:ext cx="5015345" cy="603268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billede 8"/>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587375" y="358775"/>
            <a:ext cx="4491038" cy="712788"/>
          </a:xfrm>
        </p:spPr>
        <p:txBody>
          <a:bodyPr rtlCol="0">
            <a:noAutofit/>
          </a:bodyPr>
          <a:lstStyle/>
          <a:p>
            <a:pPr fontAlgn="auto">
              <a:spcAft>
                <a:spcPts val="0"/>
              </a:spcAft>
              <a:defRPr/>
            </a:pPr>
            <a:r>
              <a:rPr lang="da-DK" dirty="0" smtClean="0">
                <a:solidFill>
                  <a:schemeClr val="accent4"/>
                </a:solidFill>
                <a:latin typeface="+mn-lt"/>
              </a:rPr>
              <a:t>Agenda</a:t>
            </a:r>
            <a:endParaRPr lang="da-DK" dirty="0">
              <a:solidFill>
                <a:schemeClr val="accent4"/>
              </a:solidFill>
              <a:latin typeface="+mn-lt"/>
            </a:endParaRPr>
          </a:p>
        </p:txBody>
      </p:sp>
      <p:sp>
        <p:nvSpPr>
          <p:cNvPr id="4" name="Pladsholder til tekst 3"/>
          <p:cNvSpPr>
            <a:spLocks noGrp="1"/>
          </p:cNvSpPr>
          <p:nvPr>
            <p:ph type="body" sz="quarter" idx="12"/>
          </p:nvPr>
        </p:nvSpPr>
        <p:spPr>
          <a:xfrm>
            <a:off x="587375" y="1579748"/>
            <a:ext cx="5177699" cy="3741189"/>
          </a:xfrm>
        </p:spPr>
        <p:txBody>
          <a:bodyPr rtlCol="0">
            <a:normAutofit/>
          </a:bodyPr>
          <a:lstStyle/>
          <a:p>
            <a:pPr fontAlgn="auto">
              <a:spcAft>
                <a:spcPts val="0"/>
              </a:spcAft>
              <a:defRPr/>
            </a:pPr>
            <a:r>
              <a:rPr lang="da-DK" sz="2100" dirty="0" smtClean="0"/>
              <a:t>Purpose of the inspiration </a:t>
            </a:r>
            <a:r>
              <a:rPr lang="da-DK" sz="2100" dirty="0" err="1" smtClean="0"/>
              <a:t>catalogue</a:t>
            </a:r>
            <a:endParaRPr lang="da-DK" sz="2100" dirty="0" smtClean="0"/>
          </a:p>
          <a:p>
            <a:pPr fontAlgn="auto">
              <a:spcAft>
                <a:spcPts val="0"/>
              </a:spcAft>
              <a:defRPr/>
            </a:pPr>
            <a:r>
              <a:rPr lang="da-DK" sz="2100" dirty="0"/>
              <a:t>Data </a:t>
            </a:r>
            <a:r>
              <a:rPr lang="da-DK" sz="2100" dirty="0" smtClean="0"/>
              <a:t>&amp; inspiration</a:t>
            </a:r>
            <a:endParaRPr lang="da-DK" sz="2100" dirty="0"/>
          </a:p>
          <a:p>
            <a:pPr fontAlgn="auto">
              <a:spcAft>
                <a:spcPts val="0"/>
              </a:spcAft>
              <a:defRPr/>
            </a:pPr>
            <a:r>
              <a:rPr lang="da-DK" sz="2100" dirty="0" smtClean="0"/>
              <a:t>Overall </a:t>
            </a:r>
            <a:r>
              <a:rPr lang="da-DK" sz="2100" dirty="0" err="1" smtClean="0"/>
              <a:t>learning</a:t>
            </a:r>
            <a:r>
              <a:rPr lang="da-DK" sz="2100" dirty="0" smtClean="0"/>
              <a:t> </a:t>
            </a:r>
            <a:r>
              <a:rPr lang="da-DK" sz="2100" dirty="0" err="1" smtClean="0"/>
              <a:t>outcomes</a:t>
            </a:r>
            <a:r>
              <a:rPr lang="da-DK" sz="2100" dirty="0" smtClean="0"/>
              <a:t> </a:t>
            </a:r>
          </a:p>
          <a:p>
            <a:pPr fontAlgn="auto">
              <a:spcAft>
                <a:spcPts val="0"/>
              </a:spcAft>
              <a:defRPr/>
            </a:pPr>
            <a:r>
              <a:rPr lang="da-DK" sz="2100" dirty="0" smtClean="0"/>
              <a:t>Student feedback</a:t>
            </a:r>
          </a:p>
          <a:p>
            <a:pPr fontAlgn="auto">
              <a:spcAft>
                <a:spcPts val="0"/>
              </a:spcAft>
              <a:defRPr/>
            </a:pPr>
            <a:r>
              <a:rPr lang="da-DK" sz="2100" dirty="0" err="1" smtClean="0"/>
              <a:t>Faculty</a:t>
            </a:r>
            <a:r>
              <a:rPr lang="da-DK" sz="2100" dirty="0" smtClean="0"/>
              <a:t> feedback</a:t>
            </a:r>
          </a:p>
          <a:p>
            <a:pPr fontAlgn="auto">
              <a:spcAft>
                <a:spcPts val="0"/>
              </a:spcAft>
              <a:defRPr/>
            </a:pPr>
            <a:r>
              <a:rPr lang="da-DK" sz="2100" dirty="0" smtClean="0"/>
              <a:t>International &amp; National </a:t>
            </a:r>
            <a:r>
              <a:rPr lang="da-DK" sz="2100" dirty="0" err="1" smtClean="0"/>
              <a:t>experiences</a:t>
            </a:r>
            <a:endParaRPr lang="da-DK" sz="2100" dirty="0" smtClean="0"/>
          </a:p>
          <a:p>
            <a:pPr fontAlgn="auto">
              <a:spcAft>
                <a:spcPts val="0"/>
              </a:spcAft>
              <a:defRPr/>
            </a:pPr>
            <a:r>
              <a:rPr lang="da-DK" sz="2100" dirty="0" err="1" smtClean="0"/>
              <a:t>Five</a:t>
            </a:r>
            <a:r>
              <a:rPr lang="da-DK" sz="2100" dirty="0" smtClean="0"/>
              <a:t> </a:t>
            </a:r>
            <a:r>
              <a:rPr lang="da-DK" sz="2100" dirty="0" err="1" smtClean="0"/>
              <a:t>significant</a:t>
            </a:r>
            <a:r>
              <a:rPr lang="da-DK" sz="2100" dirty="0" smtClean="0"/>
              <a:t> elements of </a:t>
            </a:r>
            <a:r>
              <a:rPr lang="da-DK" sz="2100" dirty="0" err="1" smtClean="0"/>
              <a:t>learning</a:t>
            </a:r>
            <a:endParaRPr lang="da-DK" sz="2100" dirty="0" smtClean="0"/>
          </a:p>
          <a:p>
            <a:pPr fontAlgn="auto">
              <a:spcAft>
                <a:spcPts val="0"/>
              </a:spcAft>
              <a:defRPr/>
            </a:pPr>
            <a:r>
              <a:rPr lang="da-DK" sz="2100" dirty="0" smtClean="0"/>
              <a:t>Inspiration from </a:t>
            </a:r>
            <a:r>
              <a:rPr lang="da-DK" sz="2100" dirty="0" err="1" smtClean="0"/>
              <a:t>our</a:t>
            </a:r>
            <a:r>
              <a:rPr lang="da-DK" sz="2100" dirty="0" smtClean="0"/>
              <a:t> </a:t>
            </a:r>
            <a:r>
              <a:rPr lang="da-DK" sz="2100" dirty="0" err="1" smtClean="0"/>
              <a:t>colleagues</a:t>
            </a:r>
            <a:endParaRPr lang="da-DK" sz="2100" dirty="0" smtClean="0"/>
          </a:p>
          <a:p>
            <a:pPr fontAlgn="auto">
              <a:spcAft>
                <a:spcPts val="0"/>
              </a:spcAft>
              <a:defRPr/>
            </a:pPr>
            <a:r>
              <a:rPr lang="da-DK" sz="2100" dirty="0" err="1" smtClean="0"/>
              <a:t>Moving</a:t>
            </a:r>
            <a:r>
              <a:rPr lang="da-DK" sz="2100" dirty="0" smtClean="0"/>
              <a:t> forward</a:t>
            </a:r>
            <a:endParaRPr lang="da-DK" dirty="0"/>
          </a:p>
        </p:txBody>
      </p:sp>
      <p:pic>
        <p:nvPicPr>
          <p:cNvPr id="10"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24436" y="0"/>
            <a:ext cx="4867565" cy="6041257"/>
          </a:xfrm>
          <a:prstGeom prst="rect">
            <a:avLst/>
          </a:prstGeom>
          <a:pattFill prst="pct10">
            <a:fgClr>
              <a:schemeClr val="tx1"/>
            </a:fgClr>
            <a:bgClr>
              <a:schemeClr val="bg1"/>
            </a:bgClr>
          </a:pattFill>
        </p:spPr>
      </p:pic>
    </p:spTree>
    <p:extLst>
      <p:ext uri="{BB962C8B-B14F-4D97-AF65-F5344CB8AC3E}">
        <p14:creationId xmlns:p14="http://schemas.microsoft.com/office/powerpoint/2010/main" val="271913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2"/>
          <p:cNvSpPr>
            <a:spLocks noGrp="1"/>
          </p:cNvSpPr>
          <p:nvPr>
            <p:ph type="title"/>
          </p:nvPr>
        </p:nvSpPr>
        <p:spPr>
          <a:xfrm>
            <a:off x="587374" y="358775"/>
            <a:ext cx="6788785" cy="1622425"/>
          </a:xfrm>
        </p:spPr>
        <p:txBody>
          <a:bodyPr rtlCol="0">
            <a:noAutofit/>
          </a:bodyPr>
          <a:lstStyle/>
          <a:p>
            <a:pPr fontAlgn="auto">
              <a:spcAft>
                <a:spcPts val="0"/>
              </a:spcAft>
              <a:defRPr/>
            </a:pPr>
            <a:r>
              <a:rPr lang="da-DK" dirty="0" smtClean="0">
                <a:solidFill>
                  <a:schemeClr val="tx2"/>
                </a:solidFill>
                <a:latin typeface="+mn-lt"/>
              </a:rPr>
              <a:t>Inspiration from </a:t>
            </a:r>
            <a:r>
              <a:rPr lang="da-DK" dirty="0" err="1" smtClean="0">
                <a:solidFill>
                  <a:schemeClr val="tx2"/>
                </a:solidFill>
                <a:latin typeface="+mn-lt"/>
              </a:rPr>
              <a:t>our</a:t>
            </a:r>
            <a:r>
              <a:rPr lang="da-DK" dirty="0" smtClean="0">
                <a:solidFill>
                  <a:schemeClr val="tx2"/>
                </a:solidFill>
                <a:latin typeface="+mn-lt"/>
              </a:rPr>
              <a:t> </a:t>
            </a:r>
            <a:r>
              <a:rPr lang="da-DK" dirty="0" err="1" smtClean="0">
                <a:solidFill>
                  <a:schemeClr val="tx2"/>
                </a:solidFill>
                <a:latin typeface="+mn-lt"/>
              </a:rPr>
              <a:t>colleagues</a:t>
            </a:r>
            <a:endParaRPr lang="da-DK" dirty="0">
              <a:solidFill>
                <a:schemeClr val="tx2"/>
              </a:solidFill>
              <a:latin typeface="+mn-lt"/>
            </a:endParaRPr>
          </a:p>
        </p:txBody>
      </p:sp>
      <p:sp>
        <p:nvSpPr>
          <p:cNvPr id="6" name="Tekstfelt 5"/>
          <p:cNvSpPr txBox="1"/>
          <p:nvPr/>
        </p:nvSpPr>
        <p:spPr>
          <a:xfrm>
            <a:off x="587374" y="1485900"/>
            <a:ext cx="5432425" cy="892552"/>
          </a:xfrm>
          <a:prstGeom prst="rect">
            <a:avLst/>
          </a:prstGeom>
          <a:noFill/>
        </p:spPr>
        <p:txBody>
          <a:bodyPr>
            <a:spAutoFit/>
          </a:bodyPr>
          <a:lstStyle/>
          <a:p>
            <a:pPr marL="285750" indent="-285750" defTabSz="914330" eaLnBrk="1" fontAlgn="auto" hangingPunct="1">
              <a:spcBef>
                <a:spcPts val="0"/>
              </a:spcBef>
              <a:spcAft>
                <a:spcPts val="0"/>
              </a:spcAft>
              <a:buFont typeface="Arial" panose="020B0604020202020204" pitchFamily="34" charset="0"/>
              <a:buChar char="•"/>
              <a:defRPr/>
            </a:pPr>
            <a:r>
              <a:rPr lang="en-US" sz="1600" dirty="0" smtClean="0">
                <a:solidFill>
                  <a:srgbClr val="211A52"/>
                </a:solidFill>
                <a:latin typeface="+mn-lt"/>
              </a:rPr>
              <a:t>m</a:t>
            </a:r>
            <a:endParaRPr lang="en-US" sz="1600" dirty="0">
              <a:solidFill>
                <a:srgbClr val="211A52"/>
              </a:solidFill>
              <a:latin typeface="+mn-lt"/>
            </a:endParaRPr>
          </a:p>
          <a:p>
            <a:pPr defTabSz="914330" eaLnBrk="1" fontAlgn="auto" hangingPunct="1">
              <a:spcBef>
                <a:spcPts val="0"/>
              </a:spcBef>
              <a:spcAft>
                <a:spcPts val="0"/>
              </a:spcAft>
              <a:defRPr/>
            </a:pPr>
            <a:endParaRPr lang="en-US" b="1" dirty="0">
              <a:solidFill>
                <a:srgbClr val="211A52"/>
              </a:solidFill>
              <a:latin typeface="+mn-lt"/>
            </a:endParaRPr>
          </a:p>
          <a:p>
            <a:pPr defTabSz="914330" eaLnBrk="1" fontAlgn="auto" hangingPunct="1">
              <a:spcBef>
                <a:spcPts val="0"/>
              </a:spcBef>
              <a:spcAft>
                <a:spcPts val="0"/>
              </a:spcAft>
              <a:defRPr/>
            </a:pPr>
            <a:endParaRPr lang="da-DK" dirty="0">
              <a:latin typeface="+mn-lt"/>
            </a:endParaRPr>
          </a:p>
        </p:txBody>
      </p:sp>
      <p:pic>
        <p:nvPicPr>
          <p:cNvPr id="7"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76655" y="0"/>
            <a:ext cx="5015345" cy="6032688"/>
          </a:xfrm>
        </p:spPr>
      </p:pic>
    </p:spTree>
    <p:extLst>
      <p:ext uri="{BB962C8B-B14F-4D97-AF65-F5344CB8AC3E}">
        <p14:creationId xmlns:p14="http://schemas.microsoft.com/office/powerpoint/2010/main" val="94200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2"/>
          <p:cNvSpPr>
            <a:spLocks noGrp="1"/>
          </p:cNvSpPr>
          <p:nvPr>
            <p:ph type="title"/>
          </p:nvPr>
        </p:nvSpPr>
        <p:spPr>
          <a:xfrm>
            <a:off x="587374" y="358775"/>
            <a:ext cx="6788785" cy="1622425"/>
          </a:xfrm>
        </p:spPr>
        <p:txBody>
          <a:bodyPr rtlCol="0">
            <a:noAutofit/>
          </a:bodyPr>
          <a:lstStyle/>
          <a:p>
            <a:pPr fontAlgn="auto">
              <a:spcAft>
                <a:spcPts val="0"/>
              </a:spcAft>
              <a:defRPr/>
            </a:pPr>
            <a:r>
              <a:rPr lang="da-DK" dirty="0" smtClean="0">
                <a:solidFill>
                  <a:schemeClr val="tx2"/>
                </a:solidFill>
                <a:latin typeface="+mn-lt"/>
              </a:rPr>
              <a:t>Inspiration from </a:t>
            </a:r>
            <a:r>
              <a:rPr lang="da-DK" dirty="0" err="1" smtClean="0">
                <a:solidFill>
                  <a:schemeClr val="tx2"/>
                </a:solidFill>
                <a:latin typeface="+mn-lt"/>
              </a:rPr>
              <a:t>our</a:t>
            </a:r>
            <a:r>
              <a:rPr lang="da-DK" dirty="0" smtClean="0">
                <a:solidFill>
                  <a:schemeClr val="tx2"/>
                </a:solidFill>
                <a:latin typeface="+mn-lt"/>
              </a:rPr>
              <a:t> </a:t>
            </a:r>
            <a:r>
              <a:rPr lang="da-DK" dirty="0" err="1" smtClean="0">
                <a:solidFill>
                  <a:schemeClr val="tx2"/>
                </a:solidFill>
                <a:latin typeface="+mn-lt"/>
              </a:rPr>
              <a:t>colleagues</a:t>
            </a:r>
            <a:endParaRPr lang="da-DK" dirty="0">
              <a:solidFill>
                <a:schemeClr val="tx2"/>
              </a:solidFill>
              <a:latin typeface="+mn-lt"/>
            </a:endParaRPr>
          </a:p>
        </p:txBody>
      </p:sp>
      <p:sp>
        <p:nvSpPr>
          <p:cNvPr id="6" name="Tekstfelt 5"/>
          <p:cNvSpPr txBox="1"/>
          <p:nvPr/>
        </p:nvSpPr>
        <p:spPr>
          <a:xfrm>
            <a:off x="587375" y="1485900"/>
            <a:ext cx="5432425" cy="892552"/>
          </a:xfrm>
          <a:prstGeom prst="rect">
            <a:avLst/>
          </a:prstGeom>
          <a:noFill/>
        </p:spPr>
        <p:txBody>
          <a:bodyPr>
            <a:spAutoFit/>
          </a:bodyPr>
          <a:lstStyle/>
          <a:p>
            <a:pPr marL="285750" indent="-285750" defTabSz="914330" eaLnBrk="1" fontAlgn="auto" hangingPunct="1">
              <a:spcBef>
                <a:spcPts val="0"/>
              </a:spcBef>
              <a:spcAft>
                <a:spcPts val="0"/>
              </a:spcAft>
              <a:buFont typeface="Arial" panose="020B0604020202020204" pitchFamily="34" charset="0"/>
              <a:buChar char="•"/>
              <a:defRPr/>
            </a:pPr>
            <a:r>
              <a:rPr lang="en-US" sz="1600" dirty="0" smtClean="0">
                <a:solidFill>
                  <a:srgbClr val="211A52"/>
                </a:solidFill>
                <a:latin typeface="+mn-lt"/>
              </a:rPr>
              <a:t>m</a:t>
            </a:r>
            <a:endParaRPr lang="en-US" sz="1600" dirty="0">
              <a:solidFill>
                <a:srgbClr val="211A52"/>
              </a:solidFill>
              <a:latin typeface="+mn-lt"/>
            </a:endParaRPr>
          </a:p>
          <a:p>
            <a:pPr defTabSz="914330" eaLnBrk="1" fontAlgn="auto" hangingPunct="1">
              <a:spcBef>
                <a:spcPts val="0"/>
              </a:spcBef>
              <a:spcAft>
                <a:spcPts val="0"/>
              </a:spcAft>
              <a:defRPr/>
            </a:pPr>
            <a:endParaRPr lang="en-US" b="1" dirty="0">
              <a:solidFill>
                <a:srgbClr val="211A52"/>
              </a:solidFill>
              <a:latin typeface="+mn-lt"/>
            </a:endParaRPr>
          </a:p>
          <a:p>
            <a:pPr defTabSz="914330" eaLnBrk="1" fontAlgn="auto" hangingPunct="1">
              <a:spcBef>
                <a:spcPts val="0"/>
              </a:spcBef>
              <a:spcAft>
                <a:spcPts val="0"/>
              </a:spcAft>
              <a:defRPr/>
            </a:pPr>
            <a:endParaRPr lang="da-DK" dirty="0">
              <a:latin typeface="+mn-lt"/>
            </a:endParaRPr>
          </a:p>
        </p:txBody>
      </p:sp>
      <p:pic>
        <p:nvPicPr>
          <p:cNvPr id="7"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76655" y="0"/>
            <a:ext cx="5015345" cy="6032688"/>
          </a:xfrm>
        </p:spPr>
      </p:pic>
    </p:spTree>
    <p:extLst>
      <p:ext uri="{BB962C8B-B14F-4D97-AF65-F5344CB8AC3E}">
        <p14:creationId xmlns:p14="http://schemas.microsoft.com/office/powerpoint/2010/main" val="354051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2"/>
          <p:cNvSpPr>
            <a:spLocks noGrp="1"/>
          </p:cNvSpPr>
          <p:nvPr>
            <p:ph type="title"/>
          </p:nvPr>
        </p:nvSpPr>
        <p:spPr>
          <a:xfrm>
            <a:off x="587374" y="358775"/>
            <a:ext cx="6788785" cy="1622425"/>
          </a:xfrm>
        </p:spPr>
        <p:txBody>
          <a:bodyPr rtlCol="0">
            <a:noAutofit/>
          </a:bodyPr>
          <a:lstStyle/>
          <a:p>
            <a:pPr fontAlgn="auto">
              <a:spcAft>
                <a:spcPts val="0"/>
              </a:spcAft>
              <a:defRPr/>
            </a:pPr>
            <a:r>
              <a:rPr lang="da-DK" dirty="0" smtClean="0">
                <a:solidFill>
                  <a:schemeClr val="tx2"/>
                </a:solidFill>
                <a:latin typeface="+mn-lt"/>
              </a:rPr>
              <a:t>Inspiration from </a:t>
            </a:r>
            <a:r>
              <a:rPr lang="da-DK" dirty="0" err="1" smtClean="0">
                <a:solidFill>
                  <a:schemeClr val="tx2"/>
                </a:solidFill>
                <a:latin typeface="+mn-lt"/>
              </a:rPr>
              <a:t>our</a:t>
            </a:r>
            <a:r>
              <a:rPr lang="da-DK" dirty="0" smtClean="0">
                <a:solidFill>
                  <a:schemeClr val="tx2"/>
                </a:solidFill>
                <a:latin typeface="+mn-lt"/>
              </a:rPr>
              <a:t> </a:t>
            </a:r>
            <a:r>
              <a:rPr lang="da-DK" dirty="0" err="1" smtClean="0">
                <a:solidFill>
                  <a:schemeClr val="tx2"/>
                </a:solidFill>
                <a:latin typeface="+mn-lt"/>
              </a:rPr>
              <a:t>colleagues</a:t>
            </a:r>
            <a:endParaRPr lang="da-DK" dirty="0">
              <a:solidFill>
                <a:schemeClr val="tx2"/>
              </a:solidFill>
              <a:latin typeface="+mn-lt"/>
            </a:endParaRPr>
          </a:p>
        </p:txBody>
      </p:sp>
      <p:sp>
        <p:nvSpPr>
          <p:cNvPr id="6" name="Tekstfelt 5"/>
          <p:cNvSpPr txBox="1"/>
          <p:nvPr/>
        </p:nvSpPr>
        <p:spPr>
          <a:xfrm>
            <a:off x="657043" y="1485900"/>
            <a:ext cx="5432425" cy="892552"/>
          </a:xfrm>
          <a:prstGeom prst="rect">
            <a:avLst/>
          </a:prstGeom>
          <a:noFill/>
        </p:spPr>
        <p:txBody>
          <a:bodyPr>
            <a:spAutoFit/>
          </a:bodyPr>
          <a:lstStyle/>
          <a:p>
            <a:pPr marL="285750" indent="-285750" defTabSz="914330" eaLnBrk="1" fontAlgn="auto" hangingPunct="1">
              <a:spcBef>
                <a:spcPts val="0"/>
              </a:spcBef>
              <a:spcAft>
                <a:spcPts val="0"/>
              </a:spcAft>
              <a:buFont typeface="Arial" panose="020B0604020202020204" pitchFamily="34" charset="0"/>
              <a:buChar char="•"/>
              <a:defRPr/>
            </a:pPr>
            <a:r>
              <a:rPr lang="en-US" sz="1600" dirty="0" smtClean="0">
                <a:solidFill>
                  <a:srgbClr val="211A52"/>
                </a:solidFill>
                <a:latin typeface="+mn-lt"/>
              </a:rPr>
              <a:t>m</a:t>
            </a:r>
            <a:endParaRPr lang="en-US" sz="1600" dirty="0">
              <a:solidFill>
                <a:srgbClr val="211A52"/>
              </a:solidFill>
              <a:latin typeface="+mn-lt"/>
            </a:endParaRPr>
          </a:p>
          <a:p>
            <a:pPr defTabSz="914330" eaLnBrk="1" fontAlgn="auto" hangingPunct="1">
              <a:spcBef>
                <a:spcPts val="0"/>
              </a:spcBef>
              <a:spcAft>
                <a:spcPts val="0"/>
              </a:spcAft>
              <a:defRPr/>
            </a:pPr>
            <a:endParaRPr lang="en-US" b="1" dirty="0">
              <a:solidFill>
                <a:srgbClr val="211A52"/>
              </a:solidFill>
              <a:latin typeface="+mn-lt"/>
            </a:endParaRPr>
          </a:p>
          <a:p>
            <a:pPr defTabSz="914330" eaLnBrk="1" fontAlgn="auto" hangingPunct="1">
              <a:spcBef>
                <a:spcPts val="0"/>
              </a:spcBef>
              <a:spcAft>
                <a:spcPts val="0"/>
              </a:spcAft>
              <a:defRPr/>
            </a:pPr>
            <a:endParaRPr lang="da-DK" dirty="0">
              <a:latin typeface="+mn-lt"/>
            </a:endParaRPr>
          </a:p>
        </p:txBody>
      </p:sp>
      <p:pic>
        <p:nvPicPr>
          <p:cNvPr id="7"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76655" y="0"/>
            <a:ext cx="5015345" cy="6032688"/>
          </a:xfrm>
        </p:spPr>
      </p:pic>
    </p:spTree>
    <p:extLst>
      <p:ext uri="{BB962C8B-B14F-4D97-AF65-F5344CB8AC3E}">
        <p14:creationId xmlns:p14="http://schemas.microsoft.com/office/powerpoint/2010/main" val="72761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2"/>
          <p:cNvSpPr>
            <a:spLocks noGrp="1"/>
          </p:cNvSpPr>
          <p:nvPr>
            <p:ph type="title"/>
          </p:nvPr>
        </p:nvSpPr>
        <p:spPr>
          <a:xfrm>
            <a:off x="587374" y="358775"/>
            <a:ext cx="6788785" cy="1622425"/>
          </a:xfrm>
        </p:spPr>
        <p:txBody>
          <a:bodyPr rtlCol="0">
            <a:noAutofit/>
          </a:bodyPr>
          <a:lstStyle/>
          <a:p>
            <a:pPr fontAlgn="auto">
              <a:spcAft>
                <a:spcPts val="0"/>
              </a:spcAft>
              <a:defRPr/>
            </a:pPr>
            <a:r>
              <a:rPr lang="da-DK" dirty="0" smtClean="0">
                <a:solidFill>
                  <a:schemeClr val="tx2"/>
                </a:solidFill>
                <a:latin typeface="+mn-lt"/>
              </a:rPr>
              <a:t>Inspiration from </a:t>
            </a:r>
            <a:r>
              <a:rPr lang="da-DK" dirty="0" err="1" smtClean="0">
                <a:solidFill>
                  <a:schemeClr val="tx2"/>
                </a:solidFill>
                <a:latin typeface="+mn-lt"/>
              </a:rPr>
              <a:t>our</a:t>
            </a:r>
            <a:r>
              <a:rPr lang="da-DK" dirty="0" smtClean="0">
                <a:solidFill>
                  <a:schemeClr val="tx2"/>
                </a:solidFill>
                <a:latin typeface="+mn-lt"/>
              </a:rPr>
              <a:t> </a:t>
            </a:r>
            <a:r>
              <a:rPr lang="da-DK" dirty="0" err="1" smtClean="0">
                <a:solidFill>
                  <a:schemeClr val="tx2"/>
                </a:solidFill>
                <a:latin typeface="+mn-lt"/>
              </a:rPr>
              <a:t>colleagues</a:t>
            </a:r>
            <a:endParaRPr lang="da-DK" dirty="0">
              <a:solidFill>
                <a:schemeClr val="tx2"/>
              </a:solidFill>
              <a:latin typeface="+mn-lt"/>
            </a:endParaRPr>
          </a:p>
        </p:txBody>
      </p:sp>
      <p:sp>
        <p:nvSpPr>
          <p:cNvPr id="6" name="Tekstfelt 5"/>
          <p:cNvSpPr txBox="1"/>
          <p:nvPr/>
        </p:nvSpPr>
        <p:spPr>
          <a:xfrm>
            <a:off x="587375" y="1485900"/>
            <a:ext cx="5432425" cy="892552"/>
          </a:xfrm>
          <a:prstGeom prst="rect">
            <a:avLst/>
          </a:prstGeom>
          <a:noFill/>
        </p:spPr>
        <p:txBody>
          <a:bodyPr>
            <a:spAutoFit/>
          </a:bodyPr>
          <a:lstStyle/>
          <a:p>
            <a:pPr marL="285750" indent="-285750" defTabSz="914330" eaLnBrk="1" fontAlgn="auto" hangingPunct="1">
              <a:spcBef>
                <a:spcPts val="0"/>
              </a:spcBef>
              <a:spcAft>
                <a:spcPts val="0"/>
              </a:spcAft>
              <a:buFont typeface="Arial" panose="020B0604020202020204" pitchFamily="34" charset="0"/>
              <a:buChar char="•"/>
              <a:defRPr/>
            </a:pPr>
            <a:r>
              <a:rPr lang="en-US" sz="1600" smtClean="0">
                <a:solidFill>
                  <a:srgbClr val="211A52"/>
                </a:solidFill>
                <a:latin typeface="+mn-lt"/>
              </a:rPr>
              <a:t>m</a:t>
            </a:r>
            <a:endParaRPr lang="en-US" sz="1600" dirty="0">
              <a:solidFill>
                <a:srgbClr val="211A52"/>
              </a:solidFill>
              <a:latin typeface="+mn-lt"/>
            </a:endParaRPr>
          </a:p>
          <a:p>
            <a:pPr defTabSz="914330" eaLnBrk="1" fontAlgn="auto" hangingPunct="1">
              <a:spcBef>
                <a:spcPts val="0"/>
              </a:spcBef>
              <a:spcAft>
                <a:spcPts val="0"/>
              </a:spcAft>
              <a:defRPr/>
            </a:pPr>
            <a:endParaRPr lang="en-US" b="1" dirty="0">
              <a:solidFill>
                <a:srgbClr val="211A52"/>
              </a:solidFill>
              <a:latin typeface="+mn-lt"/>
            </a:endParaRPr>
          </a:p>
          <a:p>
            <a:pPr defTabSz="914330" eaLnBrk="1" fontAlgn="auto" hangingPunct="1">
              <a:spcBef>
                <a:spcPts val="0"/>
              </a:spcBef>
              <a:spcAft>
                <a:spcPts val="0"/>
              </a:spcAft>
              <a:defRPr/>
            </a:pPr>
            <a:endParaRPr lang="da-DK" dirty="0">
              <a:latin typeface="+mn-lt"/>
            </a:endParaRPr>
          </a:p>
        </p:txBody>
      </p:sp>
      <p:pic>
        <p:nvPicPr>
          <p:cNvPr id="7"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76655" y="0"/>
            <a:ext cx="5015345" cy="6032688"/>
          </a:xfrm>
        </p:spPr>
      </p:pic>
    </p:spTree>
    <p:extLst>
      <p:ext uri="{BB962C8B-B14F-4D97-AF65-F5344CB8AC3E}">
        <p14:creationId xmlns:p14="http://schemas.microsoft.com/office/powerpoint/2010/main" val="382726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85891" y="0"/>
            <a:ext cx="5006109" cy="6021578"/>
          </a:xfrm>
        </p:spPr>
      </p:pic>
      <p:sp>
        <p:nvSpPr>
          <p:cNvPr id="4" name="Pladsholder til tekst 3"/>
          <p:cNvSpPr>
            <a:spLocks noGrp="1"/>
          </p:cNvSpPr>
          <p:nvPr>
            <p:ph type="body" sz="quarter" idx="12"/>
          </p:nvPr>
        </p:nvSpPr>
        <p:spPr>
          <a:xfrm>
            <a:off x="627062" y="1920113"/>
            <a:ext cx="6275388" cy="4483100"/>
          </a:xfrm>
        </p:spPr>
        <p:txBody>
          <a:bodyPr rtlCol="0">
            <a:normAutofit/>
          </a:bodyPr>
          <a:lstStyle/>
          <a:p>
            <a:pPr marL="457200" indent="-457200" fontAlgn="auto">
              <a:spcAft>
                <a:spcPts val="0"/>
              </a:spcAft>
              <a:buFont typeface="+mj-lt"/>
              <a:buAutoNum type="arabicPeriod"/>
              <a:defRPr/>
            </a:pPr>
            <a:r>
              <a:rPr lang="da-DK" sz="2000" dirty="0" smtClean="0"/>
              <a:t>Blended </a:t>
            </a:r>
            <a:r>
              <a:rPr lang="da-DK" sz="2000" dirty="0" err="1" smtClean="0"/>
              <a:t>learning</a:t>
            </a:r>
            <a:r>
              <a:rPr lang="da-DK" sz="2000" dirty="0" smtClean="0"/>
              <a:t> </a:t>
            </a:r>
            <a:r>
              <a:rPr lang="da-DK" sz="2000" dirty="0" err="1" smtClean="0"/>
              <a:t>spaces</a:t>
            </a:r>
            <a:r>
              <a:rPr lang="da-DK" sz="2000" dirty="0" smtClean="0"/>
              <a:t> offer </a:t>
            </a:r>
            <a:r>
              <a:rPr lang="da-DK" sz="2000" dirty="0" err="1" smtClean="0"/>
              <a:t>sustainable</a:t>
            </a:r>
            <a:r>
              <a:rPr lang="da-DK" sz="2000" dirty="0" smtClean="0"/>
              <a:t> </a:t>
            </a:r>
            <a:r>
              <a:rPr lang="da-DK" sz="2000" dirty="0" err="1" smtClean="0"/>
              <a:t>ways</a:t>
            </a:r>
            <a:r>
              <a:rPr lang="da-DK" sz="2000" dirty="0" smtClean="0"/>
              <a:t> to support PBL </a:t>
            </a:r>
            <a:r>
              <a:rPr lang="da-DK" sz="2000" dirty="0" err="1" smtClean="0"/>
              <a:t>anchored</a:t>
            </a:r>
            <a:r>
              <a:rPr lang="da-DK" sz="2000" dirty="0" smtClean="0"/>
              <a:t> </a:t>
            </a:r>
            <a:r>
              <a:rPr lang="da-DK" sz="2000" dirty="0" err="1" smtClean="0"/>
              <a:t>learning</a:t>
            </a:r>
            <a:r>
              <a:rPr lang="da-DK" sz="2000" dirty="0" smtClean="0"/>
              <a:t>.</a:t>
            </a:r>
            <a:br>
              <a:rPr lang="da-DK" sz="2000" dirty="0" smtClean="0"/>
            </a:br>
            <a:endParaRPr lang="da-DK" sz="2000" dirty="0" smtClean="0"/>
          </a:p>
          <a:p>
            <a:pPr marL="457200" indent="-457200" fontAlgn="auto">
              <a:spcAft>
                <a:spcPts val="0"/>
              </a:spcAft>
              <a:buFont typeface="+mj-lt"/>
              <a:buAutoNum type="arabicPeriod"/>
              <a:defRPr/>
            </a:pPr>
            <a:r>
              <a:rPr lang="da-DK" sz="2000" dirty="0"/>
              <a:t>Learning </a:t>
            </a:r>
            <a:r>
              <a:rPr lang="da-DK" sz="2000" dirty="0" err="1" smtClean="0"/>
              <a:t>revolves</a:t>
            </a:r>
            <a:r>
              <a:rPr lang="da-DK" sz="2000" dirty="0" smtClean="0"/>
              <a:t> </a:t>
            </a:r>
            <a:r>
              <a:rPr lang="da-DK" sz="2000" dirty="0" err="1"/>
              <a:t>around</a:t>
            </a:r>
            <a:r>
              <a:rPr lang="da-DK" sz="2000" dirty="0"/>
              <a:t> </a:t>
            </a:r>
            <a:r>
              <a:rPr lang="da-DK" sz="2000" dirty="0" err="1"/>
              <a:t>creating</a:t>
            </a:r>
            <a:r>
              <a:rPr lang="da-DK" sz="2000" dirty="0"/>
              <a:t> </a:t>
            </a:r>
            <a:r>
              <a:rPr lang="da-DK" sz="2000" dirty="0" err="1"/>
              <a:t>strong</a:t>
            </a:r>
            <a:r>
              <a:rPr lang="da-DK" sz="2000" dirty="0"/>
              <a:t> relations with students</a:t>
            </a:r>
            <a:r>
              <a:rPr lang="da-DK" sz="2000" dirty="0" smtClean="0"/>
              <a:t>.</a:t>
            </a:r>
            <a:br>
              <a:rPr lang="da-DK" sz="2000" dirty="0" smtClean="0"/>
            </a:br>
            <a:r>
              <a:rPr lang="da-DK" sz="2000" dirty="0" smtClean="0"/>
              <a:t> </a:t>
            </a:r>
          </a:p>
          <a:p>
            <a:pPr marL="457200" indent="-457200" fontAlgn="auto">
              <a:spcAft>
                <a:spcPts val="0"/>
              </a:spcAft>
              <a:buFont typeface="+mj-lt"/>
              <a:buAutoNum type="arabicPeriod"/>
              <a:defRPr/>
            </a:pPr>
            <a:r>
              <a:rPr lang="da-DK" sz="2000" dirty="0" err="1" smtClean="0"/>
              <a:t>We</a:t>
            </a:r>
            <a:r>
              <a:rPr lang="da-DK" sz="2000" dirty="0" smtClean="0"/>
              <a:t> </a:t>
            </a:r>
            <a:r>
              <a:rPr lang="da-DK" sz="2000" dirty="0" err="1" smtClean="0">
                <a:solidFill>
                  <a:schemeClr val="accent4"/>
                </a:solidFill>
              </a:rPr>
              <a:t>need</a:t>
            </a:r>
            <a:r>
              <a:rPr lang="da-DK" sz="2000" dirty="0" smtClean="0">
                <a:solidFill>
                  <a:schemeClr val="accent4"/>
                </a:solidFill>
              </a:rPr>
              <a:t> to </a:t>
            </a:r>
            <a:r>
              <a:rPr lang="da-DK" sz="2000" dirty="0" err="1" smtClean="0">
                <a:solidFill>
                  <a:schemeClr val="accent4"/>
                </a:solidFill>
              </a:rPr>
              <a:t>strengthen</a:t>
            </a:r>
            <a:r>
              <a:rPr lang="da-DK" sz="2000" dirty="0" smtClean="0">
                <a:solidFill>
                  <a:schemeClr val="accent4"/>
                </a:solidFill>
              </a:rPr>
              <a:t> the </a:t>
            </a:r>
            <a:r>
              <a:rPr lang="da-DK" sz="2000" dirty="0" err="1" smtClean="0">
                <a:solidFill>
                  <a:schemeClr val="accent4"/>
                </a:solidFill>
              </a:rPr>
              <a:t>structures</a:t>
            </a:r>
            <a:r>
              <a:rPr lang="da-DK" sz="2000" dirty="0" smtClean="0">
                <a:solidFill>
                  <a:schemeClr val="accent4"/>
                </a:solidFill>
              </a:rPr>
              <a:t> </a:t>
            </a:r>
            <a:r>
              <a:rPr lang="da-DK" sz="2000" dirty="0" err="1" smtClean="0">
                <a:solidFill>
                  <a:schemeClr val="accent4"/>
                </a:solidFill>
              </a:rPr>
              <a:t>around</a:t>
            </a:r>
            <a:r>
              <a:rPr lang="da-DK" sz="2000" dirty="0" smtClean="0">
                <a:solidFill>
                  <a:schemeClr val="accent4"/>
                </a:solidFill>
              </a:rPr>
              <a:t> </a:t>
            </a:r>
            <a:r>
              <a:rPr lang="da-DK" sz="2000" dirty="0" err="1" smtClean="0"/>
              <a:t>our</a:t>
            </a:r>
            <a:r>
              <a:rPr lang="da-DK" sz="2000" dirty="0" smtClean="0"/>
              <a:t> </a:t>
            </a:r>
            <a:r>
              <a:rPr lang="da-DK" sz="2000" dirty="0" smtClean="0">
                <a:solidFill>
                  <a:schemeClr val="accent4"/>
                </a:solidFill>
              </a:rPr>
              <a:t>PBL </a:t>
            </a:r>
            <a:r>
              <a:rPr lang="da-DK" sz="2000" dirty="0" err="1" smtClean="0">
                <a:solidFill>
                  <a:schemeClr val="accent4"/>
                </a:solidFill>
              </a:rPr>
              <a:t>anchored</a:t>
            </a:r>
            <a:r>
              <a:rPr lang="da-DK" sz="2000" dirty="0" smtClean="0">
                <a:solidFill>
                  <a:schemeClr val="accent4"/>
                </a:solidFill>
              </a:rPr>
              <a:t> blended </a:t>
            </a:r>
            <a:r>
              <a:rPr lang="da-DK" sz="2000" dirty="0" err="1" smtClean="0">
                <a:solidFill>
                  <a:schemeClr val="accent4"/>
                </a:solidFill>
              </a:rPr>
              <a:t>learning</a:t>
            </a:r>
            <a:r>
              <a:rPr lang="da-DK" sz="2000" dirty="0" smtClean="0">
                <a:solidFill>
                  <a:schemeClr val="accent4"/>
                </a:solidFill>
              </a:rPr>
              <a:t> </a:t>
            </a:r>
            <a:r>
              <a:rPr lang="da-DK" sz="2000" dirty="0" err="1" smtClean="0">
                <a:solidFill>
                  <a:schemeClr val="accent4"/>
                </a:solidFill>
              </a:rPr>
              <a:t>spaces</a:t>
            </a:r>
            <a:r>
              <a:rPr lang="da-DK" sz="2000" dirty="0" smtClean="0">
                <a:solidFill>
                  <a:schemeClr val="accent4"/>
                </a:solidFill>
              </a:rPr>
              <a:t> if </a:t>
            </a:r>
            <a:r>
              <a:rPr lang="da-DK" sz="2000" dirty="0" err="1" smtClean="0">
                <a:solidFill>
                  <a:schemeClr val="accent4"/>
                </a:solidFill>
              </a:rPr>
              <a:t>we</a:t>
            </a:r>
            <a:r>
              <a:rPr lang="da-DK" sz="2000" dirty="0" smtClean="0">
                <a:solidFill>
                  <a:schemeClr val="accent4"/>
                </a:solidFill>
              </a:rPr>
              <a:t> </a:t>
            </a:r>
            <a:r>
              <a:rPr lang="da-DK" sz="2000" dirty="0" err="1" smtClean="0">
                <a:solidFill>
                  <a:schemeClr val="accent4"/>
                </a:solidFill>
              </a:rPr>
              <a:t>want</a:t>
            </a:r>
            <a:r>
              <a:rPr lang="da-DK" sz="2000" dirty="0" smtClean="0">
                <a:solidFill>
                  <a:schemeClr val="accent4"/>
                </a:solidFill>
              </a:rPr>
              <a:t> to </a:t>
            </a:r>
            <a:r>
              <a:rPr lang="da-DK" sz="2000" dirty="0" err="1" smtClean="0">
                <a:solidFill>
                  <a:schemeClr val="accent4"/>
                </a:solidFill>
              </a:rPr>
              <a:t>realize</a:t>
            </a:r>
            <a:r>
              <a:rPr lang="da-DK" sz="2000" dirty="0" smtClean="0">
                <a:solidFill>
                  <a:schemeClr val="accent4"/>
                </a:solidFill>
              </a:rPr>
              <a:t> </a:t>
            </a:r>
            <a:r>
              <a:rPr lang="da-DK" sz="2000" dirty="0" err="1" smtClean="0">
                <a:solidFill>
                  <a:schemeClr val="accent4"/>
                </a:solidFill>
              </a:rPr>
              <a:t>our</a:t>
            </a:r>
            <a:r>
              <a:rPr lang="da-DK" sz="2000" dirty="0" smtClean="0">
                <a:solidFill>
                  <a:schemeClr val="accent4"/>
                </a:solidFill>
              </a:rPr>
              <a:t> ambitions. </a:t>
            </a:r>
            <a:endParaRPr lang="da-DK" sz="2000" dirty="0">
              <a:solidFill>
                <a:schemeClr val="accent4"/>
              </a:solidFill>
            </a:endParaRPr>
          </a:p>
        </p:txBody>
      </p:sp>
      <p:sp>
        <p:nvSpPr>
          <p:cNvPr id="5" name="Titel 2"/>
          <p:cNvSpPr>
            <a:spLocks noGrp="1"/>
          </p:cNvSpPr>
          <p:nvPr>
            <p:ph type="title"/>
          </p:nvPr>
        </p:nvSpPr>
        <p:spPr>
          <a:xfrm>
            <a:off x="496303" y="342022"/>
            <a:ext cx="6598516" cy="712788"/>
          </a:xfrm>
        </p:spPr>
        <p:txBody>
          <a:bodyPr rtlCol="0">
            <a:noAutofit/>
          </a:bodyPr>
          <a:lstStyle/>
          <a:p>
            <a:pPr fontAlgn="auto">
              <a:spcAft>
                <a:spcPts val="0"/>
              </a:spcAft>
              <a:defRPr/>
            </a:pPr>
            <a:r>
              <a:rPr lang="da-DK" dirty="0" err="1" smtClean="0">
                <a:solidFill>
                  <a:schemeClr val="accent4"/>
                </a:solidFill>
                <a:latin typeface="+mn-lt"/>
              </a:rPr>
              <a:t>Moving</a:t>
            </a:r>
            <a:r>
              <a:rPr lang="da-DK" dirty="0" smtClean="0">
                <a:solidFill>
                  <a:schemeClr val="accent4"/>
                </a:solidFill>
                <a:latin typeface="+mn-lt"/>
              </a:rPr>
              <a:t> forward </a:t>
            </a:r>
            <a:r>
              <a:rPr lang="da-DK" dirty="0" err="1" smtClean="0">
                <a:solidFill>
                  <a:schemeClr val="accent4"/>
                </a:solidFill>
                <a:latin typeface="+mn-lt"/>
              </a:rPr>
              <a:t>regarding</a:t>
            </a:r>
            <a:r>
              <a:rPr lang="da-DK" dirty="0" smtClean="0">
                <a:solidFill>
                  <a:schemeClr val="accent4"/>
                </a:solidFill>
                <a:latin typeface="+mn-lt"/>
              </a:rPr>
              <a:t> the overall </a:t>
            </a:r>
            <a:r>
              <a:rPr lang="da-DK" dirty="0" err="1" smtClean="0">
                <a:solidFill>
                  <a:schemeClr val="accent4"/>
                </a:solidFill>
                <a:latin typeface="+mn-lt"/>
              </a:rPr>
              <a:t>learning</a:t>
            </a:r>
            <a:r>
              <a:rPr lang="da-DK" dirty="0" smtClean="0">
                <a:solidFill>
                  <a:schemeClr val="accent4"/>
                </a:solidFill>
                <a:latin typeface="+mn-lt"/>
              </a:rPr>
              <a:t> </a:t>
            </a:r>
            <a:r>
              <a:rPr lang="da-DK" dirty="0" err="1" smtClean="0">
                <a:solidFill>
                  <a:schemeClr val="accent4"/>
                </a:solidFill>
                <a:latin typeface="+mn-lt"/>
              </a:rPr>
              <a:t>outcomes</a:t>
            </a:r>
            <a:endParaRPr lang="da-DK" dirty="0">
              <a:solidFill>
                <a:schemeClr val="accent4"/>
              </a:solidFill>
              <a:latin typeface="+mn-lt"/>
            </a:endParaRPr>
          </a:p>
        </p:txBody>
      </p:sp>
      <p:sp>
        <p:nvSpPr>
          <p:cNvPr id="7" name="Tekstfelt 1"/>
          <p:cNvSpPr txBox="1">
            <a:spLocks noChangeArrowheads="1"/>
          </p:cNvSpPr>
          <p:nvPr/>
        </p:nvSpPr>
        <p:spPr bwMode="auto">
          <a:xfrm>
            <a:off x="496303" y="1606604"/>
            <a:ext cx="6406147" cy="390600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Barlow" panose="00000500000000000000" pitchFamily="2" charset="0"/>
              </a:defRPr>
            </a:lvl1pPr>
            <a:lvl2pPr marL="742950" indent="-285750">
              <a:defRPr>
                <a:solidFill>
                  <a:schemeClr val="tx1"/>
                </a:solidFill>
                <a:latin typeface="Barlow" panose="00000500000000000000" pitchFamily="2" charset="0"/>
              </a:defRPr>
            </a:lvl2pPr>
            <a:lvl3pPr marL="1143000" indent="-228600">
              <a:defRPr>
                <a:solidFill>
                  <a:schemeClr val="tx1"/>
                </a:solidFill>
                <a:latin typeface="Barlow" panose="00000500000000000000" pitchFamily="2" charset="0"/>
              </a:defRPr>
            </a:lvl3pPr>
            <a:lvl4pPr marL="1600200" indent="-228600">
              <a:defRPr>
                <a:solidFill>
                  <a:schemeClr val="tx1"/>
                </a:solidFill>
                <a:latin typeface="Barlow" panose="00000500000000000000" pitchFamily="2" charset="0"/>
              </a:defRPr>
            </a:lvl4pPr>
            <a:lvl5pPr marL="2057400" indent="-228600">
              <a:defRPr>
                <a:solidFill>
                  <a:schemeClr val="tx1"/>
                </a:solidFill>
                <a:latin typeface="Barlow" panose="00000500000000000000" pitchFamily="2" charset="0"/>
              </a:defRPr>
            </a:lvl5pPr>
            <a:lvl6pPr marL="2514600" indent="-228600" defTabSz="912813" fontAlgn="base">
              <a:spcBef>
                <a:spcPct val="0"/>
              </a:spcBef>
              <a:spcAft>
                <a:spcPct val="0"/>
              </a:spcAft>
              <a:defRPr>
                <a:solidFill>
                  <a:schemeClr val="tx1"/>
                </a:solidFill>
                <a:latin typeface="Barlow" panose="00000500000000000000" pitchFamily="2" charset="0"/>
              </a:defRPr>
            </a:lvl6pPr>
            <a:lvl7pPr marL="2971800" indent="-228600" defTabSz="912813" fontAlgn="base">
              <a:spcBef>
                <a:spcPct val="0"/>
              </a:spcBef>
              <a:spcAft>
                <a:spcPct val="0"/>
              </a:spcAft>
              <a:defRPr>
                <a:solidFill>
                  <a:schemeClr val="tx1"/>
                </a:solidFill>
                <a:latin typeface="Barlow" panose="00000500000000000000" pitchFamily="2" charset="0"/>
              </a:defRPr>
            </a:lvl7pPr>
            <a:lvl8pPr marL="3429000" indent="-228600" defTabSz="912813" fontAlgn="base">
              <a:spcBef>
                <a:spcPct val="0"/>
              </a:spcBef>
              <a:spcAft>
                <a:spcPct val="0"/>
              </a:spcAft>
              <a:defRPr>
                <a:solidFill>
                  <a:schemeClr val="tx1"/>
                </a:solidFill>
                <a:latin typeface="Barlow" panose="00000500000000000000" pitchFamily="2" charset="0"/>
              </a:defRPr>
            </a:lvl8pPr>
            <a:lvl9pPr marL="3886200" indent="-228600" defTabSz="912813" fontAlgn="base">
              <a:spcBef>
                <a:spcPct val="0"/>
              </a:spcBef>
              <a:spcAft>
                <a:spcPct val="0"/>
              </a:spcAft>
              <a:defRPr>
                <a:solidFill>
                  <a:schemeClr val="tx1"/>
                </a:solidFill>
                <a:latin typeface="Barlow" panose="00000500000000000000" pitchFamily="2" charset="0"/>
              </a:defRPr>
            </a:lvl9pPr>
          </a:lstStyle>
          <a:p>
            <a:pPr eaLnBrk="1" hangingPunct="1"/>
            <a:endParaRPr lang="da-DK" altLang="da-DK"/>
          </a:p>
        </p:txBody>
      </p:sp>
    </p:spTree>
    <p:extLst>
      <p:ext uri="{BB962C8B-B14F-4D97-AF65-F5344CB8AC3E}">
        <p14:creationId xmlns:p14="http://schemas.microsoft.com/office/powerpoint/2010/main" val="2563515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8"/>
            <a:ext cx="9753600" cy="1385887"/>
          </a:xfrm>
        </p:spPr>
        <p:txBody>
          <a:bodyPr rtlCol="0">
            <a:noAutofit/>
          </a:bodyPr>
          <a:lstStyle/>
          <a:p>
            <a:pPr fontAlgn="auto">
              <a:spcAft>
                <a:spcPts val="0"/>
              </a:spcAft>
              <a:defRPr/>
            </a:pPr>
            <a:r>
              <a:rPr lang="da-DK" dirty="0" err="1" smtClean="0">
                <a:latin typeface="+mn-lt"/>
              </a:rPr>
              <a:t>Moving</a:t>
            </a:r>
            <a:r>
              <a:rPr lang="da-DK" dirty="0" smtClean="0">
                <a:latin typeface="+mn-lt"/>
              </a:rPr>
              <a:t> forward</a:t>
            </a:r>
            <a:endParaRPr lang="da-DK" dirty="0">
              <a:latin typeface="+mn-lt"/>
            </a:endParaRPr>
          </a:p>
        </p:txBody>
      </p:sp>
      <p:sp>
        <p:nvSpPr>
          <p:cNvPr id="31747" name="Pladsholder til indhold 2"/>
          <p:cNvSpPr>
            <a:spLocks noGrp="1"/>
          </p:cNvSpPr>
          <p:nvPr>
            <p:ph idx="1"/>
          </p:nvPr>
        </p:nvSpPr>
        <p:spPr>
          <a:xfrm>
            <a:off x="587375" y="1293360"/>
            <a:ext cx="10707642" cy="3109912"/>
          </a:xfrm>
        </p:spPr>
        <p:txBody>
          <a:bodyPr/>
          <a:lstStyle/>
          <a:p>
            <a:pPr marL="0" indent="0">
              <a:buNone/>
            </a:pPr>
            <a:r>
              <a:rPr lang="da-DK" dirty="0">
                <a:solidFill>
                  <a:schemeClr val="tx1"/>
                </a:solidFill>
              </a:rPr>
              <a:t>Blended </a:t>
            </a:r>
            <a:r>
              <a:rPr lang="da-DK" dirty="0" err="1">
                <a:solidFill>
                  <a:schemeClr val="tx1"/>
                </a:solidFill>
              </a:rPr>
              <a:t>learning</a:t>
            </a:r>
            <a:r>
              <a:rPr lang="da-DK" dirty="0">
                <a:solidFill>
                  <a:schemeClr val="tx1"/>
                </a:solidFill>
              </a:rPr>
              <a:t> </a:t>
            </a:r>
            <a:r>
              <a:rPr lang="da-DK" dirty="0" err="1">
                <a:solidFill>
                  <a:schemeClr val="tx1"/>
                </a:solidFill>
              </a:rPr>
              <a:t>spaces</a:t>
            </a:r>
            <a:r>
              <a:rPr lang="da-DK" dirty="0">
                <a:solidFill>
                  <a:schemeClr val="tx1"/>
                </a:solidFill>
              </a:rPr>
              <a:t> offer </a:t>
            </a:r>
            <a:r>
              <a:rPr lang="da-DK" dirty="0" err="1">
                <a:solidFill>
                  <a:schemeClr val="tx1"/>
                </a:solidFill>
              </a:rPr>
              <a:t>sustainable</a:t>
            </a:r>
            <a:r>
              <a:rPr lang="da-DK" dirty="0">
                <a:solidFill>
                  <a:schemeClr val="tx1"/>
                </a:solidFill>
              </a:rPr>
              <a:t> </a:t>
            </a:r>
            <a:r>
              <a:rPr lang="da-DK" dirty="0" err="1">
                <a:solidFill>
                  <a:schemeClr val="tx1"/>
                </a:solidFill>
              </a:rPr>
              <a:t>ways</a:t>
            </a:r>
            <a:r>
              <a:rPr lang="da-DK" dirty="0">
                <a:solidFill>
                  <a:schemeClr val="tx1"/>
                </a:solidFill>
              </a:rPr>
              <a:t> to support PBL </a:t>
            </a:r>
            <a:r>
              <a:rPr lang="da-DK" dirty="0" err="1">
                <a:solidFill>
                  <a:schemeClr val="tx1"/>
                </a:solidFill>
              </a:rPr>
              <a:t>anchored</a:t>
            </a:r>
            <a:r>
              <a:rPr lang="da-DK" dirty="0">
                <a:solidFill>
                  <a:schemeClr val="tx1"/>
                </a:solidFill>
              </a:rPr>
              <a:t> </a:t>
            </a:r>
            <a:r>
              <a:rPr lang="da-DK" dirty="0" err="1">
                <a:solidFill>
                  <a:schemeClr val="tx1"/>
                </a:solidFill>
              </a:rPr>
              <a:t>learning</a:t>
            </a:r>
            <a:r>
              <a:rPr lang="da-DK" dirty="0" smtClean="0">
                <a:solidFill>
                  <a:schemeClr val="tx1"/>
                </a:solidFill>
              </a:rPr>
              <a:t>.</a:t>
            </a:r>
          </a:p>
          <a:p>
            <a:pPr marL="0" indent="0">
              <a:buNone/>
            </a:pPr>
            <a:r>
              <a:rPr lang="da-DK" altLang="da-DK" sz="1700" dirty="0" err="1" smtClean="0"/>
              <a:t>Different</a:t>
            </a:r>
            <a:r>
              <a:rPr lang="da-DK" altLang="da-DK" sz="1700" dirty="0" smtClean="0"/>
              <a:t> modes of </a:t>
            </a:r>
            <a:r>
              <a:rPr lang="da-DK" altLang="da-DK" sz="1700" dirty="0" err="1" smtClean="0"/>
              <a:t>delivery</a:t>
            </a:r>
            <a:r>
              <a:rPr lang="da-DK" altLang="da-DK" sz="1700" dirty="0" smtClean="0"/>
              <a:t> and platforms </a:t>
            </a:r>
            <a:r>
              <a:rPr lang="da-DK" altLang="da-DK" sz="1700" dirty="0" err="1" smtClean="0"/>
              <a:t>are</a:t>
            </a:r>
            <a:r>
              <a:rPr lang="da-DK" altLang="da-DK" sz="1700" dirty="0" smtClean="0"/>
              <a:t> </a:t>
            </a:r>
            <a:r>
              <a:rPr lang="da-DK" altLang="da-DK" sz="1700" dirty="0" err="1" smtClean="0"/>
              <a:t>suitable</a:t>
            </a:r>
            <a:r>
              <a:rPr lang="da-DK" altLang="da-DK" sz="1700" dirty="0" smtClean="0"/>
              <a:t> for </a:t>
            </a:r>
            <a:r>
              <a:rPr lang="da-DK" altLang="da-DK" sz="1700" dirty="0" err="1" smtClean="0"/>
              <a:t>different</a:t>
            </a:r>
            <a:r>
              <a:rPr lang="da-DK" altLang="da-DK" sz="1700" dirty="0" smtClean="0"/>
              <a:t> kinds of </a:t>
            </a:r>
            <a:r>
              <a:rPr lang="da-DK" altLang="da-DK" sz="1700" dirty="0" err="1" smtClean="0"/>
              <a:t>learning</a:t>
            </a:r>
            <a:r>
              <a:rPr lang="da-DK" altLang="da-DK" sz="1700" dirty="0" smtClean="0"/>
              <a:t>. </a:t>
            </a:r>
            <a:r>
              <a:rPr lang="da-DK" altLang="da-DK" sz="1700" dirty="0" err="1" smtClean="0"/>
              <a:t>There</a:t>
            </a:r>
            <a:r>
              <a:rPr lang="da-DK" altLang="da-DK" sz="1700" dirty="0" smtClean="0"/>
              <a:t> is a </a:t>
            </a:r>
            <a:r>
              <a:rPr lang="da-DK" altLang="da-DK" sz="1700" dirty="0" err="1" smtClean="0"/>
              <a:t>diiference</a:t>
            </a:r>
            <a:r>
              <a:rPr lang="da-DK" altLang="da-DK" sz="1700" dirty="0" smtClean="0"/>
              <a:t> </a:t>
            </a:r>
            <a:r>
              <a:rPr lang="da-DK" altLang="da-DK" sz="1700" dirty="0" err="1" smtClean="0"/>
              <a:t>between</a:t>
            </a:r>
            <a:r>
              <a:rPr lang="da-DK" altLang="da-DK" sz="1700" dirty="0" smtClean="0"/>
              <a:t> </a:t>
            </a:r>
            <a:r>
              <a:rPr lang="da-DK" altLang="da-DK" sz="1700" dirty="0" err="1" smtClean="0"/>
              <a:t>learning</a:t>
            </a:r>
            <a:r>
              <a:rPr lang="da-DK" altLang="da-DK" sz="1700" dirty="0" smtClean="0"/>
              <a:t> the </a:t>
            </a:r>
            <a:r>
              <a:rPr lang="da-DK" altLang="da-DK" sz="1700" dirty="0" err="1" smtClean="0"/>
              <a:t>fundamentals</a:t>
            </a:r>
            <a:r>
              <a:rPr lang="da-DK" altLang="da-DK" sz="1700" dirty="0" smtClean="0"/>
              <a:t> of a </a:t>
            </a:r>
            <a:r>
              <a:rPr lang="da-DK" altLang="da-DK" sz="1700" dirty="0" err="1" smtClean="0"/>
              <a:t>theory</a:t>
            </a:r>
            <a:r>
              <a:rPr lang="da-DK" altLang="da-DK" sz="1700" dirty="0" smtClean="0"/>
              <a:t> and </a:t>
            </a:r>
            <a:r>
              <a:rPr lang="da-DK" altLang="da-DK" sz="1700" dirty="0" err="1" smtClean="0"/>
              <a:t>developing</a:t>
            </a:r>
            <a:r>
              <a:rPr lang="da-DK" altLang="da-DK" sz="1700" dirty="0" smtClean="0"/>
              <a:t> </a:t>
            </a:r>
            <a:r>
              <a:rPr lang="da-DK" altLang="da-DK" sz="1700" dirty="0" err="1" smtClean="0"/>
              <a:t>critical</a:t>
            </a:r>
            <a:r>
              <a:rPr lang="da-DK" altLang="da-DK" sz="1700" dirty="0" smtClean="0"/>
              <a:t> </a:t>
            </a:r>
            <a:r>
              <a:rPr lang="da-DK" altLang="da-DK" sz="1700" dirty="0" err="1" smtClean="0"/>
              <a:t>thinking</a:t>
            </a:r>
            <a:r>
              <a:rPr lang="da-DK" altLang="da-DK" sz="1700" dirty="0" smtClean="0"/>
              <a:t>. </a:t>
            </a:r>
          </a:p>
          <a:p>
            <a:pPr marL="0" indent="0">
              <a:buNone/>
            </a:pPr>
            <a:r>
              <a:rPr lang="da-DK" altLang="da-DK" sz="1700" dirty="0" err="1" smtClean="0"/>
              <a:t>Furthermore</a:t>
            </a:r>
            <a:r>
              <a:rPr lang="da-DK" altLang="da-DK" sz="1700" dirty="0" smtClean="0"/>
              <a:t>, </a:t>
            </a:r>
            <a:r>
              <a:rPr lang="da-DK" altLang="da-DK" sz="1700" dirty="0" err="1" smtClean="0"/>
              <a:t>we</a:t>
            </a:r>
            <a:r>
              <a:rPr lang="da-DK" altLang="da-DK" sz="1700" dirty="0" smtClean="0"/>
              <a:t> </a:t>
            </a:r>
            <a:r>
              <a:rPr lang="da-DK" altLang="da-DK" sz="1700" dirty="0" err="1" smtClean="0"/>
              <a:t>are</a:t>
            </a:r>
            <a:r>
              <a:rPr lang="da-DK" altLang="da-DK" sz="1700" dirty="0" smtClean="0"/>
              <a:t> </a:t>
            </a:r>
            <a:r>
              <a:rPr lang="da-DK" altLang="da-DK" sz="1700" dirty="0" err="1" smtClean="0"/>
              <a:t>motivated</a:t>
            </a:r>
            <a:r>
              <a:rPr lang="da-DK" altLang="da-DK" sz="1700" dirty="0" smtClean="0"/>
              <a:t> by </a:t>
            </a:r>
            <a:r>
              <a:rPr lang="da-DK" altLang="da-DK" sz="1700" dirty="0" err="1" smtClean="0"/>
              <a:t>different</a:t>
            </a:r>
            <a:r>
              <a:rPr lang="da-DK" altLang="da-DK" sz="1700" dirty="0" smtClean="0"/>
              <a:t> </a:t>
            </a:r>
            <a:r>
              <a:rPr lang="da-DK" altLang="da-DK" sz="1700" dirty="0" err="1" smtClean="0"/>
              <a:t>learning</a:t>
            </a:r>
            <a:r>
              <a:rPr lang="da-DK" altLang="da-DK" sz="1700" dirty="0" smtClean="0"/>
              <a:t> styles, so ask </a:t>
            </a:r>
            <a:r>
              <a:rPr lang="da-DK" altLang="da-DK" sz="1700" dirty="0" err="1" smtClean="0"/>
              <a:t>yourself</a:t>
            </a:r>
            <a:r>
              <a:rPr lang="da-DK" altLang="da-DK" sz="1700" dirty="0" smtClean="0"/>
              <a:t>:</a:t>
            </a:r>
          </a:p>
          <a:p>
            <a:r>
              <a:rPr lang="da-DK" altLang="da-DK" sz="1700" dirty="0" err="1" smtClean="0"/>
              <a:t>When</a:t>
            </a:r>
            <a:r>
              <a:rPr lang="da-DK" altLang="da-DK" sz="1700" dirty="0" smtClean="0"/>
              <a:t> </a:t>
            </a:r>
            <a:r>
              <a:rPr lang="da-DK" altLang="da-DK" sz="1700" dirty="0" err="1" smtClean="0"/>
              <a:t>using</a:t>
            </a:r>
            <a:r>
              <a:rPr lang="da-DK" altLang="da-DK" sz="1700" dirty="0" smtClean="0"/>
              <a:t> online </a:t>
            </a:r>
            <a:r>
              <a:rPr lang="da-DK" altLang="da-DK" sz="1700" dirty="0" err="1" smtClean="0"/>
              <a:t>platfomrs</a:t>
            </a:r>
            <a:r>
              <a:rPr lang="da-DK" altLang="da-DK" sz="1700" dirty="0" smtClean="0"/>
              <a:t>, </a:t>
            </a:r>
            <a:r>
              <a:rPr lang="da-DK" altLang="da-DK" sz="1700" dirty="0" err="1" smtClean="0"/>
              <a:t>what</a:t>
            </a:r>
            <a:r>
              <a:rPr lang="da-DK" altLang="da-DK" sz="1700" dirty="0" smtClean="0"/>
              <a:t> </a:t>
            </a:r>
            <a:r>
              <a:rPr lang="da-DK" altLang="da-DK" sz="1700" dirty="0" err="1" smtClean="0"/>
              <a:t>are</a:t>
            </a:r>
            <a:r>
              <a:rPr lang="da-DK" altLang="da-DK" sz="1700" dirty="0" smtClean="0"/>
              <a:t> the online </a:t>
            </a:r>
            <a:r>
              <a:rPr lang="da-DK" altLang="da-DK" sz="1700" dirty="0" err="1" smtClean="0"/>
              <a:t>qualifications</a:t>
            </a:r>
            <a:r>
              <a:rPr lang="da-DK" altLang="da-DK" sz="1700" dirty="0" smtClean="0"/>
              <a:t> </a:t>
            </a:r>
            <a:r>
              <a:rPr lang="da-DK" altLang="da-DK" sz="1700" dirty="0" err="1" smtClean="0"/>
              <a:t>amongst</a:t>
            </a:r>
            <a:r>
              <a:rPr lang="da-DK" altLang="da-DK" sz="1700" dirty="0" smtClean="0"/>
              <a:t> the students and </a:t>
            </a:r>
            <a:r>
              <a:rPr lang="da-DK" altLang="da-DK" sz="1700" dirty="0" err="1" smtClean="0"/>
              <a:t>how</a:t>
            </a:r>
            <a:r>
              <a:rPr lang="da-DK" altLang="da-DK" sz="1700" dirty="0" smtClean="0"/>
              <a:t> </a:t>
            </a:r>
            <a:r>
              <a:rPr lang="da-DK" altLang="da-DK" sz="1700" dirty="0" err="1" smtClean="0"/>
              <a:t>can</a:t>
            </a:r>
            <a:r>
              <a:rPr lang="da-DK" altLang="da-DK" sz="1700" dirty="0" smtClean="0"/>
              <a:t> I </a:t>
            </a:r>
            <a:r>
              <a:rPr lang="da-DK" altLang="da-DK" sz="1700" dirty="0" err="1" smtClean="0"/>
              <a:t>best</a:t>
            </a:r>
            <a:r>
              <a:rPr lang="da-DK" altLang="da-DK" sz="1700" dirty="0" smtClean="0"/>
              <a:t> </a:t>
            </a:r>
            <a:r>
              <a:rPr lang="da-DK" altLang="da-DK" sz="1700" dirty="0" err="1" smtClean="0"/>
              <a:t>introduce</a:t>
            </a:r>
            <a:r>
              <a:rPr lang="da-DK" altLang="da-DK" sz="1700" dirty="0" smtClean="0"/>
              <a:t> </a:t>
            </a:r>
            <a:r>
              <a:rPr lang="da-DK" altLang="da-DK" sz="1700" dirty="0" err="1" smtClean="0"/>
              <a:t>them</a:t>
            </a:r>
            <a:r>
              <a:rPr lang="da-DK" altLang="da-DK" sz="1700" dirty="0" smtClean="0"/>
              <a:t> to the virtual </a:t>
            </a:r>
            <a:r>
              <a:rPr lang="da-DK" altLang="da-DK" sz="1700" dirty="0" err="1" smtClean="0"/>
              <a:t>learning</a:t>
            </a:r>
            <a:r>
              <a:rPr lang="da-DK" altLang="da-DK" sz="1700" dirty="0" smtClean="0"/>
              <a:t> </a:t>
            </a:r>
            <a:r>
              <a:rPr lang="da-DK" altLang="da-DK" sz="1700" dirty="0" err="1" smtClean="0"/>
              <a:t>spaces</a:t>
            </a:r>
            <a:r>
              <a:rPr lang="da-DK" altLang="da-DK" sz="1700" dirty="0" smtClean="0"/>
              <a:t>?</a:t>
            </a:r>
          </a:p>
          <a:p>
            <a:r>
              <a:rPr lang="da-DK" altLang="da-DK" sz="1700" dirty="0" err="1" smtClean="0"/>
              <a:t>Where</a:t>
            </a:r>
            <a:r>
              <a:rPr lang="da-DK" altLang="da-DK" sz="1700" dirty="0" smtClean="0"/>
              <a:t> and </a:t>
            </a:r>
            <a:r>
              <a:rPr lang="da-DK" altLang="da-DK" sz="1700" dirty="0" err="1" smtClean="0"/>
              <a:t>how</a:t>
            </a:r>
            <a:r>
              <a:rPr lang="da-DK" altLang="da-DK" sz="1700" dirty="0" smtClean="0"/>
              <a:t> </a:t>
            </a:r>
            <a:r>
              <a:rPr lang="da-DK" altLang="da-DK" sz="1700" dirty="0" err="1" smtClean="0"/>
              <a:t>can</a:t>
            </a:r>
            <a:r>
              <a:rPr lang="da-DK" altLang="da-DK" sz="1700" dirty="0" smtClean="0"/>
              <a:t> I </a:t>
            </a:r>
            <a:r>
              <a:rPr lang="da-DK" altLang="da-DK" sz="1700" dirty="0" err="1" smtClean="0"/>
              <a:t>create</a:t>
            </a:r>
            <a:r>
              <a:rPr lang="da-DK" altLang="da-DK" sz="1700" dirty="0" smtClean="0"/>
              <a:t> clear </a:t>
            </a:r>
            <a:r>
              <a:rPr lang="da-DK" altLang="da-DK" sz="1700" dirty="0" err="1" smtClean="0"/>
              <a:t>expectations</a:t>
            </a:r>
            <a:r>
              <a:rPr lang="da-DK" altLang="da-DK" sz="1700" dirty="0" smtClean="0"/>
              <a:t> and </a:t>
            </a:r>
            <a:r>
              <a:rPr lang="da-DK" altLang="da-DK" sz="1700" dirty="0" err="1" smtClean="0"/>
              <a:t>strong</a:t>
            </a:r>
            <a:r>
              <a:rPr lang="da-DK" altLang="da-DK" sz="1700" dirty="0" smtClean="0"/>
              <a:t> relations with </a:t>
            </a:r>
            <a:r>
              <a:rPr lang="da-DK" altLang="da-DK" sz="1700" dirty="0" err="1" smtClean="0"/>
              <a:t>my</a:t>
            </a:r>
            <a:r>
              <a:rPr lang="da-DK" altLang="da-DK" sz="1700" dirty="0" smtClean="0"/>
              <a:t> students?</a:t>
            </a:r>
          </a:p>
          <a:p>
            <a:r>
              <a:rPr lang="da-DK" altLang="da-DK" sz="1700" dirty="0" err="1" smtClean="0"/>
              <a:t>What</a:t>
            </a:r>
            <a:r>
              <a:rPr lang="da-DK" altLang="da-DK" sz="1700" dirty="0" smtClean="0"/>
              <a:t> </a:t>
            </a:r>
            <a:r>
              <a:rPr lang="da-DK" altLang="da-DK" sz="1700" dirty="0" err="1" smtClean="0"/>
              <a:t>tools</a:t>
            </a:r>
            <a:r>
              <a:rPr lang="da-DK" altLang="da-DK" sz="1700" dirty="0" smtClean="0"/>
              <a:t> </a:t>
            </a:r>
            <a:r>
              <a:rPr lang="da-DK" altLang="da-DK" sz="1700" dirty="0" err="1" smtClean="0"/>
              <a:t>can</a:t>
            </a:r>
            <a:r>
              <a:rPr lang="da-DK" altLang="da-DK" sz="1700" dirty="0" smtClean="0"/>
              <a:t> I </a:t>
            </a:r>
            <a:r>
              <a:rPr lang="da-DK" altLang="da-DK" sz="1700" dirty="0" err="1" smtClean="0"/>
              <a:t>use</a:t>
            </a:r>
            <a:r>
              <a:rPr lang="da-DK" altLang="da-DK" sz="1700" dirty="0" smtClean="0"/>
              <a:t> to </a:t>
            </a:r>
            <a:r>
              <a:rPr lang="da-DK" altLang="da-DK" sz="1700" dirty="0" err="1" smtClean="0"/>
              <a:t>activate</a:t>
            </a:r>
            <a:r>
              <a:rPr lang="da-DK" altLang="da-DK" sz="1700" dirty="0" smtClean="0"/>
              <a:t> the students’ </a:t>
            </a:r>
            <a:r>
              <a:rPr lang="da-DK" altLang="da-DK" sz="1700" dirty="0" err="1" smtClean="0"/>
              <a:t>learning</a:t>
            </a:r>
            <a:r>
              <a:rPr lang="da-DK" altLang="da-DK" sz="1700" dirty="0" smtClean="0"/>
              <a:t>?</a:t>
            </a:r>
          </a:p>
          <a:p>
            <a:r>
              <a:rPr lang="da-DK" altLang="da-DK" sz="1700" dirty="0" smtClean="0"/>
              <a:t>How </a:t>
            </a:r>
            <a:r>
              <a:rPr lang="da-DK" altLang="da-DK" sz="1700" dirty="0" err="1" smtClean="0"/>
              <a:t>can</a:t>
            </a:r>
            <a:r>
              <a:rPr lang="da-DK" altLang="da-DK" sz="1700" dirty="0" smtClean="0"/>
              <a:t> I support relation </a:t>
            </a:r>
            <a:r>
              <a:rPr lang="da-DK" altLang="da-DK" sz="1700" dirty="0" err="1" smtClean="0"/>
              <a:t>building</a:t>
            </a:r>
            <a:r>
              <a:rPr lang="da-DK" altLang="da-DK" sz="1700" dirty="0" smtClean="0"/>
              <a:t> </a:t>
            </a:r>
            <a:r>
              <a:rPr lang="da-DK" altLang="da-DK" sz="1700" dirty="0" err="1" smtClean="0"/>
              <a:t>amongst</a:t>
            </a:r>
            <a:r>
              <a:rPr lang="da-DK" altLang="da-DK" sz="1700" dirty="0" smtClean="0"/>
              <a:t> the students?</a:t>
            </a:r>
          </a:p>
          <a:p>
            <a:r>
              <a:rPr lang="da-DK" altLang="da-DK" sz="1700" dirty="0" err="1" smtClean="0"/>
              <a:t>Where</a:t>
            </a:r>
            <a:r>
              <a:rPr lang="da-DK" altLang="da-DK" sz="1700" dirty="0" smtClean="0"/>
              <a:t> and </a:t>
            </a:r>
            <a:r>
              <a:rPr lang="da-DK" altLang="da-DK" sz="1700" dirty="0" err="1" smtClean="0"/>
              <a:t>how</a:t>
            </a:r>
            <a:r>
              <a:rPr lang="da-DK" altLang="da-DK" sz="1700" dirty="0" smtClean="0"/>
              <a:t> </a:t>
            </a:r>
            <a:r>
              <a:rPr lang="da-DK" altLang="da-DK" sz="1700" dirty="0" err="1" smtClean="0"/>
              <a:t>can</a:t>
            </a:r>
            <a:r>
              <a:rPr lang="da-DK" altLang="da-DK" sz="1700" dirty="0" smtClean="0"/>
              <a:t> I provide </a:t>
            </a:r>
            <a:r>
              <a:rPr lang="da-DK" altLang="da-DK" sz="1700" dirty="0" err="1" smtClean="0"/>
              <a:t>academic</a:t>
            </a:r>
            <a:r>
              <a:rPr lang="da-DK" altLang="da-DK" sz="1700" dirty="0" smtClean="0"/>
              <a:t> support to students?</a:t>
            </a:r>
          </a:p>
          <a:p>
            <a:pPr marL="0" indent="0">
              <a:buNone/>
            </a:pPr>
            <a:endParaRPr lang="da-DK" altLang="da-DK" sz="1800" dirty="0" smtClean="0"/>
          </a:p>
        </p:txBody>
      </p:sp>
      <p:graphicFrame>
        <p:nvGraphicFramePr>
          <p:cNvPr id="3" name="Tabel 2"/>
          <p:cNvGraphicFramePr>
            <a:graphicFrameLocks noGrp="1"/>
          </p:cNvGraphicFramePr>
          <p:nvPr>
            <p:extLst>
              <p:ext uri="{D42A27DB-BD31-4B8C-83A1-F6EECF244321}">
                <p14:modId xmlns:p14="http://schemas.microsoft.com/office/powerpoint/2010/main" val="605212533"/>
              </p:ext>
            </p:extLst>
          </p:nvPr>
        </p:nvGraphicFramePr>
        <p:xfrm>
          <a:off x="7916091" y="4105758"/>
          <a:ext cx="3988526" cy="1737360"/>
        </p:xfrm>
        <a:graphic>
          <a:graphicData uri="http://schemas.openxmlformats.org/drawingml/2006/table">
            <a:tbl>
              <a:tblPr firstRow="1" bandRow="1">
                <a:tableStyleId>{073A0DAA-6AF3-43AB-8588-CEC1D06C72B9}</a:tableStyleId>
              </a:tblPr>
              <a:tblGrid>
                <a:gridCol w="1994263">
                  <a:extLst>
                    <a:ext uri="{9D8B030D-6E8A-4147-A177-3AD203B41FA5}">
                      <a16:colId xmlns:a16="http://schemas.microsoft.com/office/drawing/2014/main" val="971771878"/>
                    </a:ext>
                  </a:extLst>
                </a:gridCol>
                <a:gridCol w="1994263">
                  <a:extLst>
                    <a:ext uri="{9D8B030D-6E8A-4147-A177-3AD203B41FA5}">
                      <a16:colId xmlns:a16="http://schemas.microsoft.com/office/drawing/2014/main" val="3918038542"/>
                    </a:ext>
                  </a:extLst>
                </a:gridCol>
              </a:tblGrid>
              <a:tr h="610538">
                <a:tc gridSpan="2">
                  <a:txBody>
                    <a:bodyPr/>
                    <a:lstStyle/>
                    <a:p>
                      <a:pPr marL="0" indent="0">
                        <a:buNone/>
                      </a:pPr>
                      <a:r>
                        <a:rPr lang="da-DK" altLang="da-DK" sz="1800" dirty="0" err="1" smtClean="0"/>
                        <a:t>Answering</a:t>
                      </a:r>
                      <a:r>
                        <a:rPr lang="da-DK" altLang="da-DK" sz="1800" dirty="0" smtClean="0"/>
                        <a:t> </a:t>
                      </a:r>
                      <a:r>
                        <a:rPr lang="da-DK" altLang="da-DK" sz="1800" dirty="0" err="1" smtClean="0"/>
                        <a:t>these</a:t>
                      </a:r>
                      <a:r>
                        <a:rPr lang="da-DK" altLang="da-DK" sz="1800" dirty="0" smtClean="0"/>
                        <a:t> </a:t>
                      </a:r>
                      <a:r>
                        <a:rPr lang="da-DK" altLang="da-DK" sz="1800" dirty="0" err="1" smtClean="0"/>
                        <a:t>questions</a:t>
                      </a:r>
                      <a:r>
                        <a:rPr lang="da-DK" altLang="da-DK" sz="1800" dirty="0" smtClean="0"/>
                        <a:t>, </a:t>
                      </a:r>
                      <a:r>
                        <a:rPr lang="da-DK" altLang="da-DK" sz="1800" dirty="0" err="1" smtClean="0"/>
                        <a:t>keep</a:t>
                      </a:r>
                      <a:r>
                        <a:rPr lang="da-DK" altLang="da-DK" sz="1800" dirty="0" smtClean="0"/>
                        <a:t> the </a:t>
                      </a:r>
                      <a:r>
                        <a:rPr lang="da-DK" altLang="da-DK" sz="1800" dirty="0" err="1" smtClean="0"/>
                        <a:t>different</a:t>
                      </a:r>
                      <a:r>
                        <a:rPr lang="da-DK" altLang="da-DK" sz="1800" dirty="0" smtClean="0"/>
                        <a:t> </a:t>
                      </a:r>
                      <a:r>
                        <a:rPr lang="da-DK" altLang="da-DK" sz="1800" dirty="0" err="1" smtClean="0"/>
                        <a:t>possibilities</a:t>
                      </a:r>
                      <a:r>
                        <a:rPr lang="da-DK" altLang="da-DK" sz="1800" dirty="0" smtClean="0"/>
                        <a:t> open: </a:t>
                      </a:r>
                    </a:p>
                  </a:txBody>
                  <a:tcPr/>
                </a:tc>
                <a:tc hMerge="1">
                  <a:txBody>
                    <a:bodyPr/>
                    <a:lstStyle/>
                    <a:p>
                      <a:endParaRPr lang="da-DK" dirty="0"/>
                    </a:p>
                  </a:txBody>
                  <a:tcPr/>
                </a:tc>
                <a:extLst>
                  <a:ext uri="{0D108BD9-81ED-4DB2-BD59-A6C34878D82A}">
                    <a16:rowId xmlns:a16="http://schemas.microsoft.com/office/drawing/2014/main" val="875100517"/>
                  </a:ext>
                </a:extLst>
              </a:tr>
              <a:tr h="353725">
                <a:tc>
                  <a:txBody>
                    <a:bodyPr/>
                    <a:lstStyle/>
                    <a:p>
                      <a:r>
                        <a:rPr lang="da-DK" altLang="da-DK" sz="1800" dirty="0" err="1" smtClean="0"/>
                        <a:t>Synchronous</a:t>
                      </a:r>
                      <a:endParaRPr lang="da-DK" dirty="0"/>
                    </a:p>
                  </a:txBody>
                  <a:tcPr/>
                </a:tc>
                <a:tc>
                  <a:txBody>
                    <a:bodyPr/>
                    <a:lstStyle/>
                    <a:p>
                      <a:r>
                        <a:rPr lang="da-DK" altLang="da-DK" sz="1800" dirty="0" smtClean="0"/>
                        <a:t>Asynchronous</a:t>
                      </a:r>
                      <a:endParaRPr lang="da-DK" dirty="0"/>
                    </a:p>
                  </a:txBody>
                  <a:tcPr/>
                </a:tc>
                <a:extLst>
                  <a:ext uri="{0D108BD9-81ED-4DB2-BD59-A6C34878D82A}">
                    <a16:rowId xmlns:a16="http://schemas.microsoft.com/office/drawing/2014/main" val="892885773"/>
                  </a:ext>
                </a:extLst>
              </a:tr>
              <a:tr h="353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800" dirty="0" smtClean="0"/>
                        <a:t>Online</a:t>
                      </a:r>
                    </a:p>
                  </a:txBody>
                  <a:tcPr/>
                </a:tc>
                <a:tc>
                  <a:txBody>
                    <a:bodyPr/>
                    <a:lstStyle/>
                    <a:p>
                      <a:r>
                        <a:rPr lang="da-DK" altLang="da-DK" sz="1800" dirty="0" smtClean="0"/>
                        <a:t>Campus</a:t>
                      </a:r>
                      <a:endParaRPr lang="da-DK" dirty="0"/>
                    </a:p>
                  </a:txBody>
                  <a:tcPr/>
                </a:tc>
                <a:extLst>
                  <a:ext uri="{0D108BD9-81ED-4DB2-BD59-A6C34878D82A}">
                    <a16:rowId xmlns:a16="http://schemas.microsoft.com/office/drawing/2014/main" val="2479413260"/>
                  </a:ext>
                </a:extLst>
              </a:tr>
              <a:tr h="353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800" dirty="0" err="1" smtClean="0"/>
                        <a:t>Individually</a:t>
                      </a:r>
                      <a:endParaRPr lang="da-DK" altLang="da-DK" sz="1800" dirty="0" smtClean="0"/>
                    </a:p>
                  </a:txBody>
                  <a:tcPr/>
                </a:tc>
                <a:tc>
                  <a:txBody>
                    <a:bodyPr/>
                    <a:lstStyle/>
                    <a:p>
                      <a:r>
                        <a:rPr lang="da-DK" dirty="0" smtClean="0"/>
                        <a:t>Learning </a:t>
                      </a:r>
                      <a:r>
                        <a:rPr lang="da-DK" dirty="0" err="1" smtClean="0"/>
                        <a:t>groups</a:t>
                      </a:r>
                      <a:endParaRPr lang="da-DK" dirty="0"/>
                    </a:p>
                  </a:txBody>
                  <a:tcPr/>
                </a:tc>
                <a:extLst>
                  <a:ext uri="{0D108BD9-81ED-4DB2-BD59-A6C34878D82A}">
                    <a16:rowId xmlns:a16="http://schemas.microsoft.com/office/drawing/2014/main" val="3883468555"/>
                  </a:ext>
                </a:extLst>
              </a:tr>
            </a:tbl>
          </a:graphicData>
        </a:graphic>
      </p:graphicFrame>
      <p:sp>
        <p:nvSpPr>
          <p:cNvPr id="5" name="Tekstfelt 4"/>
          <p:cNvSpPr txBox="1"/>
          <p:nvPr/>
        </p:nvSpPr>
        <p:spPr>
          <a:xfrm>
            <a:off x="6722931" y="274122"/>
            <a:ext cx="5181686" cy="369332"/>
          </a:xfrm>
          <a:prstGeom prst="rect">
            <a:avLst/>
          </a:prstGeom>
          <a:noFill/>
        </p:spPr>
        <p:txBody>
          <a:bodyPr wrap="square" rtlCol="0">
            <a:spAutoFit/>
          </a:bodyPr>
          <a:lstStyle/>
          <a:p>
            <a:r>
              <a:rPr lang="da-DK" i="1" dirty="0" err="1" smtClean="0"/>
              <a:t>Interplay</a:t>
            </a:r>
            <a:r>
              <a:rPr lang="da-DK" i="1" dirty="0" smtClean="0"/>
              <a:t> </a:t>
            </a:r>
            <a:r>
              <a:rPr lang="da-DK" i="1" dirty="0" err="1" smtClean="0"/>
              <a:t>between</a:t>
            </a:r>
            <a:r>
              <a:rPr lang="da-DK" i="1" dirty="0" smtClean="0"/>
              <a:t> </a:t>
            </a:r>
            <a:r>
              <a:rPr lang="da-DK" i="1" dirty="0" err="1" smtClean="0"/>
              <a:t>each</a:t>
            </a:r>
            <a:r>
              <a:rPr lang="da-DK" i="1" dirty="0" smtClean="0"/>
              <a:t> </a:t>
            </a:r>
            <a:r>
              <a:rPr lang="da-DK" i="1" dirty="0" err="1" smtClean="0"/>
              <a:t>activity</a:t>
            </a:r>
            <a:r>
              <a:rPr lang="da-DK" i="1" dirty="0" smtClean="0"/>
              <a:t> on </a:t>
            </a:r>
            <a:r>
              <a:rPr lang="da-DK" i="1" dirty="0" err="1" smtClean="0"/>
              <a:t>every</a:t>
            </a:r>
            <a:r>
              <a:rPr lang="da-DK" i="1" dirty="0" smtClean="0"/>
              <a:t> </a:t>
            </a:r>
            <a:r>
              <a:rPr lang="da-DK" i="1" dirty="0" err="1" smtClean="0"/>
              <a:t>module</a:t>
            </a:r>
            <a:r>
              <a:rPr lang="da-DK" i="1" dirty="0" smtClean="0"/>
              <a:t>.</a:t>
            </a:r>
            <a:endParaRPr lang="da-DK" i="1" dirty="0"/>
          </a:p>
        </p:txBody>
      </p:sp>
    </p:spTree>
    <p:extLst>
      <p:ext uri="{BB962C8B-B14F-4D97-AF65-F5344CB8AC3E}">
        <p14:creationId xmlns:p14="http://schemas.microsoft.com/office/powerpoint/2010/main" val="178937578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8"/>
            <a:ext cx="9753600" cy="1385887"/>
          </a:xfrm>
        </p:spPr>
        <p:txBody>
          <a:bodyPr rtlCol="0">
            <a:noAutofit/>
          </a:bodyPr>
          <a:lstStyle/>
          <a:p>
            <a:pPr fontAlgn="auto">
              <a:spcAft>
                <a:spcPts val="0"/>
              </a:spcAft>
              <a:defRPr/>
            </a:pPr>
            <a:r>
              <a:rPr lang="da-DK" dirty="0" err="1" smtClean="0">
                <a:latin typeface="+mn-lt"/>
              </a:rPr>
              <a:t>Moving</a:t>
            </a:r>
            <a:r>
              <a:rPr lang="da-DK" dirty="0" smtClean="0">
                <a:latin typeface="+mn-lt"/>
              </a:rPr>
              <a:t> forward</a:t>
            </a:r>
            <a:endParaRPr lang="da-DK" dirty="0">
              <a:latin typeface="+mn-lt"/>
            </a:endParaRPr>
          </a:p>
        </p:txBody>
      </p:sp>
      <p:sp>
        <p:nvSpPr>
          <p:cNvPr id="31747" name="Pladsholder til indhold 2"/>
          <p:cNvSpPr>
            <a:spLocks noGrp="1"/>
          </p:cNvSpPr>
          <p:nvPr>
            <p:ph idx="1"/>
          </p:nvPr>
        </p:nvSpPr>
        <p:spPr>
          <a:xfrm>
            <a:off x="517705" y="1472022"/>
            <a:ext cx="11517539" cy="3870824"/>
          </a:xfrm>
        </p:spPr>
        <p:txBody>
          <a:bodyPr/>
          <a:lstStyle/>
          <a:p>
            <a:pPr marL="0" indent="0">
              <a:buNone/>
            </a:pPr>
            <a:r>
              <a:rPr lang="da-DK" dirty="0">
                <a:solidFill>
                  <a:schemeClr val="tx1"/>
                </a:solidFill>
              </a:rPr>
              <a:t>Learning </a:t>
            </a:r>
            <a:r>
              <a:rPr lang="da-DK" dirty="0" err="1" smtClean="0">
                <a:solidFill>
                  <a:schemeClr val="tx1"/>
                </a:solidFill>
              </a:rPr>
              <a:t>revolves</a:t>
            </a:r>
            <a:r>
              <a:rPr lang="da-DK" dirty="0" smtClean="0">
                <a:solidFill>
                  <a:schemeClr val="tx1"/>
                </a:solidFill>
              </a:rPr>
              <a:t> </a:t>
            </a:r>
            <a:r>
              <a:rPr lang="da-DK" dirty="0" err="1">
                <a:solidFill>
                  <a:schemeClr val="tx1"/>
                </a:solidFill>
              </a:rPr>
              <a:t>around</a:t>
            </a:r>
            <a:r>
              <a:rPr lang="da-DK" dirty="0">
                <a:solidFill>
                  <a:schemeClr val="tx1"/>
                </a:solidFill>
              </a:rPr>
              <a:t> </a:t>
            </a:r>
            <a:r>
              <a:rPr lang="da-DK" dirty="0" err="1">
                <a:solidFill>
                  <a:schemeClr val="tx1"/>
                </a:solidFill>
              </a:rPr>
              <a:t>creating</a:t>
            </a:r>
            <a:r>
              <a:rPr lang="da-DK" dirty="0">
                <a:solidFill>
                  <a:schemeClr val="tx1"/>
                </a:solidFill>
              </a:rPr>
              <a:t> </a:t>
            </a:r>
            <a:r>
              <a:rPr lang="da-DK" dirty="0" err="1">
                <a:solidFill>
                  <a:schemeClr val="tx1"/>
                </a:solidFill>
              </a:rPr>
              <a:t>strong</a:t>
            </a:r>
            <a:r>
              <a:rPr lang="da-DK" dirty="0">
                <a:solidFill>
                  <a:schemeClr val="tx1"/>
                </a:solidFill>
              </a:rPr>
              <a:t> relations with students. </a:t>
            </a:r>
            <a:endParaRPr lang="da-DK" dirty="0" smtClean="0">
              <a:solidFill>
                <a:schemeClr val="tx1"/>
              </a:solidFill>
            </a:endParaRPr>
          </a:p>
          <a:p>
            <a:r>
              <a:rPr lang="da-DK" sz="1700" dirty="0" err="1" smtClean="0">
                <a:solidFill>
                  <a:schemeClr val="accent4"/>
                </a:solidFill>
              </a:rPr>
              <a:t>Rely</a:t>
            </a:r>
            <a:r>
              <a:rPr lang="da-DK" sz="1700" dirty="0" smtClean="0">
                <a:solidFill>
                  <a:schemeClr val="accent4"/>
                </a:solidFill>
              </a:rPr>
              <a:t> on </a:t>
            </a:r>
            <a:r>
              <a:rPr lang="da-DK" sz="1700" dirty="0" err="1" smtClean="0">
                <a:solidFill>
                  <a:schemeClr val="accent4"/>
                </a:solidFill>
              </a:rPr>
              <a:t>our</a:t>
            </a:r>
            <a:r>
              <a:rPr lang="da-DK" sz="1700" dirty="0" smtClean="0">
                <a:solidFill>
                  <a:schemeClr val="accent4"/>
                </a:solidFill>
              </a:rPr>
              <a:t> </a:t>
            </a:r>
            <a:r>
              <a:rPr lang="da-DK" sz="1700" dirty="0" err="1" smtClean="0">
                <a:solidFill>
                  <a:schemeClr val="accent4"/>
                </a:solidFill>
              </a:rPr>
              <a:t>shared</a:t>
            </a:r>
            <a:r>
              <a:rPr lang="da-DK" sz="1700" dirty="0" smtClean="0">
                <a:solidFill>
                  <a:schemeClr val="accent4"/>
                </a:solidFill>
              </a:rPr>
              <a:t> </a:t>
            </a:r>
            <a:r>
              <a:rPr lang="da-DK" sz="1700" dirty="0" err="1" smtClean="0">
                <a:solidFill>
                  <a:schemeClr val="accent4"/>
                </a:solidFill>
              </a:rPr>
              <a:t>expectations</a:t>
            </a:r>
            <a:r>
              <a:rPr lang="da-DK" sz="1700" dirty="0" smtClean="0">
                <a:solidFill>
                  <a:schemeClr val="accent4"/>
                </a:solidFill>
              </a:rPr>
              <a:t> to students </a:t>
            </a:r>
            <a:r>
              <a:rPr lang="da-DK" sz="1700" dirty="0" err="1" smtClean="0">
                <a:solidFill>
                  <a:schemeClr val="accent4"/>
                </a:solidFill>
              </a:rPr>
              <a:t>articulated</a:t>
            </a:r>
            <a:r>
              <a:rPr lang="da-DK" sz="1700" dirty="0" smtClean="0">
                <a:solidFill>
                  <a:schemeClr val="accent4"/>
                </a:solidFill>
              </a:rPr>
              <a:t> in ”Learning agreement online and on campus” </a:t>
            </a:r>
          </a:p>
          <a:p>
            <a:r>
              <a:rPr lang="da-DK" sz="1700" dirty="0" smtClean="0">
                <a:solidFill>
                  <a:schemeClr val="accent4"/>
                </a:solidFill>
              </a:rPr>
              <a:t>An </a:t>
            </a:r>
            <a:r>
              <a:rPr lang="da-DK" sz="1700" dirty="0" err="1" smtClean="0">
                <a:solidFill>
                  <a:schemeClr val="accent4"/>
                </a:solidFill>
              </a:rPr>
              <a:t>Advisory</a:t>
            </a:r>
            <a:r>
              <a:rPr lang="da-DK" sz="1700" dirty="0" smtClean="0">
                <a:solidFill>
                  <a:schemeClr val="accent4"/>
                </a:solidFill>
              </a:rPr>
              <a:t> Board with students from </a:t>
            </a:r>
            <a:r>
              <a:rPr lang="da-DK" sz="1700" dirty="0" err="1" smtClean="0">
                <a:solidFill>
                  <a:schemeClr val="accent4"/>
                </a:solidFill>
              </a:rPr>
              <a:t>each</a:t>
            </a:r>
            <a:r>
              <a:rPr lang="da-DK" sz="1700" dirty="0" smtClean="0">
                <a:solidFill>
                  <a:schemeClr val="accent4"/>
                </a:solidFill>
              </a:rPr>
              <a:t> </a:t>
            </a:r>
            <a:r>
              <a:rPr lang="da-DK" sz="1700" dirty="0" err="1" smtClean="0">
                <a:solidFill>
                  <a:schemeClr val="accent4"/>
                </a:solidFill>
              </a:rPr>
              <a:t>cohort</a:t>
            </a:r>
            <a:r>
              <a:rPr lang="da-DK" sz="1700" dirty="0" smtClean="0">
                <a:solidFill>
                  <a:schemeClr val="accent4"/>
                </a:solidFill>
              </a:rPr>
              <a:t>, the HSB and </a:t>
            </a:r>
            <a:r>
              <a:rPr lang="da-DK" sz="1700" dirty="0" err="1" smtClean="0">
                <a:solidFill>
                  <a:schemeClr val="accent4"/>
                </a:solidFill>
              </a:rPr>
              <a:t>me</a:t>
            </a:r>
            <a:r>
              <a:rPr lang="da-DK" sz="1700" dirty="0" smtClean="0">
                <a:solidFill>
                  <a:schemeClr val="accent4"/>
                </a:solidFill>
              </a:rPr>
              <a:t> </a:t>
            </a:r>
            <a:r>
              <a:rPr lang="da-DK" sz="1700" dirty="0" err="1" smtClean="0">
                <a:solidFill>
                  <a:schemeClr val="accent4"/>
                </a:solidFill>
              </a:rPr>
              <a:t>will</a:t>
            </a:r>
            <a:r>
              <a:rPr lang="da-DK" sz="1700" dirty="0" smtClean="0">
                <a:solidFill>
                  <a:schemeClr val="accent4"/>
                </a:solidFill>
              </a:rPr>
              <a:t> </a:t>
            </a:r>
            <a:r>
              <a:rPr lang="da-DK" sz="1700" dirty="0" err="1" smtClean="0">
                <a:solidFill>
                  <a:schemeClr val="accent4"/>
                </a:solidFill>
              </a:rPr>
              <a:t>meet</a:t>
            </a:r>
            <a:r>
              <a:rPr lang="da-DK" sz="1700" dirty="0" smtClean="0">
                <a:solidFill>
                  <a:schemeClr val="accent4"/>
                </a:solidFill>
              </a:rPr>
              <a:t> 2 times per semester to </a:t>
            </a:r>
            <a:r>
              <a:rPr lang="da-DK" sz="1700" dirty="0" err="1" smtClean="0">
                <a:solidFill>
                  <a:schemeClr val="accent4"/>
                </a:solidFill>
              </a:rPr>
              <a:t>discuss</a:t>
            </a:r>
            <a:r>
              <a:rPr lang="da-DK" sz="1700" dirty="0" smtClean="0">
                <a:solidFill>
                  <a:schemeClr val="accent4"/>
                </a:solidFill>
              </a:rPr>
              <a:t> the </a:t>
            </a:r>
            <a:r>
              <a:rPr lang="da-DK" sz="1700" dirty="0" err="1" smtClean="0">
                <a:solidFill>
                  <a:schemeClr val="accent4"/>
                </a:solidFill>
              </a:rPr>
              <a:t>well-being</a:t>
            </a:r>
            <a:r>
              <a:rPr lang="da-DK" sz="1700" dirty="0" smtClean="0">
                <a:solidFill>
                  <a:schemeClr val="accent4"/>
                </a:solidFill>
              </a:rPr>
              <a:t> of students on the </a:t>
            </a:r>
            <a:r>
              <a:rPr lang="da-DK" sz="1700" dirty="0" err="1" smtClean="0">
                <a:solidFill>
                  <a:schemeClr val="accent4"/>
                </a:solidFill>
              </a:rPr>
              <a:t>cohort</a:t>
            </a:r>
            <a:r>
              <a:rPr lang="da-DK" sz="1700" dirty="0" smtClean="0">
                <a:solidFill>
                  <a:schemeClr val="accent4"/>
                </a:solidFill>
              </a:rPr>
              <a:t> and </a:t>
            </a:r>
            <a:r>
              <a:rPr lang="da-DK" sz="1700" dirty="0" err="1" smtClean="0">
                <a:solidFill>
                  <a:schemeClr val="accent4"/>
                </a:solidFill>
              </a:rPr>
              <a:t>how</a:t>
            </a:r>
            <a:r>
              <a:rPr lang="da-DK" sz="1700" dirty="0" smtClean="0">
                <a:solidFill>
                  <a:schemeClr val="accent4"/>
                </a:solidFill>
              </a:rPr>
              <a:t> </a:t>
            </a:r>
            <a:r>
              <a:rPr lang="da-DK" sz="1700" dirty="0" err="1" smtClean="0">
                <a:solidFill>
                  <a:schemeClr val="accent4"/>
                </a:solidFill>
              </a:rPr>
              <a:t>we</a:t>
            </a:r>
            <a:r>
              <a:rPr lang="da-DK" sz="1700" dirty="0" smtClean="0">
                <a:solidFill>
                  <a:schemeClr val="accent4"/>
                </a:solidFill>
              </a:rPr>
              <a:t> </a:t>
            </a:r>
            <a:r>
              <a:rPr lang="da-DK" sz="1700" dirty="0" err="1" smtClean="0">
                <a:solidFill>
                  <a:schemeClr val="accent4"/>
                </a:solidFill>
              </a:rPr>
              <a:t>best</a:t>
            </a:r>
            <a:r>
              <a:rPr lang="da-DK" sz="1700" dirty="0" smtClean="0">
                <a:solidFill>
                  <a:schemeClr val="accent4"/>
                </a:solidFill>
              </a:rPr>
              <a:t> </a:t>
            </a:r>
            <a:r>
              <a:rPr lang="da-DK" sz="1700" dirty="0" err="1" smtClean="0">
                <a:solidFill>
                  <a:schemeClr val="accent4"/>
                </a:solidFill>
              </a:rPr>
              <a:t>can</a:t>
            </a:r>
            <a:r>
              <a:rPr lang="da-DK" sz="1700" dirty="0" smtClean="0">
                <a:solidFill>
                  <a:schemeClr val="accent4"/>
                </a:solidFill>
              </a:rPr>
              <a:t> </a:t>
            </a:r>
            <a:r>
              <a:rPr lang="da-DK" sz="1700" dirty="0" err="1" smtClean="0">
                <a:solidFill>
                  <a:schemeClr val="accent4"/>
                </a:solidFill>
              </a:rPr>
              <a:t>ensure</a:t>
            </a:r>
            <a:r>
              <a:rPr lang="da-DK" sz="1700" dirty="0" smtClean="0">
                <a:solidFill>
                  <a:schemeClr val="accent4"/>
                </a:solidFill>
              </a:rPr>
              <a:t> </a:t>
            </a:r>
            <a:r>
              <a:rPr lang="da-DK" sz="1700" dirty="0" err="1" smtClean="0">
                <a:solidFill>
                  <a:schemeClr val="accent4"/>
                </a:solidFill>
              </a:rPr>
              <a:t>that</a:t>
            </a:r>
            <a:r>
              <a:rPr lang="da-DK" sz="1700" dirty="0" smtClean="0">
                <a:solidFill>
                  <a:schemeClr val="accent4"/>
                </a:solidFill>
              </a:rPr>
              <a:t>.</a:t>
            </a:r>
          </a:p>
          <a:p>
            <a:r>
              <a:rPr lang="da-DK" sz="1700" dirty="0" smtClean="0">
                <a:solidFill>
                  <a:schemeClr val="accent4"/>
                </a:solidFill>
              </a:rPr>
              <a:t>Student tutors </a:t>
            </a:r>
            <a:r>
              <a:rPr lang="da-DK" sz="1700" dirty="0" err="1" smtClean="0">
                <a:solidFill>
                  <a:schemeClr val="accent4"/>
                </a:solidFill>
              </a:rPr>
              <a:t>will</a:t>
            </a:r>
            <a:r>
              <a:rPr lang="da-DK" sz="1700" dirty="0" smtClean="0">
                <a:solidFill>
                  <a:schemeClr val="accent4"/>
                </a:solidFill>
              </a:rPr>
              <a:t> </a:t>
            </a:r>
            <a:r>
              <a:rPr lang="da-DK" sz="1700" dirty="0" err="1" smtClean="0">
                <a:solidFill>
                  <a:schemeClr val="accent4"/>
                </a:solidFill>
              </a:rPr>
              <a:t>be</a:t>
            </a:r>
            <a:r>
              <a:rPr lang="da-DK" sz="1700" dirty="0" smtClean="0">
                <a:solidFill>
                  <a:schemeClr val="accent4"/>
                </a:solidFill>
              </a:rPr>
              <a:t> </a:t>
            </a:r>
            <a:r>
              <a:rPr lang="da-DK" sz="1700" dirty="0" err="1" smtClean="0">
                <a:solidFill>
                  <a:schemeClr val="accent4"/>
                </a:solidFill>
              </a:rPr>
              <a:t>hired</a:t>
            </a:r>
            <a:r>
              <a:rPr lang="da-DK" sz="1700" dirty="0" smtClean="0">
                <a:solidFill>
                  <a:schemeClr val="accent4"/>
                </a:solidFill>
              </a:rPr>
              <a:t> for </a:t>
            </a:r>
            <a:r>
              <a:rPr lang="da-DK" sz="1700" dirty="0" err="1" smtClean="0">
                <a:solidFill>
                  <a:schemeClr val="accent4"/>
                </a:solidFill>
              </a:rPr>
              <a:t>each</a:t>
            </a:r>
            <a:r>
              <a:rPr lang="da-DK" sz="1700" dirty="0" smtClean="0">
                <a:solidFill>
                  <a:schemeClr val="accent4"/>
                </a:solidFill>
              </a:rPr>
              <a:t> </a:t>
            </a:r>
            <a:r>
              <a:rPr lang="da-DK" sz="1700" dirty="0" err="1" smtClean="0">
                <a:solidFill>
                  <a:schemeClr val="accent4"/>
                </a:solidFill>
              </a:rPr>
              <a:t>cohort</a:t>
            </a:r>
            <a:r>
              <a:rPr lang="da-DK" sz="1700" dirty="0" smtClean="0">
                <a:solidFill>
                  <a:schemeClr val="accent4"/>
                </a:solidFill>
              </a:rPr>
              <a:t> to support realising social </a:t>
            </a:r>
            <a:r>
              <a:rPr lang="da-DK" sz="1700" dirty="0" err="1" smtClean="0">
                <a:solidFill>
                  <a:schemeClr val="accent4"/>
                </a:solidFill>
              </a:rPr>
              <a:t>interactions</a:t>
            </a:r>
            <a:r>
              <a:rPr lang="da-DK" sz="1700" dirty="0" smtClean="0">
                <a:solidFill>
                  <a:schemeClr val="accent4"/>
                </a:solidFill>
              </a:rPr>
              <a:t> online and on campus.</a:t>
            </a:r>
            <a:endParaRPr lang="da-DK" sz="1700" dirty="0" smtClean="0">
              <a:solidFill>
                <a:schemeClr val="accent4"/>
              </a:solidFill>
            </a:endParaRPr>
          </a:p>
          <a:p>
            <a:r>
              <a:rPr lang="da-DK" altLang="da-DK" sz="1700" dirty="0" err="1" smtClean="0">
                <a:solidFill>
                  <a:schemeClr val="accent4"/>
                </a:solidFill>
              </a:rPr>
              <a:t>Regarding</a:t>
            </a:r>
            <a:r>
              <a:rPr lang="da-DK" altLang="da-DK" sz="1700" dirty="0" smtClean="0">
                <a:solidFill>
                  <a:schemeClr val="accent4"/>
                </a:solidFill>
              </a:rPr>
              <a:t> the central </a:t>
            </a:r>
            <a:r>
              <a:rPr lang="da-DK" altLang="da-DK" sz="1700" dirty="0" err="1" smtClean="0">
                <a:solidFill>
                  <a:schemeClr val="accent4"/>
                </a:solidFill>
              </a:rPr>
              <a:t>aspects</a:t>
            </a:r>
            <a:r>
              <a:rPr lang="da-DK" altLang="da-DK" sz="1700" dirty="0" smtClean="0">
                <a:solidFill>
                  <a:schemeClr val="accent4"/>
                </a:solidFill>
              </a:rPr>
              <a:t> of </a:t>
            </a:r>
            <a:r>
              <a:rPr lang="da-DK" altLang="da-DK" sz="1700" dirty="0" err="1" smtClean="0">
                <a:solidFill>
                  <a:schemeClr val="accent4"/>
                </a:solidFill>
              </a:rPr>
              <a:t>learning</a:t>
            </a:r>
            <a:r>
              <a:rPr lang="da-DK" altLang="da-DK" sz="1700" dirty="0" smtClean="0">
                <a:solidFill>
                  <a:schemeClr val="accent4"/>
                </a:solidFill>
              </a:rPr>
              <a:t>; </a:t>
            </a:r>
            <a:r>
              <a:rPr lang="da-DK" altLang="da-DK" sz="1700" dirty="0" err="1" smtClean="0">
                <a:solidFill>
                  <a:schemeClr val="accent4"/>
                </a:solidFill>
              </a:rPr>
              <a:t>preparation</a:t>
            </a:r>
            <a:r>
              <a:rPr lang="da-DK" altLang="da-DK" sz="1700" dirty="0" smtClean="0">
                <a:solidFill>
                  <a:schemeClr val="accent4"/>
                </a:solidFill>
              </a:rPr>
              <a:t>, </a:t>
            </a:r>
            <a:r>
              <a:rPr lang="da-DK" altLang="da-DK" sz="1700" dirty="0" err="1" smtClean="0">
                <a:solidFill>
                  <a:schemeClr val="accent4"/>
                </a:solidFill>
              </a:rPr>
              <a:t>lecture</a:t>
            </a:r>
            <a:r>
              <a:rPr lang="da-DK" altLang="da-DK" sz="1700" dirty="0" smtClean="0">
                <a:solidFill>
                  <a:schemeClr val="accent4"/>
                </a:solidFill>
              </a:rPr>
              <a:t>, Q&amp;A, </a:t>
            </a:r>
            <a:r>
              <a:rPr lang="da-DK" altLang="da-DK" sz="1700" dirty="0" err="1" smtClean="0">
                <a:solidFill>
                  <a:schemeClr val="accent4"/>
                </a:solidFill>
              </a:rPr>
              <a:t>learning</a:t>
            </a:r>
            <a:r>
              <a:rPr lang="da-DK" altLang="da-DK" sz="1700" dirty="0" smtClean="0">
                <a:solidFill>
                  <a:schemeClr val="accent4"/>
                </a:solidFill>
              </a:rPr>
              <a:t> </a:t>
            </a:r>
            <a:r>
              <a:rPr lang="da-DK" altLang="da-DK" sz="1700" dirty="0" err="1" smtClean="0">
                <a:solidFill>
                  <a:schemeClr val="accent4"/>
                </a:solidFill>
              </a:rPr>
              <a:t>groups</a:t>
            </a:r>
            <a:r>
              <a:rPr lang="da-DK" altLang="da-DK" sz="1700" dirty="0" smtClean="0">
                <a:solidFill>
                  <a:schemeClr val="accent4"/>
                </a:solidFill>
              </a:rPr>
              <a:t> and </a:t>
            </a:r>
            <a:r>
              <a:rPr lang="da-DK" altLang="da-DK" sz="1700" dirty="0" err="1" smtClean="0">
                <a:solidFill>
                  <a:schemeClr val="accent4"/>
                </a:solidFill>
              </a:rPr>
              <a:t>facilitated</a:t>
            </a:r>
            <a:r>
              <a:rPr lang="da-DK" altLang="da-DK" sz="1700" dirty="0" smtClean="0">
                <a:solidFill>
                  <a:schemeClr val="accent4"/>
                </a:solidFill>
              </a:rPr>
              <a:t> </a:t>
            </a:r>
            <a:r>
              <a:rPr lang="da-DK" altLang="da-DK" sz="1700" dirty="0" err="1" smtClean="0">
                <a:solidFill>
                  <a:schemeClr val="accent4"/>
                </a:solidFill>
              </a:rPr>
              <a:t>learning</a:t>
            </a:r>
            <a:r>
              <a:rPr lang="da-DK" altLang="da-DK" sz="1700" dirty="0" smtClean="0">
                <a:solidFill>
                  <a:schemeClr val="accent4"/>
                </a:solidFill>
              </a:rPr>
              <a:t> in </a:t>
            </a:r>
            <a:r>
              <a:rPr lang="da-DK" altLang="da-DK" sz="1700" dirty="0" err="1" smtClean="0">
                <a:solidFill>
                  <a:schemeClr val="accent4"/>
                </a:solidFill>
              </a:rPr>
              <a:t>your</a:t>
            </a:r>
            <a:r>
              <a:rPr lang="da-DK" altLang="da-DK" sz="1700" dirty="0" smtClean="0">
                <a:solidFill>
                  <a:schemeClr val="accent4"/>
                </a:solidFill>
              </a:rPr>
              <a:t> </a:t>
            </a:r>
            <a:r>
              <a:rPr lang="da-DK" altLang="da-DK" sz="1700" dirty="0" err="1" smtClean="0">
                <a:solidFill>
                  <a:schemeClr val="accent4"/>
                </a:solidFill>
              </a:rPr>
              <a:t>modules</a:t>
            </a:r>
            <a:r>
              <a:rPr lang="da-DK" altLang="da-DK" sz="1700" dirty="0" smtClean="0">
                <a:solidFill>
                  <a:schemeClr val="accent4"/>
                </a:solidFill>
              </a:rPr>
              <a:t>: </a:t>
            </a:r>
          </a:p>
          <a:p>
            <a:pPr lvl="1"/>
            <a:r>
              <a:rPr lang="da-DK" sz="1700" dirty="0" err="1" smtClean="0">
                <a:solidFill>
                  <a:schemeClr val="accent4"/>
                </a:solidFill>
              </a:rPr>
              <a:t>Align</a:t>
            </a:r>
            <a:r>
              <a:rPr lang="da-DK" sz="1700" dirty="0" smtClean="0">
                <a:solidFill>
                  <a:schemeClr val="accent4"/>
                </a:solidFill>
              </a:rPr>
              <a:t> </a:t>
            </a:r>
            <a:r>
              <a:rPr lang="da-DK" sz="1700" dirty="0" err="1" smtClean="0">
                <a:solidFill>
                  <a:schemeClr val="accent4"/>
                </a:solidFill>
              </a:rPr>
              <a:t>you</a:t>
            </a:r>
            <a:r>
              <a:rPr lang="da-DK" sz="1700" dirty="0" smtClean="0">
                <a:solidFill>
                  <a:schemeClr val="accent4"/>
                </a:solidFill>
              </a:rPr>
              <a:t> </a:t>
            </a:r>
            <a:r>
              <a:rPr lang="da-DK" sz="1700" dirty="0" err="1" smtClean="0">
                <a:solidFill>
                  <a:schemeClr val="accent4"/>
                </a:solidFill>
              </a:rPr>
              <a:t>expectations</a:t>
            </a:r>
            <a:r>
              <a:rPr lang="da-DK" sz="1700" dirty="0" smtClean="0">
                <a:solidFill>
                  <a:schemeClr val="accent4"/>
                </a:solidFill>
              </a:rPr>
              <a:t> to </a:t>
            </a:r>
            <a:r>
              <a:rPr lang="da-DK" sz="1700" dirty="0" err="1" smtClean="0">
                <a:solidFill>
                  <a:schemeClr val="accent4"/>
                </a:solidFill>
              </a:rPr>
              <a:t>what</a:t>
            </a:r>
            <a:r>
              <a:rPr lang="da-DK" sz="1700" dirty="0" smtClean="0">
                <a:solidFill>
                  <a:schemeClr val="accent4"/>
                </a:solidFill>
              </a:rPr>
              <a:t> is </a:t>
            </a:r>
            <a:r>
              <a:rPr lang="da-DK" sz="1700" dirty="0" err="1" smtClean="0">
                <a:solidFill>
                  <a:schemeClr val="accent4"/>
                </a:solidFill>
              </a:rPr>
              <a:t>possible</a:t>
            </a:r>
            <a:r>
              <a:rPr lang="da-DK" sz="1700" dirty="0" smtClean="0">
                <a:solidFill>
                  <a:schemeClr val="accent4"/>
                </a:solidFill>
              </a:rPr>
              <a:t> in the </a:t>
            </a:r>
            <a:r>
              <a:rPr lang="da-DK" sz="1700" dirty="0" err="1" smtClean="0">
                <a:solidFill>
                  <a:schemeClr val="accent4"/>
                </a:solidFill>
              </a:rPr>
              <a:t>chosen</a:t>
            </a:r>
            <a:r>
              <a:rPr lang="da-DK" sz="1700" dirty="0" smtClean="0">
                <a:solidFill>
                  <a:schemeClr val="accent4"/>
                </a:solidFill>
              </a:rPr>
              <a:t> mode of </a:t>
            </a:r>
            <a:r>
              <a:rPr lang="da-DK" sz="1700" dirty="0" err="1" smtClean="0">
                <a:solidFill>
                  <a:schemeClr val="accent4"/>
                </a:solidFill>
              </a:rPr>
              <a:t>delivery</a:t>
            </a:r>
            <a:r>
              <a:rPr lang="da-DK" sz="1700" dirty="0" smtClean="0">
                <a:solidFill>
                  <a:schemeClr val="accent4"/>
                </a:solidFill>
              </a:rPr>
              <a:t> and platform.</a:t>
            </a:r>
            <a:endParaRPr lang="da-DK" sz="1700" dirty="0">
              <a:solidFill>
                <a:schemeClr val="accent4"/>
              </a:solidFill>
            </a:endParaRPr>
          </a:p>
          <a:p>
            <a:pPr lvl="1"/>
            <a:r>
              <a:rPr lang="da-DK" sz="1700" dirty="0" smtClean="0"/>
              <a:t>Express </a:t>
            </a:r>
            <a:r>
              <a:rPr lang="da-DK" sz="1700" dirty="0" err="1" smtClean="0"/>
              <a:t>clearly</a:t>
            </a:r>
            <a:r>
              <a:rPr lang="da-DK" sz="1700" dirty="0" smtClean="0"/>
              <a:t> </a:t>
            </a:r>
            <a:r>
              <a:rPr lang="da-DK" sz="1700" dirty="0" err="1" smtClean="0"/>
              <a:t>your</a:t>
            </a:r>
            <a:r>
              <a:rPr lang="da-DK" sz="1700" dirty="0" smtClean="0"/>
              <a:t> </a:t>
            </a:r>
            <a:r>
              <a:rPr lang="da-DK" sz="1700" dirty="0" err="1"/>
              <a:t>expectations</a:t>
            </a:r>
            <a:r>
              <a:rPr lang="da-DK" sz="1700" dirty="0"/>
              <a:t> </a:t>
            </a:r>
            <a:r>
              <a:rPr lang="da-DK" sz="1700" dirty="0" smtClean="0"/>
              <a:t>to the students –</a:t>
            </a:r>
            <a:r>
              <a:rPr lang="da-DK" sz="1700" dirty="0" err="1" smtClean="0"/>
              <a:t>what</a:t>
            </a:r>
            <a:r>
              <a:rPr lang="da-DK" sz="1700" dirty="0" smtClean="0"/>
              <a:t> do </a:t>
            </a:r>
            <a:r>
              <a:rPr lang="da-DK" sz="1700" dirty="0" err="1" smtClean="0"/>
              <a:t>you</a:t>
            </a:r>
            <a:r>
              <a:rPr lang="da-DK" sz="1700" dirty="0" smtClean="0"/>
              <a:t> </a:t>
            </a:r>
            <a:r>
              <a:rPr lang="da-DK" sz="1700" dirty="0" err="1" smtClean="0"/>
              <a:t>expect</a:t>
            </a:r>
            <a:r>
              <a:rPr lang="da-DK" sz="1700" dirty="0" smtClean="0"/>
              <a:t> from the students? </a:t>
            </a:r>
            <a:r>
              <a:rPr lang="da-DK" sz="1700" dirty="0" err="1" smtClean="0"/>
              <a:t>When</a:t>
            </a:r>
            <a:r>
              <a:rPr lang="da-DK" sz="1700" dirty="0" smtClean="0"/>
              <a:t> and </a:t>
            </a:r>
            <a:r>
              <a:rPr lang="da-DK" sz="1700" dirty="0" err="1" smtClean="0"/>
              <a:t>how</a:t>
            </a:r>
            <a:r>
              <a:rPr lang="da-DK" sz="1700" dirty="0" smtClean="0"/>
              <a:t>.</a:t>
            </a:r>
            <a:endParaRPr lang="da-DK" sz="1700" dirty="0"/>
          </a:p>
          <a:p>
            <a:pPr lvl="1"/>
            <a:r>
              <a:rPr lang="da-DK" sz="1700" dirty="0" err="1" smtClean="0"/>
              <a:t>Articulate</a:t>
            </a:r>
            <a:r>
              <a:rPr lang="da-DK" sz="1700" dirty="0" smtClean="0"/>
              <a:t> </a:t>
            </a:r>
            <a:r>
              <a:rPr lang="da-DK" sz="1700" dirty="0" err="1" smtClean="0"/>
              <a:t>clearly</a:t>
            </a:r>
            <a:r>
              <a:rPr lang="da-DK" sz="1700" dirty="0" smtClean="0"/>
              <a:t> </a:t>
            </a:r>
            <a:r>
              <a:rPr lang="da-DK" sz="1700" dirty="0" err="1"/>
              <a:t>commitments</a:t>
            </a:r>
            <a:r>
              <a:rPr lang="da-DK" sz="1700" dirty="0"/>
              <a:t> </a:t>
            </a:r>
            <a:r>
              <a:rPr lang="da-DK" sz="1700" dirty="0" err="1" smtClean="0"/>
              <a:t>between</a:t>
            </a:r>
            <a:r>
              <a:rPr lang="da-DK" sz="1700" dirty="0" smtClean="0"/>
              <a:t> </a:t>
            </a:r>
            <a:r>
              <a:rPr lang="da-DK" sz="1700" dirty="0" err="1" smtClean="0"/>
              <a:t>you</a:t>
            </a:r>
            <a:r>
              <a:rPr lang="da-DK" sz="1700" dirty="0" smtClean="0"/>
              <a:t> </a:t>
            </a:r>
            <a:r>
              <a:rPr lang="da-DK" sz="1700" dirty="0"/>
              <a:t>and </a:t>
            </a:r>
            <a:r>
              <a:rPr lang="da-DK" sz="1700" dirty="0" smtClean="0"/>
              <a:t>the students </a:t>
            </a:r>
            <a:r>
              <a:rPr lang="da-DK" sz="1700" dirty="0" err="1"/>
              <a:t>regarding</a:t>
            </a:r>
            <a:r>
              <a:rPr lang="da-DK" sz="1700" dirty="0"/>
              <a:t> </a:t>
            </a:r>
            <a:r>
              <a:rPr lang="da-DK" sz="1700" dirty="0" err="1"/>
              <a:t>ensuring</a:t>
            </a:r>
            <a:r>
              <a:rPr lang="da-DK" sz="1700" dirty="0"/>
              <a:t> a </a:t>
            </a:r>
            <a:r>
              <a:rPr lang="da-DK" sz="1700" dirty="0" err="1"/>
              <a:t>shared</a:t>
            </a:r>
            <a:r>
              <a:rPr lang="da-DK" sz="1700" dirty="0"/>
              <a:t> </a:t>
            </a:r>
            <a:r>
              <a:rPr lang="da-DK" sz="1700" dirty="0" err="1"/>
              <a:t>responsibility</a:t>
            </a:r>
            <a:r>
              <a:rPr lang="da-DK" sz="1700" dirty="0"/>
              <a:t> for </a:t>
            </a:r>
            <a:r>
              <a:rPr lang="da-DK" sz="1700" dirty="0" err="1"/>
              <a:t>learning</a:t>
            </a:r>
            <a:r>
              <a:rPr lang="da-DK" sz="1700" dirty="0" smtClean="0"/>
              <a:t>. </a:t>
            </a:r>
            <a:r>
              <a:rPr lang="da-DK" sz="1700" dirty="0" err="1" smtClean="0"/>
              <a:t>Who</a:t>
            </a:r>
            <a:r>
              <a:rPr lang="da-DK" sz="1700" dirty="0" smtClean="0"/>
              <a:t> is </a:t>
            </a:r>
            <a:r>
              <a:rPr lang="da-DK" sz="1700" dirty="0" err="1" smtClean="0"/>
              <a:t>responsible</a:t>
            </a:r>
            <a:r>
              <a:rPr lang="da-DK" sz="1700" dirty="0" smtClean="0"/>
              <a:t> for </a:t>
            </a:r>
            <a:r>
              <a:rPr lang="da-DK" sz="1700" dirty="0" err="1" smtClean="0"/>
              <a:t>what</a:t>
            </a:r>
            <a:r>
              <a:rPr lang="da-DK" sz="1700" dirty="0" smtClean="0"/>
              <a:t>, </a:t>
            </a:r>
            <a:r>
              <a:rPr lang="da-DK" sz="1700" dirty="0" err="1" smtClean="0"/>
              <a:t>how</a:t>
            </a:r>
            <a:r>
              <a:rPr lang="da-DK" sz="1700" dirty="0" smtClean="0"/>
              <a:t> and </a:t>
            </a:r>
            <a:r>
              <a:rPr lang="da-DK" sz="1700" dirty="0" err="1" smtClean="0"/>
              <a:t>when</a:t>
            </a:r>
            <a:r>
              <a:rPr lang="da-DK" sz="1700" dirty="0" smtClean="0"/>
              <a:t>?</a:t>
            </a:r>
          </a:p>
          <a:p>
            <a:pPr lvl="1"/>
            <a:r>
              <a:rPr lang="da-DK" sz="1700" dirty="0" err="1" smtClean="0"/>
              <a:t>Involve</a:t>
            </a:r>
            <a:r>
              <a:rPr lang="da-DK" sz="1700" dirty="0" smtClean="0"/>
              <a:t> the team </a:t>
            </a:r>
            <a:r>
              <a:rPr lang="da-DK" sz="1700" dirty="0" err="1" smtClean="0"/>
              <a:t>around</a:t>
            </a:r>
            <a:r>
              <a:rPr lang="da-DK" sz="1700" dirty="0" smtClean="0"/>
              <a:t> the </a:t>
            </a:r>
            <a:r>
              <a:rPr lang="da-DK" sz="1700" dirty="0" err="1" smtClean="0"/>
              <a:t>module</a:t>
            </a:r>
            <a:r>
              <a:rPr lang="da-DK" sz="1700" dirty="0" smtClean="0"/>
              <a:t>.</a:t>
            </a:r>
          </a:p>
          <a:p>
            <a:pPr lvl="1"/>
            <a:r>
              <a:rPr lang="da-DK" sz="1700" dirty="0" smtClean="0"/>
              <a:t>Be true </a:t>
            </a:r>
            <a:r>
              <a:rPr lang="da-DK" sz="1700" dirty="0" err="1" smtClean="0"/>
              <a:t>yet</a:t>
            </a:r>
            <a:r>
              <a:rPr lang="da-DK" sz="1700" dirty="0" smtClean="0"/>
              <a:t> </a:t>
            </a:r>
            <a:r>
              <a:rPr lang="da-DK" sz="1700" dirty="0" err="1" smtClean="0"/>
              <a:t>resilient</a:t>
            </a:r>
            <a:r>
              <a:rPr lang="da-DK" sz="1700" dirty="0" smtClean="0"/>
              <a:t> to </a:t>
            </a:r>
            <a:r>
              <a:rPr lang="da-DK" sz="1700" dirty="0" err="1" smtClean="0"/>
              <a:t>your</a:t>
            </a:r>
            <a:r>
              <a:rPr lang="da-DK" sz="1700" dirty="0" smtClean="0"/>
              <a:t> </a:t>
            </a:r>
            <a:r>
              <a:rPr lang="da-DK" sz="1700" dirty="0" err="1" smtClean="0"/>
              <a:t>preferred</a:t>
            </a:r>
            <a:r>
              <a:rPr lang="da-DK" sz="1700" dirty="0" smtClean="0"/>
              <a:t> </a:t>
            </a:r>
            <a:r>
              <a:rPr lang="da-DK" sz="1700" dirty="0" err="1" smtClean="0"/>
              <a:t>teaching</a:t>
            </a:r>
            <a:r>
              <a:rPr lang="da-DK" sz="1700" dirty="0" smtClean="0"/>
              <a:t> </a:t>
            </a:r>
            <a:r>
              <a:rPr lang="da-DK" sz="1700" dirty="0" err="1" smtClean="0"/>
              <a:t>style</a:t>
            </a:r>
            <a:r>
              <a:rPr lang="da-DK" sz="1700" dirty="0" smtClean="0"/>
              <a:t>.</a:t>
            </a:r>
          </a:p>
          <a:p>
            <a:pPr marL="457200" lvl="1" indent="0">
              <a:buNone/>
            </a:pPr>
            <a:endParaRPr lang="da-DK" sz="1600" dirty="0" smtClean="0"/>
          </a:p>
          <a:p>
            <a:pPr lvl="1"/>
            <a:endParaRPr lang="da-DK" sz="1600" dirty="0" smtClean="0"/>
          </a:p>
          <a:p>
            <a:pPr lvl="1"/>
            <a:endParaRPr lang="da-DK" sz="1600" dirty="0"/>
          </a:p>
          <a:p>
            <a:pPr marL="0" indent="0">
              <a:buNone/>
            </a:pPr>
            <a:endParaRPr lang="da-DK" altLang="da-DK" dirty="0" smtClean="0">
              <a:solidFill>
                <a:schemeClr val="accent4"/>
              </a:solidFill>
            </a:endParaRPr>
          </a:p>
          <a:p>
            <a:pPr marL="0" indent="0">
              <a:buNone/>
            </a:pPr>
            <a:endParaRPr lang="da-DK" altLang="da-DK" dirty="0" smtClean="0"/>
          </a:p>
        </p:txBody>
      </p:sp>
      <p:sp>
        <p:nvSpPr>
          <p:cNvPr id="4" name="Tekstfelt 3"/>
          <p:cNvSpPr txBox="1"/>
          <p:nvPr/>
        </p:nvSpPr>
        <p:spPr>
          <a:xfrm>
            <a:off x="6722931" y="274122"/>
            <a:ext cx="5181686" cy="369332"/>
          </a:xfrm>
          <a:prstGeom prst="rect">
            <a:avLst/>
          </a:prstGeom>
          <a:noFill/>
        </p:spPr>
        <p:txBody>
          <a:bodyPr wrap="square" rtlCol="0">
            <a:spAutoFit/>
          </a:bodyPr>
          <a:lstStyle/>
          <a:p>
            <a:r>
              <a:rPr lang="da-DK" i="1" dirty="0" err="1" smtClean="0"/>
              <a:t>Interplay</a:t>
            </a:r>
            <a:r>
              <a:rPr lang="da-DK" i="1" dirty="0" smtClean="0"/>
              <a:t> </a:t>
            </a:r>
            <a:r>
              <a:rPr lang="da-DK" i="1" dirty="0" err="1" smtClean="0"/>
              <a:t>between</a:t>
            </a:r>
            <a:r>
              <a:rPr lang="da-DK" i="1" dirty="0" smtClean="0"/>
              <a:t> </a:t>
            </a:r>
            <a:r>
              <a:rPr lang="da-DK" i="1" dirty="0" err="1" smtClean="0"/>
              <a:t>each</a:t>
            </a:r>
            <a:r>
              <a:rPr lang="da-DK" i="1" dirty="0" smtClean="0"/>
              <a:t> </a:t>
            </a:r>
            <a:r>
              <a:rPr lang="da-DK" i="1" dirty="0" err="1" smtClean="0"/>
              <a:t>activity</a:t>
            </a:r>
            <a:r>
              <a:rPr lang="da-DK" i="1" dirty="0" smtClean="0"/>
              <a:t> on </a:t>
            </a:r>
            <a:r>
              <a:rPr lang="da-DK" i="1" dirty="0" err="1" smtClean="0"/>
              <a:t>every</a:t>
            </a:r>
            <a:r>
              <a:rPr lang="da-DK" i="1" dirty="0" smtClean="0"/>
              <a:t> </a:t>
            </a:r>
            <a:r>
              <a:rPr lang="da-DK" i="1" dirty="0" err="1" smtClean="0"/>
              <a:t>module</a:t>
            </a:r>
            <a:r>
              <a:rPr lang="da-DK" i="1" dirty="0" smtClean="0"/>
              <a:t>.</a:t>
            </a:r>
            <a:endParaRPr lang="da-DK" i="1" dirty="0"/>
          </a:p>
        </p:txBody>
      </p:sp>
    </p:spTree>
    <p:extLst>
      <p:ext uri="{BB962C8B-B14F-4D97-AF65-F5344CB8AC3E}">
        <p14:creationId xmlns:p14="http://schemas.microsoft.com/office/powerpoint/2010/main" val="368033876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8"/>
            <a:ext cx="9753600" cy="1385887"/>
          </a:xfrm>
        </p:spPr>
        <p:txBody>
          <a:bodyPr rtlCol="0">
            <a:noAutofit/>
          </a:bodyPr>
          <a:lstStyle/>
          <a:p>
            <a:pPr fontAlgn="auto">
              <a:spcAft>
                <a:spcPts val="0"/>
              </a:spcAft>
              <a:defRPr/>
            </a:pPr>
            <a:r>
              <a:rPr lang="da-DK" dirty="0" err="1" smtClean="0">
                <a:latin typeface="+mn-lt"/>
              </a:rPr>
              <a:t>Moving</a:t>
            </a:r>
            <a:r>
              <a:rPr lang="da-DK" dirty="0" smtClean="0">
                <a:latin typeface="+mn-lt"/>
              </a:rPr>
              <a:t> forward</a:t>
            </a:r>
            <a:endParaRPr lang="da-DK" dirty="0">
              <a:latin typeface="+mn-lt"/>
            </a:endParaRPr>
          </a:p>
        </p:txBody>
      </p:sp>
      <p:sp>
        <p:nvSpPr>
          <p:cNvPr id="31747" name="Pladsholder til indhold 2"/>
          <p:cNvSpPr>
            <a:spLocks noGrp="1"/>
          </p:cNvSpPr>
          <p:nvPr>
            <p:ph idx="1"/>
          </p:nvPr>
        </p:nvSpPr>
        <p:spPr>
          <a:xfrm>
            <a:off x="587375" y="1759404"/>
            <a:ext cx="10672808" cy="3109912"/>
          </a:xfrm>
        </p:spPr>
        <p:txBody>
          <a:bodyPr/>
          <a:lstStyle/>
          <a:p>
            <a:pPr marL="0" indent="0">
              <a:buNone/>
            </a:pPr>
            <a:r>
              <a:rPr lang="da-DK" dirty="0" err="1">
                <a:solidFill>
                  <a:schemeClr val="tx1"/>
                </a:solidFill>
              </a:rPr>
              <a:t>We</a:t>
            </a:r>
            <a:r>
              <a:rPr lang="da-DK" dirty="0">
                <a:solidFill>
                  <a:schemeClr val="tx1"/>
                </a:solidFill>
              </a:rPr>
              <a:t> </a:t>
            </a:r>
            <a:r>
              <a:rPr lang="da-DK" dirty="0" err="1">
                <a:solidFill>
                  <a:schemeClr val="tx1"/>
                </a:solidFill>
              </a:rPr>
              <a:t>need</a:t>
            </a:r>
            <a:r>
              <a:rPr lang="da-DK" dirty="0">
                <a:solidFill>
                  <a:schemeClr val="tx1"/>
                </a:solidFill>
              </a:rPr>
              <a:t> to </a:t>
            </a:r>
            <a:r>
              <a:rPr lang="da-DK" dirty="0" err="1">
                <a:solidFill>
                  <a:schemeClr val="tx1"/>
                </a:solidFill>
              </a:rPr>
              <a:t>strengthen</a:t>
            </a:r>
            <a:r>
              <a:rPr lang="da-DK" dirty="0">
                <a:solidFill>
                  <a:schemeClr val="tx1"/>
                </a:solidFill>
              </a:rPr>
              <a:t> the </a:t>
            </a:r>
            <a:r>
              <a:rPr lang="da-DK" dirty="0" err="1">
                <a:solidFill>
                  <a:schemeClr val="tx1"/>
                </a:solidFill>
              </a:rPr>
              <a:t>structures</a:t>
            </a:r>
            <a:r>
              <a:rPr lang="da-DK" dirty="0">
                <a:solidFill>
                  <a:schemeClr val="tx1"/>
                </a:solidFill>
              </a:rPr>
              <a:t> </a:t>
            </a:r>
            <a:r>
              <a:rPr lang="da-DK" dirty="0" err="1">
                <a:solidFill>
                  <a:schemeClr val="tx1"/>
                </a:solidFill>
              </a:rPr>
              <a:t>around</a:t>
            </a:r>
            <a:r>
              <a:rPr lang="da-DK" dirty="0">
                <a:solidFill>
                  <a:schemeClr val="tx1"/>
                </a:solidFill>
              </a:rPr>
              <a:t> </a:t>
            </a:r>
            <a:r>
              <a:rPr lang="da-DK" dirty="0" err="1">
                <a:solidFill>
                  <a:schemeClr val="tx1"/>
                </a:solidFill>
              </a:rPr>
              <a:t>our</a:t>
            </a:r>
            <a:r>
              <a:rPr lang="da-DK" dirty="0">
                <a:solidFill>
                  <a:schemeClr val="tx1"/>
                </a:solidFill>
              </a:rPr>
              <a:t> PBL </a:t>
            </a:r>
            <a:r>
              <a:rPr lang="da-DK" dirty="0" err="1">
                <a:solidFill>
                  <a:schemeClr val="tx1"/>
                </a:solidFill>
              </a:rPr>
              <a:t>anchored</a:t>
            </a:r>
            <a:r>
              <a:rPr lang="da-DK" dirty="0">
                <a:solidFill>
                  <a:schemeClr val="tx1"/>
                </a:solidFill>
              </a:rPr>
              <a:t> blended </a:t>
            </a:r>
            <a:r>
              <a:rPr lang="da-DK" dirty="0" err="1">
                <a:solidFill>
                  <a:schemeClr val="tx1"/>
                </a:solidFill>
              </a:rPr>
              <a:t>learning</a:t>
            </a:r>
            <a:r>
              <a:rPr lang="da-DK" dirty="0">
                <a:solidFill>
                  <a:schemeClr val="tx1"/>
                </a:solidFill>
              </a:rPr>
              <a:t> </a:t>
            </a:r>
            <a:r>
              <a:rPr lang="da-DK" dirty="0" err="1">
                <a:solidFill>
                  <a:schemeClr val="tx1"/>
                </a:solidFill>
              </a:rPr>
              <a:t>spaces</a:t>
            </a:r>
            <a:r>
              <a:rPr lang="da-DK" dirty="0">
                <a:solidFill>
                  <a:schemeClr val="tx1"/>
                </a:solidFill>
              </a:rPr>
              <a:t> if </a:t>
            </a:r>
            <a:r>
              <a:rPr lang="da-DK" dirty="0" err="1">
                <a:solidFill>
                  <a:schemeClr val="tx1"/>
                </a:solidFill>
              </a:rPr>
              <a:t>we</a:t>
            </a:r>
            <a:r>
              <a:rPr lang="da-DK" dirty="0">
                <a:solidFill>
                  <a:schemeClr val="tx1"/>
                </a:solidFill>
              </a:rPr>
              <a:t> </a:t>
            </a:r>
            <a:r>
              <a:rPr lang="da-DK" dirty="0" err="1">
                <a:solidFill>
                  <a:schemeClr val="tx1"/>
                </a:solidFill>
              </a:rPr>
              <a:t>want</a:t>
            </a:r>
            <a:r>
              <a:rPr lang="da-DK" dirty="0">
                <a:solidFill>
                  <a:schemeClr val="tx1"/>
                </a:solidFill>
              </a:rPr>
              <a:t> to </a:t>
            </a:r>
            <a:r>
              <a:rPr lang="da-DK" dirty="0" err="1">
                <a:solidFill>
                  <a:schemeClr val="tx1"/>
                </a:solidFill>
              </a:rPr>
              <a:t>realize</a:t>
            </a:r>
            <a:r>
              <a:rPr lang="da-DK" dirty="0">
                <a:solidFill>
                  <a:schemeClr val="tx1"/>
                </a:solidFill>
              </a:rPr>
              <a:t> </a:t>
            </a:r>
            <a:r>
              <a:rPr lang="da-DK" dirty="0" err="1">
                <a:solidFill>
                  <a:schemeClr val="tx1"/>
                </a:solidFill>
              </a:rPr>
              <a:t>our</a:t>
            </a:r>
            <a:r>
              <a:rPr lang="da-DK" dirty="0">
                <a:solidFill>
                  <a:schemeClr val="tx1"/>
                </a:solidFill>
              </a:rPr>
              <a:t> ambitions. </a:t>
            </a:r>
            <a:endParaRPr lang="da-DK" dirty="0" smtClean="0">
              <a:solidFill>
                <a:schemeClr val="tx1"/>
              </a:solidFill>
            </a:endParaRPr>
          </a:p>
          <a:p>
            <a:endParaRPr lang="da-DK" sz="1700" dirty="0" smtClean="0">
              <a:solidFill>
                <a:schemeClr val="accent4"/>
              </a:solidFill>
            </a:endParaRPr>
          </a:p>
          <a:p>
            <a:r>
              <a:rPr lang="da-DK" sz="1700" dirty="0" smtClean="0">
                <a:solidFill>
                  <a:schemeClr val="accent4"/>
                </a:solidFill>
              </a:rPr>
              <a:t>4 AAUBS online </a:t>
            </a:r>
            <a:r>
              <a:rPr lang="da-DK" sz="1700" dirty="0" err="1" smtClean="0">
                <a:solidFill>
                  <a:schemeClr val="accent4"/>
                </a:solidFill>
              </a:rPr>
              <a:t>courses</a:t>
            </a:r>
            <a:r>
              <a:rPr lang="da-DK" sz="1700" dirty="0" smtClean="0">
                <a:solidFill>
                  <a:schemeClr val="accent4"/>
                </a:solidFill>
              </a:rPr>
              <a:t> (</a:t>
            </a:r>
            <a:r>
              <a:rPr lang="da-DK" sz="1700" dirty="0" err="1" smtClean="0">
                <a:solidFill>
                  <a:schemeClr val="accent4"/>
                </a:solidFill>
              </a:rPr>
              <a:t>technical</a:t>
            </a:r>
            <a:r>
              <a:rPr lang="da-DK" sz="1700" dirty="0" smtClean="0">
                <a:solidFill>
                  <a:schemeClr val="accent4"/>
                </a:solidFill>
              </a:rPr>
              <a:t> &amp; </a:t>
            </a:r>
            <a:r>
              <a:rPr lang="da-DK" sz="1700" dirty="0" err="1" smtClean="0">
                <a:solidFill>
                  <a:schemeClr val="accent4"/>
                </a:solidFill>
              </a:rPr>
              <a:t>didactical</a:t>
            </a:r>
            <a:r>
              <a:rPr lang="da-DK" sz="1700" dirty="0" smtClean="0">
                <a:solidFill>
                  <a:schemeClr val="accent4"/>
                </a:solidFill>
              </a:rPr>
              <a:t>) </a:t>
            </a:r>
            <a:r>
              <a:rPr lang="da-DK" sz="1700" dirty="0" err="1" smtClean="0">
                <a:solidFill>
                  <a:schemeClr val="accent4"/>
                </a:solidFill>
              </a:rPr>
              <a:t>organised</a:t>
            </a:r>
            <a:r>
              <a:rPr lang="da-DK" sz="1700" dirty="0" smtClean="0">
                <a:solidFill>
                  <a:schemeClr val="accent4"/>
                </a:solidFill>
              </a:rPr>
              <a:t> by CDUL </a:t>
            </a:r>
            <a:r>
              <a:rPr lang="da-DK" sz="1700" dirty="0" err="1" smtClean="0">
                <a:solidFill>
                  <a:schemeClr val="accent4"/>
                </a:solidFill>
              </a:rPr>
              <a:t>this</a:t>
            </a:r>
            <a:r>
              <a:rPr lang="da-DK" sz="1700" dirty="0" smtClean="0">
                <a:solidFill>
                  <a:schemeClr val="accent4"/>
                </a:solidFill>
              </a:rPr>
              <a:t> Spring.</a:t>
            </a:r>
          </a:p>
          <a:p>
            <a:r>
              <a:rPr lang="da-DK" sz="1700" dirty="0" smtClean="0">
                <a:solidFill>
                  <a:schemeClr val="accent4"/>
                </a:solidFill>
              </a:rPr>
              <a:t>New </a:t>
            </a:r>
            <a:r>
              <a:rPr lang="da-DK" sz="1700" dirty="0" err="1" smtClean="0">
                <a:solidFill>
                  <a:schemeClr val="accent4"/>
                </a:solidFill>
              </a:rPr>
              <a:t>studios</a:t>
            </a:r>
            <a:r>
              <a:rPr lang="da-DK" sz="1700" dirty="0" smtClean="0">
                <a:solidFill>
                  <a:schemeClr val="accent4"/>
                </a:solidFill>
              </a:rPr>
              <a:t> for </a:t>
            </a:r>
            <a:r>
              <a:rPr lang="da-DK" sz="1700" dirty="0" err="1" smtClean="0">
                <a:solidFill>
                  <a:schemeClr val="accent4"/>
                </a:solidFill>
              </a:rPr>
              <a:t>recording</a:t>
            </a:r>
            <a:r>
              <a:rPr lang="da-DK" sz="1700" dirty="0" smtClean="0">
                <a:solidFill>
                  <a:schemeClr val="accent4"/>
                </a:solidFill>
              </a:rPr>
              <a:t> online </a:t>
            </a:r>
            <a:r>
              <a:rPr lang="da-DK" sz="1700" dirty="0" err="1" smtClean="0">
                <a:solidFill>
                  <a:schemeClr val="accent4"/>
                </a:solidFill>
              </a:rPr>
              <a:t>material</a:t>
            </a:r>
            <a:r>
              <a:rPr lang="da-DK" sz="1700" dirty="0" smtClean="0">
                <a:solidFill>
                  <a:schemeClr val="accent4"/>
                </a:solidFill>
              </a:rPr>
              <a:t> </a:t>
            </a:r>
            <a:r>
              <a:rPr lang="da-DK" sz="1700" dirty="0" err="1" smtClean="0">
                <a:solidFill>
                  <a:schemeClr val="accent4"/>
                </a:solidFill>
              </a:rPr>
              <a:t>synchronous</a:t>
            </a:r>
            <a:r>
              <a:rPr lang="da-DK" sz="1700" dirty="0" smtClean="0">
                <a:solidFill>
                  <a:schemeClr val="accent4"/>
                </a:solidFill>
              </a:rPr>
              <a:t> and </a:t>
            </a:r>
            <a:r>
              <a:rPr lang="da-DK" sz="1700" dirty="0" err="1" smtClean="0">
                <a:solidFill>
                  <a:schemeClr val="accent4"/>
                </a:solidFill>
              </a:rPr>
              <a:t>asynchronous</a:t>
            </a:r>
            <a:r>
              <a:rPr lang="da-DK" sz="1700" dirty="0" smtClean="0">
                <a:solidFill>
                  <a:schemeClr val="accent4"/>
                </a:solidFill>
              </a:rPr>
              <a:t> for </a:t>
            </a:r>
            <a:r>
              <a:rPr lang="da-DK" sz="1700" dirty="0" err="1" smtClean="0">
                <a:solidFill>
                  <a:schemeClr val="accent4"/>
                </a:solidFill>
              </a:rPr>
              <a:t>both</a:t>
            </a:r>
            <a:r>
              <a:rPr lang="da-DK" sz="1700" dirty="0" smtClean="0">
                <a:solidFill>
                  <a:schemeClr val="accent4"/>
                </a:solidFill>
              </a:rPr>
              <a:t> </a:t>
            </a:r>
            <a:r>
              <a:rPr lang="da-DK" sz="1700" dirty="0" err="1" smtClean="0">
                <a:solidFill>
                  <a:schemeClr val="accent4"/>
                </a:solidFill>
              </a:rPr>
              <a:t>faculty</a:t>
            </a:r>
            <a:r>
              <a:rPr lang="da-DK" sz="1700" dirty="0" smtClean="0">
                <a:solidFill>
                  <a:schemeClr val="accent4"/>
                </a:solidFill>
              </a:rPr>
              <a:t> &amp; students.</a:t>
            </a:r>
          </a:p>
          <a:p>
            <a:r>
              <a:rPr lang="da-DK" sz="1700" dirty="0" smtClean="0">
                <a:solidFill>
                  <a:schemeClr val="accent4"/>
                </a:solidFill>
              </a:rPr>
              <a:t>Inspiration </a:t>
            </a:r>
            <a:r>
              <a:rPr lang="da-DK" sz="1700" dirty="0" err="1" smtClean="0">
                <a:solidFill>
                  <a:schemeClr val="accent4"/>
                </a:solidFill>
              </a:rPr>
              <a:t>catalogue</a:t>
            </a:r>
            <a:r>
              <a:rPr lang="da-DK" sz="1700" dirty="0" smtClean="0">
                <a:solidFill>
                  <a:schemeClr val="accent4"/>
                </a:solidFill>
              </a:rPr>
              <a:t> to </a:t>
            </a:r>
            <a:r>
              <a:rPr lang="da-DK" sz="1700" dirty="0" err="1" smtClean="0">
                <a:solidFill>
                  <a:schemeClr val="accent4"/>
                </a:solidFill>
              </a:rPr>
              <a:t>help</a:t>
            </a:r>
            <a:r>
              <a:rPr lang="da-DK" sz="1700" dirty="0" smtClean="0">
                <a:solidFill>
                  <a:schemeClr val="accent4"/>
                </a:solidFill>
              </a:rPr>
              <a:t> </a:t>
            </a:r>
            <a:r>
              <a:rPr lang="da-DK" sz="1700" dirty="0" err="1" smtClean="0">
                <a:solidFill>
                  <a:schemeClr val="accent4"/>
                </a:solidFill>
              </a:rPr>
              <a:t>you</a:t>
            </a:r>
            <a:r>
              <a:rPr lang="da-DK" sz="1700" dirty="0" smtClean="0">
                <a:solidFill>
                  <a:schemeClr val="accent4"/>
                </a:solidFill>
              </a:rPr>
              <a:t> on the </a:t>
            </a:r>
            <a:r>
              <a:rPr lang="da-DK" sz="1700" dirty="0" err="1" smtClean="0">
                <a:solidFill>
                  <a:schemeClr val="accent4"/>
                </a:solidFill>
              </a:rPr>
              <a:t>way</a:t>
            </a:r>
            <a:r>
              <a:rPr lang="da-DK" sz="1700" dirty="0" smtClean="0">
                <a:solidFill>
                  <a:schemeClr val="accent4"/>
                </a:solidFill>
              </a:rPr>
              <a:t> – talk with </a:t>
            </a:r>
            <a:r>
              <a:rPr lang="da-DK" sz="1700" dirty="0" err="1" smtClean="0">
                <a:solidFill>
                  <a:schemeClr val="accent4"/>
                </a:solidFill>
              </a:rPr>
              <a:t>each</a:t>
            </a:r>
            <a:r>
              <a:rPr lang="da-DK" sz="1700" dirty="0" smtClean="0">
                <a:solidFill>
                  <a:schemeClr val="accent4"/>
                </a:solidFill>
              </a:rPr>
              <a:t> </a:t>
            </a:r>
            <a:r>
              <a:rPr lang="da-DK" sz="1700" dirty="0" err="1" smtClean="0">
                <a:solidFill>
                  <a:schemeClr val="accent4"/>
                </a:solidFill>
              </a:rPr>
              <a:t>other</a:t>
            </a:r>
            <a:r>
              <a:rPr lang="da-DK" sz="1700" dirty="0" smtClean="0">
                <a:solidFill>
                  <a:schemeClr val="accent4"/>
                </a:solidFill>
              </a:rPr>
              <a:t> and </a:t>
            </a:r>
            <a:r>
              <a:rPr lang="da-DK" sz="1700" dirty="0" err="1" smtClean="0">
                <a:solidFill>
                  <a:schemeClr val="accent4"/>
                </a:solidFill>
              </a:rPr>
              <a:t>me</a:t>
            </a:r>
            <a:r>
              <a:rPr lang="da-DK" sz="1700" dirty="0" smtClean="0">
                <a:solidFill>
                  <a:schemeClr val="accent4"/>
                </a:solidFill>
              </a:rPr>
              <a:t>.</a:t>
            </a:r>
          </a:p>
          <a:p>
            <a:r>
              <a:rPr lang="da-DK" sz="1700" dirty="0" err="1" smtClean="0">
                <a:solidFill>
                  <a:schemeClr val="accent4"/>
                </a:solidFill>
              </a:rPr>
              <a:t>We</a:t>
            </a:r>
            <a:r>
              <a:rPr lang="da-DK" sz="1700" dirty="0" smtClean="0">
                <a:solidFill>
                  <a:schemeClr val="accent4"/>
                </a:solidFill>
              </a:rPr>
              <a:t> </a:t>
            </a:r>
            <a:r>
              <a:rPr lang="da-DK" sz="1700" dirty="0" err="1" smtClean="0">
                <a:solidFill>
                  <a:schemeClr val="accent4"/>
                </a:solidFill>
              </a:rPr>
              <a:t>will</a:t>
            </a:r>
            <a:r>
              <a:rPr lang="da-DK" sz="1700" dirty="0" smtClean="0">
                <a:solidFill>
                  <a:schemeClr val="accent4"/>
                </a:solidFill>
              </a:rPr>
              <a:t> </a:t>
            </a:r>
            <a:r>
              <a:rPr lang="da-DK" sz="1700" dirty="0" err="1" smtClean="0">
                <a:solidFill>
                  <a:schemeClr val="accent4"/>
                </a:solidFill>
              </a:rPr>
              <a:t>hire</a:t>
            </a:r>
            <a:r>
              <a:rPr lang="da-DK" sz="1700" dirty="0" smtClean="0">
                <a:solidFill>
                  <a:schemeClr val="accent4"/>
                </a:solidFill>
              </a:rPr>
              <a:t> </a:t>
            </a:r>
            <a:r>
              <a:rPr lang="da-DK" sz="1700" dirty="0" err="1" smtClean="0">
                <a:solidFill>
                  <a:schemeClr val="accent4"/>
                </a:solidFill>
              </a:rPr>
              <a:t>teaching</a:t>
            </a:r>
            <a:r>
              <a:rPr lang="da-DK" sz="1700" dirty="0" smtClean="0">
                <a:solidFill>
                  <a:schemeClr val="accent4"/>
                </a:solidFill>
              </a:rPr>
              <a:t> </a:t>
            </a:r>
            <a:r>
              <a:rPr lang="da-DK" sz="1700" dirty="0" err="1" smtClean="0">
                <a:solidFill>
                  <a:schemeClr val="accent4"/>
                </a:solidFill>
              </a:rPr>
              <a:t>assistants</a:t>
            </a:r>
            <a:r>
              <a:rPr lang="da-DK" sz="1700" dirty="0" smtClean="0">
                <a:solidFill>
                  <a:schemeClr val="accent4"/>
                </a:solidFill>
              </a:rPr>
              <a:t> to </a:t>
            </a:r>
            <a:r>
              <a:rPr lang="da-DK" sz="1700" dirty="0" err="1" smtClean="0">
                <a:solidFill>
                  <a:schemeClr val="accent4"/>
                </a:solidFill>
              </a:rPr>
              <a:t>help</a:t>
            </a:r>
            <a:r>
              <a:rPr lang="da-DK" sz="1700" dirty="0" smtClean="0">
                <a:solidFill>
                  <a:schemeClr val="accent4"/>
                </a:solidFill>
              </a:rPr>
              <a:t> </a:t>
            </a:r>
            <a:r>
              <a:rPr lang="da-DK" sz="1700" dirty="0" err="1" smtClean="0">
                <a:solidFill>
                  <a:schemeClr val="accent4"/>
                </a:solidFill>
              </a:rPr>
              <a:t>you</a:t>
            </a:r>
            <a:r>
              <a:rPr lang="da-DK" sz="1700" dirty="0" smtClean="0">
                <a:solidFill>
                  <a:schemeClr val="accent4"/>
                </a:solidFill>
              </a:rPr>
              <a:t> </a:t>
            </a:r>
            <a:r>
              <a:rPr lang="da-DK" sz="1700" dirty="0" err="1" smtClean="0">
                <a:solidFill>
                  <a:schemeClr val="accent4"/>
                </a:solidFill>
              </a:rPr>
              <a:t>get</a:t>
            </a:r>
            <a:r>
              <a:rPr lang="da-DK" sz="1700" dirty="0" smtClean="0">
                <a:solidFill>
                  <a:schemeClr val="accent4"/>
                </a:solidFill>
              </a:rPr>
              <a:t> </a:t>
            </a:r>
            <a:r>
              <a:rPr lang="da-DK" sz="1700" dirty="0" err="1" smtClean="0">
                <a:solidFill>
                  <a:schemeClr val="accent4"/>
                </a:solidFill>
              </a:rPr>
              <a:t>your</a:t>
            </a:r>
            <a:r>
              <a:rPr lang="da-DK" sz="1700" dirty="0" smtClean="0">
                <a:solidFill>
                  <a:schemeClr val="accent4"/>
                </a:solidFill>
              </a:rPr>
              <a:t> online </a:t>
            </a:r>
            <a:r>
              <a:rPr lang="da-DK" sz="1700" dirty="0" err="1" smtClean="0">
                <a:solidFill>
                  <a:schemeClr val="accent4"/>
                </a:solidFill>
              </a:rPr>
              <a:t>materials</a:t>
            </a:r>
            <a:r>
              <a:rPr lang="da-DK" sz="1700" dirty="0" smtClean="0">
                <a:solidFill>
                  <a:schemeClr val="accent4"/>
                </a:solidFill>
              </a:rPr>
              <a:t> </a:t>
            </a:r>
            <a:r>
              <a:rPr lang="da-DK" sz="1700" dirty="0" err="1" smtClean="0">
                <a:solidFill>
                  <a:schemeClr val="accent4"/>
                </a:solidFill>
              </a:rPr>
              <a:t>uploaded</a:t>
            </a:r>
            <a:r>
              <a:rPr lang="da-DK" sz="1700" dirty="0" smtClean="0">
                <a:solidFill>
                  <a:schemeClr val="accent4"/>
                </a:solidFill>
              </a:rPr>
              <a:t>.</a:t>
            </a:r>
          </a:p>
          <a:p>
            <a:r>
              <a:rPr lang="da-DK" sz="1700" dirty="0" err="1" smtClean="0">
                <a:solidFill>
                  <a:schemeClr val="accent4"/>
                </a:solidFill>
              </a:rPr>
              <a:t>We</a:t>
            </a:r>
            <a:r>
              <a:rPr lang="da-DK" sz="1700" dirty="0" smtClean="0">
                <a:solidFill>
                  <a:schemeClr val="accent4"/>
                </a:solidFill>
              </a:rPr>
              <a:t> still have </a:t>
            </a:r>
            <a:r>
              <a:rPr lang="da-DK" sz="1700" dirty="0" err="1" smtClean="0">
                <a:solidFill>
                  <a:schemeClr val="accent4"/>
                </a:solidFill>
              </a:rPr>
              <a:t>our</a:t>
            </a:r>
            <a:r>
              <a:rPr lang="da-DK" sz="1700" dirty="0" smtClean="0">
                <a:solidFill>
                  <a:schemeClr val="accent4"/>
                </a:solidFill>
              </a:rPr>
              <a:t> </a:t>
            </a:r>
            <a:r>
              <a:rPr lang="da-DK" sz="1700" dirty="0" err="1" smtClean="0">
                <a:solidFill>
                  <a:schemeClr val="accent4"/>
                </a:solidFill>
              </a:rPr>
              <a:t>local</a:t>
            </a:r>
            <a:r>
              <a:rPr lang="da-DK" sz="1700" dirty="0" smtClean="0">
                <a:solidFill>
                  <a:schemeClr val="accent4"/>
                </a:solidFill>
              </a:rPr>
              <a:t> digitalt team </a:t>
            </a:r>
            <a:r>
              <a:rPr lang="da-DK" sz="1700" dirty="0" err="1" smtClean="0">
                <a:solidFill>
                  <a:schemeClr val="accent4"/>
                </a:solidFill>
              </a:rPr>
              <a:t>you</a:t>
            </a:r>
            <a:r>
              <a:rPr lang="da-DK" sz="1700" dirty="0" smtClean="0">
                <a:solidFill>
                  <a:schemeClr val="accent4"/>
                </a:solidFill>
              </a:rPr>
              <a:t> </a:t>
            </a:r>
            <a:r>
              <a:rPr lang="da-DK" sz="1700" dirty="0" err="1" smtClean="0">
                <a:solidFill>
                  <a:schemeClr val="accent4"/>
                </a:solidFill>
              </a:rPr>
              <a:t>can</a:t>
            </a:r>
            <a:r>
              <a:rPr lang="da-DK" sz="1700" dirty="0" smtClean="0">
                <a:solidFill>
                  <a:schemeClr val="accent4"/>
                </a:solidFill>
              </a:rPr>
              <a:t> book for support.</a:t>
            </a:r>
          </a:p>
          <a:p>
            <a:r>
              <a:rPr lang="da-DK" sz="1700" dirty="0" err="1" smtClean="0">
                <a:solidFill>
                  <a:schemeClr val="accent4"/>
                </a:solidFill>
              </a:rPr>
              <a:t>Organize</a:t>
            </a:r>
            <a:r>
              <a:rPr lang="da-DK" sz="1700" dirty="0" smtClean="0">
                <a:solidFill>
                  <a:schemeClr val="accent4"/>
                </a:solidFill>
              </a:rPr>
              <a:t> </a:t>
            </a:r>
            <a:r>
              <a:rPr lang="da-DK" sz="1700" dirty="0" err="1" smtClean="0">
                <a:solidFill>
                  <a:schemeClr val="accent4"/>
                </a:solidFill>
              </a:rPr>
              <a:t>your</a:t>
            </a:r>
            <a:r>
              <a:rPr lang="da-DK" sz="1700" dirty="0" smtClean="0">
                <a:solidFill>
                  <a:schemeClr val="accent4"/>
                </a:solidFill>
              </a:rPr>
              <a:t> </a:t>
            </a:r>
            <a:r>
              <a:rPr lang="da-DK" sz="1700" dirty="0" err="1" smtClean="0">
                <a:solidFill>
                  <a:schemeClr val="accent4"/>
                </a:solidFill>
              </a:rPr>
              <a:t>teaching</a:t>
            </a:r>
            <a:r>
              <a:rPr lang="da-DK" sz="1700" dirty="0" smtClean="0">
                <a:solidFill>
                  <a:schemeClr val="accent4"/>
                </a:solidFill>
              </a:rPr>
              <a:t> in </a:t>
            </a:r>
            <a:r>
              <a:rPr lang="da-DK" sz="1700" dirty="0" err="1" smtClean="0">
                <a:solidFill>
                  <a:schemeClr val="accent4"/>
                </a:solidFill>
              </a:rPr>
              <a:t>ways</a:t>
            </a:r>
            <a:r>
              <a:rPr lang="da-DK" sz="1700" dirty="0" smtClean="0">
                <a:solidFill>
                  <a:schemeClr val="accent4"/>
                </a:solidFill>
              </a:rPr>
              <a:t> </a:t>
            </a:r>
            <a:r>
              <a:rPr lang="da-DK" sz="1700" dirty="0" err="1" smtClean="0">
                <a:solidFill>
                  <a:schemeClr val="accent4"/>
                </a:solidFill>
              </a:rPr>
              <a:t>where</a:t>
            </a:r>
            <a:r>
              <a:rPr lang="da-DK" sz="1700" dirty="0" smtClean="0">
                <a:solidFill>
                  <a:schemeClr val="accent4"/>
                </a:solidFill>
              </a:rPr>
              <a:t> </a:t>
            </a:r>
            <a:r>
              <a:rPr lang="da-DK" sz="1700" dirty="0" err="1" smtClean="0">
                <a:solidFill>
                  <a:schemeClr val="accent4"/>
                </a:solidFill>
              </a:rPr>
              <a:t>your</a:t>
            </a:r>
            <a:r>
              <a:rPr lang="da-DK" sz="1700" dirty="0" smtClean="0">
                <a:solidFill>
                  <a:schemeClr val="accent4"/>
                </a:solidFill>
              </a:rPr>
              <a:t> </a:t>
            </a:r>
            <a:r>
              <a:rPr lang="da-DK" sz="1700" dirty="0" err="1" smtClean="0">
                <a:solidFill>
                  <a:schemeClr val="accent4"/>
                </a:solidFill>
              </a:rPr>
              <a:t>investments</a:t>
            </a:r>
            <a:r>
              <a:rPr lang="da-DK" sz="1700" dirty="0" smtClean="0">
                <a:solidFill>
                  <a:schemeClr val="accent4"/>
                </a:solidFill>
              </a:rPr>
              <a:t> in </a:t>
            </a:r>
            <a:r>
              <a:rPr lang="da-DK" sz="1700" dirty="0" err="1" smtClean="0">
                <a:solidFill>
                  <a:schemeClr val="accent4"/>
                </a:solidFill>
              </a:rPr>
              <a:t>e.g</a:t>
            </a:r>
            <a:r>
              <a:rPr lang="da-DK" sz="1700" dirty="0" smtClean="0">
                <a:solidFill>
                  <a:schemeClr val="accent4"/>
                </a:solidFill>
              </a:rPr>
              <a:t>. </a:t>
            </a:r>
            <a:r>
              <a:rPr lang="da-DK" sz="1700" dirty="0" err="1" smtClean="0">
                <a:solidFill>
                  <a:schemeClr val="accent4"/>
                </a:solidFill>
              </a:rPr>
              <a:t>asynchronous</a:t>
            </a:r>
            <a:r>
              <a:rPr lang="da-DK" sz="1700" dirty="0" smtClean="0">
                <a:solidFill>
                  <a:schemeClr val="accent4"/>
                </a:solidFill>
              </a:rPr>
              <a:t> </a:t>
            </a:r>
            <a:r>
              <a:rPr lang="da-DK" sz="1700" dirty="0" err="1" smtClean="0">
                <a:solidFill>
                  <a:schemeClr val="accent4"/>
                </a:solidFill>
              </a:rPr>
              <a:t>lecturers</a:t>
            </a:r>
            <a:r>
              <a:rPr lang="da-DK" sz="1700" dirty="0" smtClean="0">
                <a:solidFill>
                  <a:schemeClr val="accent4"/>
                </a:solidFill>
              </a:rPr>
              <a:t>, </a:t>
            </a:r>
            <a:r>
              <a:rPr lang="da-DK" sz="1700" dirty="0" err="1" smtClean="0">
                <a:solidFill>
                  <a:schemeClr val="accent4"/>
                </a:solidFill>
              </a:rPr>
              <a:t>learning</a:t>
            </a:r>
            <a:r>
              <a:rPr lang="da-DK" sz="1700" dirty="0" smtClean="0">
                <a:solidFill>
                  <a:schemeClr val="accent4"/>
                </a:solidFill>
              </a:rPr>
              <a:t> </a:t>
            </a:r>
            <a:r>
              <a:rPr lang="da-DK" sz="1700" dirty="0" err="1" smtClean="0">
                <a:solidFill>
                  <a:schemeClr val="accent4"/>
                </a:solidFill>
              </a:rPr>
              <a:t>group</a:t>
            </a:r>
            <a:r>
              <a:rPr lang="da-DK" sz="1700" dirty="0" smtClean="0">
                <a:solidFill>
                  <a:schemeClr val="accent4"/>
                </a:solidFill>
              </a:rPr>
              <a:t> </a:t>
            </a:r>
            <a:r>
              <a:rPr lang="da-DK" sz="1700" dirty="0" err="1" smtClean="0">
                <a:solidFill>
                  <a:schemeClr val="accent4"/>
                </a:solidFill>
              </a:rPr>
              <a:t>assignments</a:t>
            </a:r>
            <a:r>
              <a:rPr lang="da-DK" sz="1700" dirty="0" smtClean="0">
                <a:solidFill>
                  <a:schemeClr val="accent4"/>
                </a:solidFill>
              </a:rPr>
              <a:t>, </a:t>
            </a:r>
            <a:r>
              <a:rPr lang="da-DK" sz="1700" dirty="0" err="1" smtClean="0">
                <a:solidFill>
                  <a:schemeClr val="accent4"/>
                </a:solidFill>
              </a:rPr>
              <a:t>faclitated</a:t>
            </a:r>
            <a:r>
              <a:rPr lang="da-DK" sz="1700" dirty="0" smtClean="0">
                <a:solidFill>
                  <a:schemeClr val="accent4"/>
                </a:solidFill>
              </a:rPr>
              <a:t> </a:t>
            </a:r>
            <a:r>
              <a:rPr lang="da-DK" sz="1700" dirty="0" err="1" smtClean="0">
                <a:solidFill>
                  <a:schemeClr val="accent4"/>
                </a:solidFill>
              </a:rPr>
              <a:t>learning</a:t>
            </a:r>
            <a:r>
              <a:rPr lang="da-DK" sz="1700" dirty="0" smtClean="0">
                <a:solidFill>
                  <a:schemeClr val="accent4"/>
                </a:solidFill>
              </a:rPr>
              <a:t> processes </a:t>
            </a:r>
            <a:r>
              <a:rPr lang="da-DK" sz="1700" dirty="0" err="1" smtClean="0">
                <a:solidFill>
                  <a:schemeClr val="accent4"/>
                </a:solidFill>
              </a:rPr>
              <a:t>will</a:t>
            </a:r>
            <a:r>
              <a:rPr lang="da-DK" sz="1700" dirty="0" smtClean="0">
                <a:solidFill>
                  <a:schemeClr val="accent4"/>
                </a:solidFill>
              </a:rPr>
              <a:t> </a:t>
            </a:r>
            <a:r>
              <a:rPr lang="da-DK" sz="1700" dirty="0" err="1" smtClean="0">
                <a:solidFill>
                  <a:schemeClr val="accent4"/>
                </a:solidFill>
              </a:rPr>
              <a:t>release</a:t>
            </a:r>
            <a:r>
              <a:rPr lang="da-DK" sz="1700" dirty="0" smtClean="0">
                <a:solidFill>
                  <a:schemeClr val="accent4"/>
                </a:solidFill>
              </a:rPr>
              <a:t> time to research in the long run</a:t>
            </a:r>
            <a:r>
              <a:rPr lang="da-DK" sz="1800" dirty="0" smtClean="0">
                <a:solidFill>
                  <a:schemeClr val="accent4"/>
                </a:solidFill>
              </a:rPr>
              <a:t>.</a:t>
            </a:r>
            <a:endParaRPr lang="da-DK" sz="1800" dirty="0">
              <a:solidFill>
                <a:schemeClr val="accent4"/>
              </a:solidFill>
            </a:endParaRPr>
          </a:p>
          <a:p>
            <a:endParaRPr lang="da-DK" altLang="da-DK" dirty="0" smtClean="0"/>
          </a:p>
        </p:txBody>
      </p:sp>
      <p:sp>
        <p:nvSpPr>
          <p:cNvPr id="4" name="Tekstfelt 3"/>
          <p:cNvSpPr txBox="1"/>
          <p:nvPr/>
        </p:nvSpPr>
        <p:spPr>
          <a:xfrm>
            <a:off x="6722931" y="274122"/>
            <a:ext cx="5181686" cy="369332"/>
          </a:xfrm>
          <a:prstGeom prst="rect">
            <a:avLst/>
          </a:prstGeom>
          <a:noFill/>
        </p:spPr>
        <p:txBody>
          <a:bodyPr wrap="square" rtlCol="0">
            <a:spAutoFit/>
          </a:bodyPr>
          <a:lstStyle/>
          <a:p>
            <a:r>
              <a:rPr lang="da-DK" i="1" dirty="0" err="1" smtClean="0"/>
              <a:t>Interplay</a:t>
            </a:r>
            <a:r>
              <a:rPr lang="da-DK" i="1" dirty="0" smtClean="0"/>
              <a:t> </a:t>
            </a:r>
            <a:r>
              <a:rPr lang="da-DK" i="1" dirty="0" err="1" smtClean="0"/>
              <a:t>between</a:t>
            </a:r>
            <a:r>
              <a:rPr lang="da-DK" i="1" dirty="0" smtClean="0"/>
              <a:t> </a:t>
            </a:r>
            <a:r>
              <a:rPr lang="da-DK" i="1" dirty="0" err="1" smtClean="0"/>
              <a:t>each</a:t>
            </a:r>
            <a:r>
              <a:rPr lang="da-DK" i="1" dirty="0" smtClean="0"/>
              <a:t> </a:t>
            </a:r>
            <a:r>
              <a:rPr lang="da-DK" i="1" dirty="0" err="1" smtClean="0"/>
              <a:t>activity</a:t>
            </a:r>
            <a:r>
              <a:rPr lang="da-DK" i="1" dirty="0" smtClean="0"/>
              <a:t> on </a:t>
            </a:r>
            <a:r>
              <a:rPr lang="da-DK" i="1" dirty="0" err="1" smtClean="0"/>
              <a:t>every</a:t>
            </a:r>
            <a:r>
              <a:rPr lang="da-DK" i="1" dirty="0" smtClean="0"/>
              <a:t> </a:t>
            </a:r>
            <a:r>
              <a:rPr lang="da-DK" i="1" dirty="0" err="1" smtClean="0"/>
              <a:t>module</a:t>
            </a:r>
            <a:r>
              <a:rPr lang="da-DK" i="1" dirty="0" smtClean="0"/>
              <a:t>.</a:t>
            </a:r>
            <a:endParaRPr lang="da-DK" i="1" dirty="0"/>
          </a:p>
        </p:txBody>
      </p:sp>
    </p:spTree>
    <p:extLst>
      <p:ext uri="{BB962C8B-B14F-4D97-AF65-F5344CB8AC3E}">
        <p14:creationId xmlns:p14="http://schemas.microsoft.com/office/powerpoint/2010/main" val="332839549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3"/>
          </p:nvPr>
        </p:nvSpPr>
        <p:spPr>
          <a:xfrm>
            <a:off x="11339887" y="593223"/>
            <a:ext cx="571468" cy="227164"/>
          </a:xfrm>
        </p:spPr>
        <p:txBody>
          <a:bodyPr/>
          <a:lstStyle/>
          <a:p>
            <a:pPr>
              <a:defRPr/>
            </a:pPr>
            <a:fld id="{3B05536C-8BAE-4CA2-98FA-D366C321CEAA}" type="slidenum">
              <a:rPr lang="en-US"/>
              <a:pPr>
                <a:defRPr/>
              </a:pPr>
              <a:t>28</a:t>
            </a:fld>
            <a:endParaRPr lang="en-US" dirty="0"/>
          </a:p>
        </p:txBody>
      </p:sp>
      <p:sp>
        <p:nvSpPr>
          <p:cNvPr id="4" name="Titel 3"/>
          <p:cNvSpPr>
            <a:spLocks noGrp="1"/>
          </p:cNvSpPr>
          <p:nvPr>
            <p:ph type="title"/>
          </p:nvPr>
        </p:nvSpPr>
        <p:spPr>
          <a:xfrm>
            <a:off x="363538" y="498170"/>
            <a:ext cx="4491037" cy="781050"/>
          </a:xfrm>
        </p:spPr>
        <p:txBody>
          <a:bodyPr rtlCol="0">
            <a:noAutofit/>
          </a:bodyPr>
          <a:lstStyle/>
          <a:p>
            <a:pPr fontAlgn="auto">
              <a:spcAft>
                <a:spcPts val="0"/>
              </a:spcAft>
              <a:defRPr/>
            </a:pPr>
            <a:r>
              <a:rPr lang="da-DK" dirty="0" smtClean="0">
                <a:solidFill>
                  <a:schemeClr val="tx2"/>
                </a:solidFill>
                <a:latin typeface="+mn-lt"/>
              </a:rPr>
              <a:t>Learning at AAUBS</a:t>
            </a:r>
            <a:endParaRPr lang="da-DK" dirty="0">
              <a:solidFill>
                <a:schemeClr val="tx2"/>
              </a:solidFill>
              <a:latin typeface="+mn-lt"/>
            </a:endParaRPr>
          </a:p>
        </p:txBody>
      </p:sp>
      <p:sp>
        <p:nvSpPr>
          <p:cNvPr id="38917" name="Pladsholder til tekst 4"/>
          <p:cNvSpPr>
            <a:spLocks noGrp="1"/>
          </p:cNvSpPr>
          <p:nvPr>
            <p:ph type="body" sz="quarter" idx="4294967295"/>
          </p:nvPr>
        </p:nvSpPr>
        <p:spPr>
          <a:xfrm>
            <a:off x="1112475" y="2330605"/>
            <a:ext cx="5941468" cy="1718881"/>
          </a:xfrm>
        </p:spPr>
        <p:txBody>
          <a:bodyPr/>
          <a:lstStyle/>
          <a:p>
            <a:endParaRPr lang="da-DK" sz="1400" dirty="0"/>
          </a:p>
          <a:p>
            <a:pPr marL="0" indent="0">
              <a:buNone/>
            </a:pPr>
            <a:r>
              <a:rPr lang="da-DK" altLang="da-DK" i="1" dirty="0" err="1" smtClean="0">
                <a:solidFill>
                  <a:schemeClr val="tx1"/>
                </a:solidFill>
              </a:rPr>
              <a:t>We</a:t>
            </a:r>
            <a:r>
              <a:rPr lang="da-DK" altLang="da-DK" i="1" dirty="0" smtClean="0">
                <a:solidFill>
                  <a:schemeClr val="tx1"/>
                </a:solidFill>
              </a:rPr>
              <a:t> </a:t>
            </a:r>
            <a:r>
              <a:rPr lang="da-DK" altLang="da-DK" i="1" dirty="0" err="1" smtClean="0">
                <a:solidFill>
                  <a:schemeClr val="tx1"/>
                </a:solidFill>
              </a:rPr>
              <a:t>are</a:t>
            </a:r>
            <a:r>
              <a:rPr lang="da-DK" altLang="da-DK" i="1" dirty="0" smtClean="0">
                <a:solidFill>
                  <a:schemeClr val="tx1"/>
                </a:solidFill>
              </a:rPr>
              <a:t> </a:t>
            </a:r>
            <a:r>
              <a:rPr lang="da-DK" altLang="da-DK" i="1" dirty="0" err="1" smtClean="0">
                <a:solidFill>
                  <a:schemeClr val="tx1"/>
                </a:solidFill>
              </a:rPr>
              <a:t>ambitious</a:t>
            </a:r>
            <a:r>
              <a:rPr lang="da-DK" altLang="da-DK" i="1" dirty="0" smtClean="0">
                <a:solidFill>
                  <a:schemeClr val="tx1"/>
                </a:solidFill>
              </a:rPr>
              <a:t> on </a:t>
            </a:r>
            <a:r>
              <a:rPr lang="da-DK" altLang="da-DK" i="1" dirty="0" err="1" smtClean="0">
                <a:solidFill>
                  <a:schemeClr val="tx1"/>
                </a:solidFill>
              </a:rPr>
              <a:t>your</a:t>
            </a:r>
            <a:r>
              <a:rPr lang="da-DK" altLang="da-DK" i="1" dirty="0" smtClean="0">
                <a:solidFill>
                  <a:schemeClr val="tx1"/>
                </a:solidFill>
              </a:rPr>
              <a:t> </a:t>
            </a:r>
            <a:r>
              <a:rPr lang="da-DK" altLang="da-DK" i="1" dirty="0" err="1" smtClean="0">
                <a:solidFill>
                  <a:schemeClr val="tx1"/>
                </a:solidFill>
              </a:rPr>
              <a:t>behalf</a:t>
            </a:r>
            <a:r>
              <a:rPr lang="da-DK" altLang="da-DK" i="1" dirty="0" smtClean="0">
                <a:solidFill>
                  <a:schemeClr val="tx1"/>
                </a:solidFill>
              </a:rPr>
              <a:t>.</a:t>
            </a:r>
          </a:p>
          <a:p>
            <a:pPr marL="0" indent="0">
              <a:buNone/>
            </a:pPr>
            <a:r>
              <a:rPr lang="da-DK" altLang="da-DK" i="1" dirty="0" err="1" smtClean="0">
                <a:solidFill>
                  <a:schemeClr val="tx1"/>
                </a:solidFill>
              </a:rPr>
              <a:t>We</a:t>
            </a:r>
            <a:r>
              <a:rPr lang="da-DK" altLang="da-DK" i="1" dirty="0" smtClean="0">
                <a:solidFill>
                  <a:schemeClr val="tx1"/>
                </a:solidFill>
              </a:rPr>
              <a:t> </a:t>
            </a:r>
            <a:r>
              <a:rPr lang="da-DK" altLang="da-DK" i="1" dirty="0" err="1" smtClean="0">
                <a:solidFill>
                  <a:schemeClr val="tx1"/>
                </a:solidFill>
              </a:rPr>
              <a:t>expect</a:t>
            </a:r>
            <a:r>
              <a:rPr lang="da-DK" altLang="da-DK" i="1" dirty="0" smtClean="0">
                <a:solidFill>
                  <a:schemeClr val="tx1"/>
                </a:solidFill>
              </a:rPr>
              <a:t> the same of </a:t>
            </a:r>
            <a:r>
              <a:rPr lang="da-DK" altLang="da-DK" i="1" dirty="0" err="1" smtClean="0">
                <a:solidFill>
                  <a:schemeClr val="tx1"/>
                </a:solidFill>
              </a:rPr>
              <a:t>you</a:t>
            </a:r>
            <a:r>
              <a:rPr lang="da-DK" altLang="da-DK" i="1" dirty="0" smtClean="0">
                <a:solidFill>
                  <a:schemeClr val="tx1"/>
                </a:solidFill>
              </a:rPr>
              <a:t>.</a:t>
            </a:r>
          </a:p>
        </p:txBody>
      </p:sp>
      <p:pic>
        <p:nvPicPr>
          <p:cNvPr id="12" name="Pladsholder til billede 35">
            <a:extLst>
              <a:ext uri="{FF2B5EF4-FFF2-40B4-BE49-F238E27FC236}">
                <a16:creationId xmlns:a16="http://schemas.microsoft.com/office/drawing/2014/main" id="{44A034CA-6727-564F-AF9A-4C95B11B7B49}"/>
              </a:ext>
            </a:extLst>
          </p:cNvPr>
          <p:cNvPicPr>
            <a:picLocks noChangeAspect="1"/>
          </p:cNvPicPr>
          <p:nvPr/>
        </p:nvPicPr>
        <p:blipFill rotWithShape="1">
          <a:blip r:embed="rId2" cstate="print">
            <a:duotone>
              <a:prstClr val="black"/>
              <a:schemeClr val="tx1">
                <a:tint val="45000"/>
                <a:satMod val="400000"/>
              </a:schemeClr>
            </a:duotone>
            <a:extLst>
              <a:ext uri="{28A0092B-C50C-407E-A947-70E740481C1C}">
                <a14:useLocalDpi xmlns:a14="http://schemas.microsoft.com/office/drawing/2010/main"/>
              </a:ext>
            </a:extLst>
          </a:blip>
          <a:srcRect l="10122" r="10122" b="11338"/>
          <a:stretch/>
        </p:blipFill>
        <p:spPr>
          <a:xfrm>
            <a:off x="7427912" y="0"/>
            <a:ext cx="4764087" cy="2979174"/>
          </a:xfrm>
          <a:prstGeom prst="rect">
            <a:avLst/>
          </a:prstGeom>
        </p:spPr>
      </p:pic>
      <p:pic>
        <p:nvPicPr>
          <p:cNvPr id="13" name="Pladsholder til billede 7">
            <a:extLst>
              <a:ext uri="{FF2B5EF4-FFF2-40B4-BE49-F238E27FC236}">
                <a16:creationId xmlns:a16="http://schemas.microsoft.com/office/drawing/2014/main" id="{A418B6DC-16BE-7A45-A93D-F0ADEB87B7B2}"/>
              </a:ext>
            </a:extLst>
          </p:cNvPr>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l="5443" t="14454" r="78" b="6834"/>
          <a:stretch/>
        </p:blipFill>
        <p:spPr>
          <a:xfrm>
            <a:off x="7423355" y="3374849"/>
            <a:ext cx="4768644" cy="2644876"/>
          </a:xfrm>
          <a:prstGeom prst="rect">
            <a:avLst/>
          </a:prstGeom>
        </p:spPr>
      </p:pic>
    </p:spTree>
    <p:extLst>
      <p:ext uri="{BB962C8B-B14F-4D97-AF65-F5344CB8AC3E}">
        <p14:creationId xmlns:p14="http://schemas.microsoft.com/office/powerpoint/2010/main" val="3092659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2"/>
          <p:cNvPicPr>
            <a:picLocks noGrp="1" noChangeAspect="1"/>
          </p:cNvPicPr>
          <p:nvPr>
            <p:ph type="pic" sz="quarter" idx="11"/>
          </p:nvPr>
        </p:nvPicPr>
        <p:blipFill rotWithShape="1">
          <a:blip r:embed="rId2" cstate="print">
            <a:duotone>
              <a:prstClr val="black"/>
              <a:schemeClr val="tx1">
                <a:tint val="45000"/>
                <a:satMod val="400000"/>
              </a:schemeClr>
            </a:duotone>
            <a:extLst>
              <a:ext uri="{28A0092B-C50C-407E-A947-70E740481C1C}">
                <a14:useLocalDpi xmlns:a14="http://schemas.microsoft.com/office/drawing/2010/main" val="0"/>
              </a:ext>
            </a:extLst>
          </a:blip>
          <a:srcRect t="4347" b="4347"/>
          <a:stretch/>
        </p:blipFill>
        <p:spPr>
          <a:prstGeom prst="rect">
            <a:avLst/>
          </a:prstGeom>
          <a:pattFill prst="pct10">
            <a:fgClr>
              <a:schemeClr val="tx1"/>
            </a:fgClr>
            <a:bgClr>
              <a:schemeClr val="bg1"/>
            </a:bgClr>
          </a:pattFill>
        </p:spPr>
      </p:pic>
      <p:sp>
        <p:nvSpPr>
          <p:cNvPr id="3" name="Titel 2"/>
          <p:cNvSpPr>
            <a:spLocks noGrp="1"/>
          </p:cNvSpPr>
          <p:nvPr>
            <p:ph type="title"/>
          </p:nvPr>
        </p:nvSpPr>
        <p:spPr/>
        <p:txBody>
          <a:bodyPr/>
          <a:lstStyle/>
          <a:p>
            <a:r>
              <a:rPr lang="da-DK" dirty="0" err="1" smtClean="0"/>
              <a:t>Questions</a:t>
            </a:r>
            <a:r>
              <a:rPr lang="da-DK" dirty="0" smtClean="0"/>
              <a:t> &amp; </a:t>
            </a:r>
            <a:r>
              <a:rPr lang="da-DK" dirty="0" err="1" smtClean="0"/>
              <a:t>comments</a:t>
            </a:r>
            <a:r>
              <a:rPr lang="da-DK" dirty="0" smtClean="0"/>
              <a:t/>
            </a:r>
            <a:br>
              <a:rPr lang="da-DK" dirty="0" smtClean="0"/>
            </a:br>
            <a:r>
              <a:rPr lang="da-DK" sz="2000" i="1" dirty="0" smtClean="0">
                <a:solidFill>
                  <a:schemeClr val="tx1"/>
                </a:solidFill>
              </a:rPr>
              <a:t>Mette Vinther Larsen: mvl@business.aau.dk</a:t>
            </a:r>
            <a:endParaRPr lang="da-DK" i="1" dirty="0">
              <a:solidFill>
                <a:schemeClr val="tx1"/>
              </a:solidFill>
            </a:endParaRPr>
          </a:p>
        </p:txBody>
      </p:sp>
      <p:sp>
        <p:nvSpPr>
          <p:cNvPr id="2" name="Pladsholder til tekst 1"/>
          <p:cNvSpPr>
            <a:spLocks noGrp="1"/>
          </p:cNvSpPr>
          <p:nvPr>
            <p:ph type="body" sz="quarter" idx="12"/>
          </p:nvPr>
        </p:nvSpPr>
        <p:spPr/>
        <p:txBody>
          <a:bodyPr/>
          <a:lstStyle/>
          <a:p>
            <a:endParaRPr lang="da-DK" dirty="0"/>
          </a:p>
        </p:txBody>
      </p:sp>
    </p:spTree>
    <p:extLst>
      <p:ext uri="{BB962C8B-B14F-4D97-AF65-F5344CB8AC3E}">
        <p14:creationId xmlns:p14="http://schemas.microsoft.com/office/powerpoint/2010/main" val="346858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B3122-0DBB-F94D-BC54-83D26CB203BE}"/>
              </a:ext>
            </a:extLst>
          </p:cNvPr>
          <p:cNvSpPr>
            <a:spLocks noGrp="1"/>
          </p:cNvSpPr>
          <p:nvPr>
            <p:ph type="title"/>
          </p:nvPr>
        </p:nvSpPr>
        <p:spPr>
          <a:xfrm>
            <a:off x="587375" y="458788"/>
            <a:ext cx="9753600" cy="1385887"/>
          </a:xfrm>
        </p:spPr>
        <p:txBody>
          <a:bodyPr rtlCol="0">
            <a:noAutofit/>
          </a:bodyPr>
          <a:lstStyle/>
          <a:p>
            <a:pPr fontAlgn="auto">
              <a:spcAft>
                <a:spcPts val="0"/>
              </a:spcAft>
              <a:defRPr/>
            </a:pPr>
            <a:r>
              <a:rPr lang="da-DK" dirty="0" smtClean="0">
                <a:latin typeface="+mn-lt"/>
              </a:rPr>
              <a:t>Purpose of the inspiration </a:t>
            </a:r>
            <a:r>
              <a:rPr lang="da-DK" dirty="0" err="1" smtClean="0">
                <a:latin typeface="+mn-lt"/>
              </a:rPr>
              <a:t>catalogue</a:t>
            </a:r>
            <a:endParaRPr lang="da-DK" dirty="0">
              <a:latin typeface="+mn-lt"/>
            </a:endParaRPr>
          </a:p>
        </p:txBody>
      </p:sp>
      <p:sp>
        <p:nvSpPr>
          <p:cNvPr id="31747" name="Pladsholder til indhold 2"/>
          <p:cNvSpPr>
            <a:spLocks noGrp="1"/>
          </p:cNvSpPr>
          <p:nvPr>
            <p:ph idx="1"/>
          </p:nvPr>
        </p:nvSpPr>
        <p:spPr>
          <a:xfrm>
            <a:off x="587375" y="1844675"/>
            <a:ext cx="9753600" cy="3109912"/>
          </a:xfrm>
        </p:spPr>
        <p:txBody>
          <a:bodyPr/>
          <a:lstStyle/>
          <a:p>
            <a:r>
              <a:rPr lang="da-DK" altLang="da-DK" sz="2000" dirty="0" err="1" smtClean="0"/>
              <a:t>Use</a:t>
            </a:r>
            <a:r>
              <a:rPr lang="da-DK" altLang="da-DK" sz="2000" dirty="0" smtClean="0"/>
              <a:t> </a:t>
            </a:r>
            <a:r>
              <a:rPr lang="da-DK" altLang="da-DK" sz="2000" dirty="0" err="1" smtClean="0"/>
              <a:t>our</a:t>
            </a:r>
            <a:r>
              <a:rPr lang="da-DK" altLang="da-DK" sz="2000" dirty="0" smtClean="0"/>
              <a:t> </a:t>
            </a:r>
            <a:r>
              <a:rPr lang="da-DK" altLang="da-DK" sz="2000" dirty="0" err="1" smtClean="0"/>
              <a:t>learning</a:t>
            </a:r>
            <a:r>
              <a:rPr lang="da-DK" altLang="da-DK" sz="2000" dirty="0" smtClean="0"/>
              <a:t> and </a:t>
            </a:r>
            <a:r>
              <a:rPr lang="da-DK" altLang="da-DK" sz="2000" dirty="0" err="1" smtClean="0"/>
              <a:t>experiences</a:t>
            </a:r>
            <a:r>
              <a:rPr lang="da-DK" altLang="da-DK" sz="2000" dirty="0" smtClean="0"/>
              <a:t> from </a:t>
            </a:r>
            <a:r>
              <a:rPr lang="da-DK" altLang="da-DK" sz="2000" dirty="0" err="1" smtClean="0"/>
              <a:t>two</a:t>
            </a:r>
            <a:r>
              <a:rPr lang="da-DK" altLang="da-DK" sz="2000" dirty="0" smtClean="0"/>
              <a:t> semesters </a:t>
            </a:r>
            <a:r>
              <a:rPr lang="da-DK" altLang="da-DK" sz="2000" dirty="0" err="1" smtClean="0"/>
              <a:t>regarding</a:t>
            </a:r>
            <a:r>
              <a:rPr lang="da-DK" altLang="da-DK" sz="2000" dirty="0" smtClean="0"/>
              <a:t> online/campus &amp; </a:t>
            </a:r>
            <a:r>
              <a:rPr lang="da-DK" altLang="da-DK" sz="2000" dirty="0" err="1" smtClean="0"/>
              <a:t>synchronous</a:t>
            </a:r>
            <a:r>
              <a:rPr lang="da-DK" altLang="da-DK" sz="2000" dirty="0" smtClean="0"/>
              <a:t>/</a:t>
            </a:r>
            <a:r>
              <a:rPr lang="da-DK" altLang="da-DK" sz="2000" dirty="0" err="1" smtClean="0"/>
              <a:t>asynchronous</a:t>
            </a:r>
            <a:r>
              <a:rPr lang="da-DK" altLang="da-DK" sz="2000" dirty="0" smtClean="0"/>
              <a:t> </a:t>
            </a:r>
            <a:r>
              <a:rPr lang="da-DK" altLang="da-DK" sz="2000" dirty="0" err="1" smtClean="0"/>
              <a:t>teaching</a:t>
            </a:r>
            <a:r>
              <a:rPr lang="da-DK" altLang="da-DK" sz="2000" dirty="0" smtClean="0"/>
              <a:t> to </a:t>
            </a:r>
            <a:r>
              <a:rPr lang="da-DK" altLang="da-DK" sz="2000" dirty="0" err="1" smtClean="0"/>
              <a:t>further</a:t>
            </a:r>
            <a:r>
              <a:rPr lang="da-DK" altLang="da-DK" sz="2000" dirty="0" smtClean="0"/>
              <a:t> </a:t>
            </a:r>
            <a:r>
              <a:rPr lang="da-DK" altLang="da-DK" sz="2000" dirty="0" err="1" smtClean="0"/>
              <a:t>discuss</a:t>
            </a:r>
            <a:r>
              <a:rPr lang="da-DK" altLang="da-DK" sz="2000" dirty="0" smtClean="0"/>
              <a:t> </a:t>
            </a:r>
            <a:r>
              <a:rPr lang="da-DK" altLang="da-DK" sz="2000" dirty="0" err="1" smtClean="0"/>
              <a:t>what</a:t>
            </a:r>
            <a:r>
              <a:rPr lang="da-DK" altLang="da-DK" sz="2000" dirty="0" smtClean="0"/>
              <a:t> </a:t>
            </a:r>
            <a:r>
              <a:rPr lang="da-DK" altLang="da-DK" sz="2000" dirty="0" err="1" smtClean="0"/>
              <a:t>we</a:t>
            </a:r>
            <a:r>
              <a:rPr lang="da-DK" altLang="da-DK" sz="2000" dirty="0" smtClean="0"/>
              <a:t> </a:t>
            </a:r>
            <a:r>
              <a:rPr lang="da-DK" altLang="da-DK" sz="2000" dirty="0" err="1" smtClean="0"/>
              <a:t>mean</a:t>
            </a:r>
            <a:r>
              <a:rPr lang="da-DK" altLang="da-DK" sz="2000" dirty="0" smtClean="0"/>
              <a:t> </a:t>
            </a:r>
            <a:r>
              <a:rPr lang="da-DK" altLang="da-DK" sz="2000" dirty="0" err="1" smtClean="0"/>
              <a:t>when</a:t>
            </a:r>
            <a:r>
              <a:rPr lang="da-DK" altLang="da-DK" sz="2000" dirty="0"/>
              <a:t> </a:t>
            </a:r>
            <a:r>
              <a:rPr lang="da-DK" altLang="da-DK" sz="2000" dirty="0" err="1" smtClean="0"/>
              <a:t>we</a:t>
            </a:r>
            <a:r>
              <a:rPr lang="da-DK" altLang="da-DK" sz="2000" dirty="0" smtClean="0"/>
              <a:t> </a:t>
            </a:r>
            <a:r>
              <a:rPr lang="da-DK" altLang="da-DK" sz="2000" dirty="0" err="1" smtClean="0"/>
              <a:t>say</a:t>
            </a:r>
            <a:r>
              <a:rPr lang="da-DK" altLang="da-DK" sz="2000" dirty="0" smtClean="0"/>
              <a:t> </a:t>
            </a:r>
            <a:r>
              <a:rPr lang="da-DK" altLang="da-DK" sz="2000" dirty="0" err="1" smtClean="0"/>
              <a:t>we</a:t>
            </a:r>
            <a:r>
              <a:rPr lang="da-DK" altLang="da-DK" sz="2000" dirty="0" smtClean="0"/>
              <a:t> </a:t>
            </a:r>
            <a:r>
              <a:rPr lang="da-DK" altLang="da-DK" sz="2000" dirty="0" err="1" smtClean="0"/>
              <a:t>apply</a:t>
            </a:r>
            <a:r>
              <a:rPr lang="da-DK" altLang="da-DK" sz="2000" dirty="0" smtClean="0"/>
              <a:t> PBL in </a:t>
            </a:r>
            <a:r>
              <a:rPr lang="da-DK" altLang="da-DK" sz="2000" dirty="0" err="1" smtClean="0"/>
              <a:t>our</a:t>
            </a:r>
            <a:r>
              <a:rPr lang="da-DK" altLang="da-DK" sz="2000" dirty="0" smtClean="0"/>
              <a:t> </a:t>
            </a:r>
            <a:r>
              <a:rPr lang="da-DK" altLang="da-DK" sz="2000" dirty="0" err="1" smtClean="0"/>
              <a:t>learning</a:t>
            </a:r>
            <a:r>
              <a:rPr lang="da-DK" altLang="da-DK" sz="2000" dirty="0" smtClean="0"/>
              <a:t> </a:t>
            </a:r>
            <a:r>
              <a:rPr lang="da-DK" altLang="da-DK" sz="2000" dirty="0" err="1" smtClean="0"/>
              <a:t>spaces</a:t>
            </a:r>
            <a:r>
              <a:rPr lang="da-DK" altLang="da-DK" sz="2000" dirty="0" smtClean="0"/>
              <a:t>.</a:t>
            </a:r>
            <a:br>
              <a:rPr lang="da-DK" altLang="da-DK" sz="2000" dirty="0" smtClean="0"/>
            </a:br>
            <a:endParaRPr lang="da-DK" altLang="da-DK" sz="2000" dirty="0" smtClean="0"/>
          </a:p>
          <a:p>
            <a:r>
              <a:rPr lang="da-DK" altLang="da-DK" sz="2000" dirty="0" err="1" smtClean="0"/>
              <a:t>Develop</a:t>
            </a:r>
            <a:r>
              <a:rPr lang="da-DK" altLang="da-DK" sz="2000" dirty="0" smtClean="0"/>
              <a:t> an approach to blended </a:t>
            </a:r>
            <a:r>
              <a:rPr lang="da-DK" altLang="da-DK" sz="2000" dirty="0" err="1" smtClean="0"/>
              <a:t>learning</a:t>
            </a:r>
            <a:r>
              <a:rPr lang="da-DK" altLang="da-DK" sz="2000" dirty="0" smtClean="0"/>
              <a:t> </a:t>
            </a:r>
            <a:r>
              <a:rPr lang="da-DK" altLang="da-DK" sz="2000" dirty="0" err="1" smtClean="0"/>
              <a:t>that</a:t>
            </a:r>
            <a:r>
              <a:rPr lang="da-DK" altLang="da-DK" sz="2000" dirty="0" smtClean="0"/>
              <a:t> </a:t>
            </a:r>
            <a:r>
              <a:rPr lang="da-DK" altLang="da-DK" sz="2000" dirty="0" err="1" smtClean="0"/>
              <a:t>make</a:t>
            </a:r>
            <a:r>
              <a:rPr lang="da-DK" altLang="da-DK" sz="2000" dirty="0" smtClean="0"/>
              <a:t> </a:t>
            </a:r>
            <a:r>
              <a:rPr lang="da-DK" altLang="da-DK" sz="2000" dirty="0" err="1" smtClean="0"/>
              <a:t>sense</a:t>
            </a:r>
            <a:r>
              <a:rPr lang="da-DK" altLang="da-DK" sz="2000" dirty="0" smtClean="0"/>
              <a:t> – to </a:t>
            </a:r>
            <a:r>
              <a:rPr lang="da-DK" altLang="da-DK" sz="2000" dirty="0" err="1" smtClean="0"/>
              <a:t>us</a:t>
            </a:r>
            <a:r>
              <a:rPr lang="da-DK" altLang="da-DK" sz="2000" dirty="0" smtClean="0"/>
              <a:t> and </a:t>
            </a:r>
            <a:r>
              <a:rPr lang="da-DK" altLang="da-DK" sz="2000" dirty="0" err="1" smtClean="0"/>
              <a:t>our</a:t>
            </a:r>
            <a:r>
              <a:rPr lang="da-DK" altLang="da-DK" sz="2000" dirty="0" smtClean="0"/>
              <a:t> students.</a:t>
            </a:r>
            <a:br>
              <a:rPr lang="da-DK" altLang="da-DK" sz="2000" dirty="0" smtClean="0"/>
            </a:br>
            <a:endParaRPr lang="da-DK" altLang="da-DK" sz="2000" dirty="0" smtClean="0"/>
          </a:p>
          <a:p>
            <a:r>
              <a:rPr lang="da-DK" altLang="da-DK" sz="2000" dirty="0" err="1" smtClean="0"/>
              <a:t>Strengthen</a:t>
            </a:r>
            <a:r>
              <a:rPr lang="da-DK" altLang="da-DK" sz="2000" dirty="0" smtClean="0"/>
              <a:t> </a:t>
            </a:r>
            <a:r>
              <a:rPr lang="da-DK" altLang="da-DK" sz="2000" dirty="0" err="1" smtClean="0"/>
              <a:t>our</a:t>
            </a:r>
            <a:r>
              <a:rPr lang="da-DK" altLang="da-DK" sz="2000" dirty="0" smtClean="0"/>
              <a:t> </a:t>
            </a:r>
            <a:r>
              <a:rPr lang="da-DK" altLang="da-DK" sz="2000" dirty="0" err="1" smtClean="0"/>
              <a:t>conditions</a:t>
            </a:r>
            <a:r>
              <a:rPr lang="da-DK" altLang="da-DK" sz="2000" dirty="0" smtClean="0"/>
              <a:t> for </a:t>
            </a:r>
            <a:r>
              <a:rPr lang="da-DK" altLang="da-DK" sz="2000" dirty="0" err="1" smtClean="0"/>
              <a:t>balancing</a:t>
            </a:r>
            <a:r>
              <a:rPr lang="da-DK" altLang="da-DK" sz="2000" dirty="0" smtClean="0"/>
              <a:t> </a:t>
            </a:r>
            <a:r>
              <a:rPr lang="da-DK" altLang="da-DK" sz="2000" dirty="0" err="1" smtClean="0"/>
              <a:t>teaching</a:t>
            </a:r>
            <a:r>
              <a:rPr lang="da-DK" altLang="da-DK" sz="2000" dirty="0" smtClean="0"/>
              <a:t> &amp; research in </a:t>
            </a:r>
            <a:r>
              <a:rPr lang="da-DK" altLang="da-DK" sz="2000" dirty="0" err="1" smtClean="0"/>
              <a:t>sustainable</a:t>
            </a:r>
            <a:r>
              <a:rPr lang="da-DK" altLang="da-DK" sz="2000" dirty="0" smtClean="0"/>
              <a:t> </a:t>
            </a:r>
            <a:r>
              <a:rPr lang="da-DK" altLang="da-DK" sz="2000" dirty="0" err="1" smtClean="0"/>
              <a:t>ways</a:t>
            </a:r>
            <a:r>
              <a:rPr lang="da-DK" altLang="da-DK" sz="2000" dirty="0" smtClean="0"/>
              <a:t>.</a:t>
            </a:r>
            <a:br>
              <a:rPr lang="da-DK" altLang="da-DK" sz="2000" dirty="0" smtClean="0"/>
            </a:br>
            <a:endParaRPr lang="da-DK" altLang="da-DK" sz="2000" dirty="0" smtClean="0"/>
          </a:p>
          <a:p>
            <a:r>
              <a:rPr lang="da-DK" altLang="da-DK" sz="2000" dirty="0" smtClean="0"/>
              <a:t>Support a </a:t>
            </a:r>
            <a:r>
              <a:rPr lang="da-DK" altLang="da-DK" sz="2000" dirty="0" err="1" smtClean="0"/>
              <a:t>learning</a:t>
            </a:r>
            <a:r>
              <a:rPr lang="da-DK" altLang="da-DK" sz="2000" dirty="0" smtClean="0"/>
              <a:t> community at AAUBS </a:t>
            </a:r>
            <a:r>
              <a:rPr lang="da-DK" altLang="da-DK" sz="2000" dirty="0" err="1" smtClean="0"/>
              <a:t>where</a:t>
            </a:r>
            <a:r>
              <a:rPr lang="da-DK" altLang="da-DK" sz="2000" dirty="0" smtClean="0"/>
              <a:t> </a:t>
            </a:r>
            <a:r>
              <a:rPr lang="da-DK" altLang="da-DK" sz="2000" dirty="0" err="1" smtClean="0"/>
              <a:t>we</a:t>
            </a:r>
            <a:r>
              <a:rPr lang="da-DK" altLang="da-DK" sz="2000" dirty="0" smtClean="0"/>
              <a:t> support </a:t>
            </a:r>
            <a:r>
              <a:rPr lang="da-DK" altLang="da-DK" sz="2000" dirty="0" err="1" smtClean="0"/>
              <a:t>each</a:t>
            </a:r>
            <a:r>
              <a:rPr lang="da-DK" altLang="da-DK" sz="2000" dirty="0" smtClean="0"/>
              <a:t> </a:t>
            </a:r>
            <a:r>
              <a:rPr lang="da-DK" altLang="da-DK" sz="2000" dirty="0" err="1" smtClean="0"/>
              <a:t>other</a:t>
            </a:r>
            <a:r>
              <a:rPr lang="da-DK" altLang="da-DK" sz="2000" dirty="0" smtClean="0"/>
              <a:t> in </a:t>
            </a:r>
            <a:r>
              <a:rPr lang="da-DK" altLang="da-DK" sz="2000" dirty="0" err="1" smtClean="0"/>
              <a:t>developing</a:t>
            </a:r>
            <a:r>
              <a:rPr lang="da-DK" altLang="da-DK" sz="2000" dirty="0" smtClean="0"/>
              <a:t> innovative, </a:t>
            </a:r>
            <a:r>
              <a:rPr lang="da-DK" altLang="da-DK" sz="2000" dirty="0" err="1" smtClean="0"/>
              <a:t>individual</a:t>
            </a:r>
            <a:r>
              <a:rPr lang="da-DK" altLang="da-DK" sz="2000" dirty="0" smtClean="0"/>
              <a:t> and </a:t>
            </a:r>
            <a:r>
              <a:rPr lang="da-DK" altLang="da-DK" sz="2000" dirty="0" err="1" smtClean="0"/>
              <a:t>unique</a:t>
            </a:r>
            <a:r>
              <a:rPr lang="da-DK" altLang="da-DK" sz="2000" dirty="0" smtClean="0"/>
              <a:t> </a:t>
            </a:r>
            <a:r>
              <a:rPr lang="da-DK" altLang="da-DK" sz="2000" dirty="0" err="1" smtClean="0"/>
              <a:t>ways</a:t>
            </a:r>
            <a:r>
              <a:rPr lang="da-DK" altLang="da-DK" sz="2000" dirty="0" smtClean="0"/>
              <a:t> of </a:t>
            </a:r>
            <a:r>
              <a:rPr lang="da-DK" altLang="da-DK" sz="2000" dirty="0" err="1" smtClean="0"/>
              <a:t>teaching</a:t>
            </a:r>
            <a:r>
              <a:rPr lang="da-DK" altLang="da-DK" sz="2000" dirty="0"/>
              <a:t>.</a:t>
            </a:r>
            <a:endParaRPr lang="da-DK" altLang="da-DK" sz="2000" dirty="0" smtClean="0"/>
          </a:p>
          <a:p>
            <a:endParaRPr lang="da-DK" altLang="da-DK" dirty="0" smtClean="0"/>
          </a:p>
          <a:p>
            <a:endParaRPr lang="da-DK" altLang="da-DK" dirty="0"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billede 8"/>
          <p:cNvSpPr>
            <a:spLocks noGrp="1" noTextEdit="1"/>
          </p:cNvSpPr>
          <p:nvPr>
            <p:ph type="pic" sz="quarter" idx="11"/>
          </p:nvPr>
        </p:nvSpPr>
        <p:spPr>
          <a:xfrm>
            <a:off x="7439025" y="0"/>
            <a:ext cx="4752975" cy="5718175"/>
          </a:xfrm>
          <a:blipFill dpi="0" rotWithShape="0">
            <a:blip r:embed="rId2"/>
            <a:srcRect/>
            <a:tile tx="0" ty="0" sx="100000" sy="100000" flip="none" algn="tl"/>
          </a:blipFill>
        </p:spPr>
      </p:sp>
      <p:sp>
        <p:nvSpPr>
          <p:cNvPr id="3" name="Titel 2"/>
          <p:cNvSpPr>
            <a:spLocks noGrp="1"/>
          </p:cNvSpPr>
          <p:nvPr>
            <p:ph type="title"/>
          </p:nvPr>
        </p:nvSpPr>
        <p:spPr>
          <a:xfrm>
            <a:off x="587375" y="358775"/>
            <a:ext cx="5613128" cy="712788"/>
          </a:xfrm>
        </p:spPr>
        <p:txBody>
          <a:bodyPr rtlCol="0">
            <a:noAutofit/>
          </a:bodyPr>
          <a:lstStyle/>
          <a:p>
            <a:pPr fontAlgn="auto">
              <a:spcAft>
                <a:spcPts val="0"/>
              </a:spcAft>
              <a:defRPr/>
            </a:pPr>
            <a:r>
              <a:rPr lang="da-DK" dirty="0" err="1" smtClean="0">
                <a:solidFill>
                  <a:schemeClr val="accent4"/>
                </a:solidFill>
                <a:latin typeface="+mn-lt"/>
              </a:rPr>
              <a:t>Primary</a:t>
            </a:r>
            <a:r>
              <a:rPr lang="da-DK" dirty="0" smtClean="0">
                <a:solidFill>
                  <a:schemeClr val="accent4"/>
                </a:solidFill>
                <a:latin typeface="+mn-lt"/>
              </a:rPr>
              <a:t> </a:t>
            </a:r>
            <a:r>
              <a:rPr lang="da-DK" dirty="0">
                <a:latin typeface="+mn-lt"/>
              </a:rPr>
              <a:t>d</a:t>
            </a:r>
            <a:r>
              <a:rPr lang="da-DK" dirty="0" smtClean="0">
                <a:solidFill>
                  <a:schemeClr val="accent4"/>
                </a:solidFill>
                <a:latin typeface="+mn-lt"/>
              </a:rPr>
              <a:t>ata &amp; inspiration</a:t>
            </a:r>
            <a:endParaRPr lang="da-DK" dirty="0">
              <a:solidFill>
                <a:schemeClr val="accent4"/>
              </a:solidFill>
              <a:latin typeface="+mn-lt"/>
            </a:endParaRPr>
          </a:p>
        </p:txBody>
      </p:sp>
      <p:sp>
        <p:nvSpPr>
          <p:cNvPr id="4" name="Pladsholder til tekst 3"/>
          <p:cNvSpPr>
            <a:spLocks noGrp="1"/>
          </p:cNvSpPr>
          <p:nvPr>
            <p:ph type="body" sz="quarter" idx="12"/>
          </p:nvPr>
        </p:nvSpPr>
        <p:spPr>
          <a:xfrm>
            <a:off x="587374" y="1433875"/>
            <a:ext cx="6605905" cy="4731794"/>
          </a:xfrm>
        </p:spPr>
        <p:txBody>
          <a:bodyPr rtlCol="0">
            <a:normAutofit fontScale="70000" lnSpcReduction="20000"/>
          </a:bodyPr>
          <a:lstStyle/>
          <a:p>
            <a:pPr fontAlgn="auto">
              <a:spcAft>
                <a:spcPts val="0"/>
              </a:spcAft>
              <a:defRPr/>
            </a:pPr>
            <a:r>
              <a:rPr lang="da-DK" sz="2100" dirty="0" err="1" smtClean="0"/>
              <a:t>Surveys</a:t>
            </a:r>
            <a:r>
              <a:rPr lang="da-DK" sz="2100" dirty="0" smtClean="0"/>
              <a:t> from </a:t>
            </a:r>
            <a:r>
              <a:rPr lang="da-DK" sz="2100" dirty="0" err="1" smtClean="0"/>
              <a:t>our</a:t>
            </a:r>
            <a:r>
              <a:rPr lang="da-DK" sz="2100" dirty="0" smtClean="0"/>
              <a:t> </a:t>
            </a:r>
            <a:r>
              <a:rPr lang="da-DK" sz="2100" dirty="0" err="1" smtClean="0"/>
              <a:t>own</a:t>
            </a:r>
            <a:r>
              <a:rPr lang="da-DK" sz="2100" dirty="0" smtClean="0"/>
              <a:t> </a:t>
            </a:r>
            <a:r>
              <a:rPr lang="da-DK" sz="2100" dirty="0" err="1" smtClean="0"/>
              <a:t>full</a:t>
            </a:r>
            <a:r>
              <a:rPr lang="da-DK" sz="2100" dirty="0" smtClean="0"/>
              <a:t> time students Spring and Fall semester 2020.</a:t>
            </a:r>
          </a:p>
          <a:p>
            <a:pPr fontAlgn="auto">
              <a:spcAft>
                <a:spcPts val="0"/>
              </a:spcAft>
              <a:defRPr/>
            </a:pPr>
            <a:r>
              <a:rPr lang="da-DK" sz="2100" dirty="0" smtClean="0"/>
              <a:t>Focus </a:t>
            </a:r>
            <a:r>
              <a:rPr lang="da-DK" sz="2100" dirty="0" err="1" smtClean="0"/>
              <a:t>group</a:t>
            </a:r>
            <a:r>
              <a:rPr lang="da-DK" sz="2100" dirty="0" smtClean="0"/>
              <a:t> interview with </a:t>
            </a:r>
            <a:r>
              <a:rPr lang="da-DK" sz="2100" dirty="0" err="1" smtClean="0"/>
              <a:t>our</a:t>
            </a:r>
            <a:r>
              <a:rPr lang="da-DK" sz="2100" dirty="0" smtClean="0"/>
              <a:t> </a:t>
            </a:r>
            <a:r>
              <a:rPr lang="da-DK" sz="2100" dirty="0" err="1" smtClean="0"/>
              <a:t>own</a:t>
            </a:r>
            <a:r>
              <a:rPr lang="da-DK" sz="2100" dirty="0" smtClean="0"/>
              <a:t> </a:t>
            </a:r>
            <a:r>
              <a:rPr lang="da-DK" sz="2100" dirty="0" err="1" smtClean="0"/>
              <a:t>full</a:t>
            </a:r>
            <a:r>
              <a:rPr lang="da-DK" sz="2100" dirty="0" smtClean="0"/>
              <a:t> time students Winter 2020.</a:t>
            </a:r>
          </a:p>
          <a:p>
            <a:pPr fontAlgn="auto">
              <a:spcAft>
                <a:spcPts val="0"/>
              </a:spcAft>
              <a:defRPr/>
            </a:pPr>
            <a:r>
              <a:rPr lang="da-DK" sz="2100" dirty="0" smtClean="0"/>
              <a:t>Focus </a:t>
            </a:r>
            <a:r>
              <a:rPr lang="da-DK" sz="2100" dirty="0" err="1" smtClean="0"/>
              <a:t>group</a:t>
            </a:r>
            <a:r>
              <a:rPr lang="da-DK" sz="2100" dirty="0" smtClean="0"/>
              <a:t> interview with </a:t>
            </a:r>
            <a:r>
              <a:rPr lang="da-DK" sz="2100" dirty="0" err="1" smtClean="0"/>
              <a:t>our</a:t>
            </a:r>
            <a:r>
              <a:rPr lang="da-DK" sz="2100" dirty="0" smtClean="0"/>
              <a:t> </a:t>
            </a:r>
            <a:r>
              <a:rPr lang="da-DK" sz="2100" dirty="0" err="1" smtClean="0"/>
              <a:t>local</a:t>
            </a:r>
            <a:r>
              <a:rPr lang="da-DK" sz="2100" dirty="0" smtClean="0"/>
              <a:t> digital support </a:t>
            </a:r>
            <a:r>
              <a:rPr lang="da-DK" sz="2100" dirty="0" err="1" smtClean="0"/>
              <a:t>task</a:t>
            </a:r>
            <a:r>
              <a:rPr lang="da-DK" sz="2100" dirty="0" smtClean="0"/>
              <a:t> force. </a:t>
            </a:r>
          </a:p>
          <a:p>
            <a:pPr fontAlgn="auto">
              <a:spcAft>
                <a:spcPts val="0"/>
              </a:spcAft>
              <a:defRPr/>
            </a:pPr>
            <a:r>
              <a:rPr lang="da-DK" sz="2100" dirty="0" err="1" smtClean="0"/>
              <a:t>Our</a:t>
            </a:r>
            <a:r>
              <a:rPr lang="da-DK" sz="2100" dirty="0" smtClean="0"/>
              <a:t> </a:t>
            </a:r>
            <a:r>
              <a:rPr lang="da-DK" sz="2100" dirty="0" err="1" smtClean="0"/>
              <a:t>own</a:t>
            </a:r>
            <a:r>
              <a:rPr lang="da-DK" sz="2100" dirty="0" smtClean="0"/>
              <a:t> </a:t>
            </a:r>
            <a:r>
              <a:rPr lang="da-DK" sz="2100" dirty="0" err="1" smtClean="0"/>
              <a:t>faculty</a:t>
            </a:r>
            <a:r>
              <a:rPr lang="da-DK" sz="2100" dirty="0" smtClean="0"/>
              <a:t> </a:t>
            </a:r>
            <a:r>
              <a:rPr lang="da-DK" sz="2100" dirty="0" err="1" smtClean="0"/>
              <a:t>survey</a:t>
            </a:r>
            <a:r>
              <a:rPr lang="da-DK" sz="2100" dirty="0" smtClean="0"/>
              <a:t> Winter 2020</a:t>
            </a:r>
          </a:p>
          <a:p>
            <a:pPr fontAlgn="auto">
              <a:spcAft>
                <a:spcPts val="0"/>
              </a:spcAft>
              <a:defRPr/>
            </a:pPr>
            <a:r>
              <a:rPr lang="da-DK" sz="2100" dirty="0" smtClean="0"/>
              <a:t>Student </a:t>
            </a:r>
            <a:r>
              <a:rPr lang="da-DK" sz="2100" dirty="0" err="1" smtClean="0"/>
              <a:t>society’s</a:t>
            </a:r>
            <a:r>
              <a:rPr lang="da-DK" sz="2100" dirty="0" smtClean="0"/>
              <a:t> </a:t>
            </a:r>
            <a:r>
              <a:rPr lang="da-DK" sz="2100" dirty="0" err="1" smtClean="0"/>
              <a:t>two</a:t>
            </a:r>
            <a:r>
              <a:rPr lang="da-DK" sz="2100" dirty="0" smtClean="0"/>
              <a:t> </a:t>
            </a:r>
            <a:r>
              <a:rPr lang="da-DK" sz="2100" dirty="0" err="1" smtClean="0"/>
              <a:t>surveys</a:t>
            </a:r>
            <a:r>
              <a:rPr lang="da-DK" sz="2100" dirty="0" smtClean="0"/>
              <a:t> – </a:t>
            </a:r>
            <a:r>
              <a:rPr lang="da-DK" sz="2100" dirty="0" err="1" smtClean="0"/>
              <a:t>qualitative</a:t>
            </a:r>
            <a:r>
              <a:rPr lang="da-DK" sz="2100" dirty="0" smtClean="0"/>
              <a:t> and </a:t>
            </a:r>
            <a:r>
              <a:rPr lang="da-DK" sz="2100" dirty="0" err="1" smtClean="0"/>
              <a:t>quantitative</a:t>
            </a:r>
            <a:r>
              <a:rPr lang="da-DK" sz="2100" dirty="0" smtClean="0"/>
              <a:t> Summer and Fall 2020.</a:t>
            </a:r>
          </a:p>
          <a:p>
            <a:pPr fontAlgn="auto">
              <a:spcAft>
                <a:spcPts val="0"/>
              </a:spcAft>
              <a:defRPr/>
            </a:pPr>
            <a:r>
              <a:rPr lang="da-DK" sz="2100" dirty="0" smtClean="0"/>
              <a:t>AAU </a:t>
            </a:r>
            <a:r>
              <a:rPr lang="da-DK" sz="2100" dirty="0" err="1" smtClean="0"/>
              <a:t>survey</a:t>
            </a:r>
            <a:r>
              <a:rPr lang="da-DK" sz="2100" dirty="0" smtClean="0"/>
              <a:t> at </a:t>
            </a:r>
            <a:r>
              <a:rPr lang="da-DK" sz="2100" dirty="0" err="1" smtClean="0"/>
              <a:t>Faculty</a:t>
            </a:r>
            <a:r>
              <a:rPr lang="da-DK" sz="2100" dirty="0" smtClean="0"/>
              <a:t> </a:t>
            </a:r>
            <a:r>
              <a:rPr lang="da-DK" sz="2100" dirty="0" err="1" smtClean="0"/>
              <a:t>level</a:t>
            </a:r>
            <a:r>
              <a:rPr lang="da-DK" sz="2100" dirty="0" smtClean="0"/>
              <a:t> Summer 2020.</a:t>
            </a:r>
          </a:p>
          <a:p>
            <a:pPr fontAlgn="auto">
              <a:spcAft>
                <a:spcPts val="0"/>
              </a:spcAft>
              <a:defRPr/>
            </a:pPr>
            <a:r>
              <a:rPr lang="da-DK" sz="2100" dirty="0" err="1" smtClean="0"/>
              <a:t>Recurrent</a:t>
            </a:r>
            <a:r>
              <a:rPr lang="da-DK" sz="2100" dirty="0" smtClean="0"/>
              <a:t> </a:t>
            </a:r>
            <a:r>
              <a:rPr lang="da-DK" sz="2100" dirty="0" err="1" smtClean="0"/>
              <a:t>theme</a:t>
            </a:r>
            <a:r>
              <a:rPr lang="da-DK" sz="2100" dirty="0" smtClean="0"/>
              <a:t> on </a:t>
            </a:r>
            <a:r>
              <a:rPr lang="da-DK" sz="2100" dirty="0" err="1" smtClean="0"/>
              <a:t>monthly</a:t>
            </a:r>
            <a:r>
              <a:rPr lang="da-DK" sz="2100" dirty="0" smtClean="0"/>
              <a:t> HSB meeting from March 2020 – </a:t>
            </a:r>
            <a:r>
              <a:rPr lang="da-DK" sz="2100" dirty="0" err="1" smtClean="0"/>
              <a:t>now</a:t>
            </a:r>
            <a:r>
              <a:rPr lang="da-DK" sz="2100" dirty="0" smtClean="0"/>
              <a:t>.</a:t>
            </a:r>
          </a:p>
          <a:p>
            <a:pPr fontAlgn="auto">
              <a:spcAft>
                <a:spcPts val="0"/>
              </a:spcAft>
              <a:defRPr/>
            </a:pPr>
            <a:r>
              <a:rPr lang="da-DK" sz="2100" i="1" dirty="0" smtClean="0"/>
              <a:t>”Students </a:t>
            </a:r>
            <a:r>
              <a:rPr lang="da-DK" sz="2100" i="1" dirty="0" err="1" smtClean="0"/>
              <a:t>experience</a:t>
            </a:r>
            <a:r>
              <a:rPr lang="da-DK" sz="2100" i="1" dirty="0" smtClean="0"/>
              <a:t> of online </a:t>
            </a:r>
            <a:r>
              <a:rPr lang="da-DK" sz="2100" i="1" dirty="0" err="1" smtClean="0"/>
              <a:t>teaching</a:t>
            </a:r>
            <a:r>
              <a:rPr lang="da-DK" sz="2100" i="1" dirty="0" smtClean="0"/>
              <a:t> at the 1st Semester” </a:t>
            </a:r>
            <a:r>
              <a:rPr lang="da-DK" sz="2100" dirty="0" smtClean="0"/>
              <a:t>(EVA </a:t>
            </a:r>
            <a:r>
              <a:rPr lang="da-DK" sz="2100" dirty="0" err="1" smtClean="0"/>
              <a:t>survey</a:t>
            </a:r>
            <a:r>
              <a:rPr lang="da-DK" sz="2100" dirty="0" smtClean="0"/>
              <a:t>, Winter 2020)</a:t>
            </a:r>
          </a:p>
          <a:p>
            <a:pPr fontAlgn="auto">
              <a:spcAft>
                <a:spcPts val="0"/>
              </a:spcAft>
              <a:defRPr/>
            </a:pPr>
            <a:r>
              <a:rPr lang="da-DK" sz="2100" i="1" dirty="0" smtClean="0"/>
              <a:t>”</a:t>
            </a:r>
            <a:r>
              <a:rPr lang="da-DK" sz="2100" i="1" dirty="0" err="1" smtClean="0"/>
              <a:t>Experiences</a:t>
            </a:r>
            <a:r>
              <a:rPr lang="da-DK" sz="2100" i="1" dirty="0" smtClean="0"/>
              <a:t> with digitalising </a:t>
            </a:r>
            <a:r>
              <a:rPr lang="da-DK" sz="2100" i="1" dirty="0" err="1" smtClean="0"/>
              <a:t>adult</a:t>
            </a:r>
            <a:r>
              <a:rPr lang="da-DK" sz="2100" i="1" dirty="0" smtClean="0"/>
              <a:t> and </a:t>
            </a:r>
            <a:r>
              <a:rPr lang="da-DK" sz="2100" i="1" dirty="0" err="1" smtClean="0"/>
              <a:t>continuing</a:t>
            </a:r>
            <a:r>
              <a:rPr lang="da-DK" sz="2100" i="1" dirty="0" smtClean="0"/>
              <a:t> </a:t>
            </a:r>
            <a:r>
              <a:rPr lang="da-DK" sz="2100" i="1" dirty="0" err="1" smtClean="0"/>
              <a:t>education</a:t>
            </a:r>
            <a:r>
              <a:rPr lang="da-DK" sz="2100" i="1" dirty="0" smtClean="0"/>
              <a:t>” </a:t>
            </a:r>
            <a:r>
              <a:rPr lang="da-DK" sz="2100" dirty="0" smtClean="0"/>
              <a:t>(EVA </a:t>
            </a:r>
            <a:r>
              <a:rPr lang="da-DK" sz="2100" dirty="0" err="1" smtClean="0"/>
              <a:t>survey</a:t>
            </a:r>
            <a:r>
              <a:rPr lang="da-DK" sz="2100" dirty="0" smtClean="0"/>
              <a:t> , 2019)</a:t>
            </a:r>
          </a:p>
          <a:p>
            <a:pPr fontAlgn="auto">
              <a:spcAft>
                <a:spcPts val="0"/>
              </a:spcAft>
              <a:defRPr/>
            </a:pPr>
            <a:r>
              <a:rPr lang="da-DK" sz="2100" i="1" dirty="0" smtClean="0"/>
              <a:t>”Time to </a:t>
            </a:r>
            <a:r>
              <a:rPr lang="da-DK" sz="2100" i="1" dirty="0" err="1" smtClean="0"/>
              <a:t>study</a:t>
            </a:r>
            <a:r>
              <a:rPr lang="da-DK" sz="2100" i="1" dirty="0" smtClean="0"/>
              <a:t> – </a:t>
            </a:r>
            <a:r>
              <a:rPr lang="da-DK" sz="2100" i="1" dirty="0" err="1" smtClean="0"/>
              <a:t>good</a:t>
            </a:r>
            <a:r>
              <a:rPr lang="da-DK" sz="2100" i="1" dirty="0" smtClean="0"/>
              <a:t> </a:t>
            </a:r>
            <a:r>
              <a:rPr lang="da-DK" sz="2100" i="1" dirty="0" err="1" smtClean="0"/>
              <a:t>examples</a:t>
            </a:r>
            <a:r>
              <a:rPr lang="da-DK" sz="2100" i="1" dirty="0" smtClean="0"/>
              <a:t> on </a:t>
            </a:r>
            <a:r>
              <a:rPr lang="da-DK" sz="2100" i="1" dirty="0" err="1" smtClean="0"/>
              <a:t>continuing</a:t>
            </a:r>
            <a:r>
              <a:rPr lang="da-DK" sz="2100" i="1" dirty="0" smtClean="0"/>
              <a:t> </a:t>
            </a:r>
            <a:r>
              <a:rPr lang="da-DK" sz="2100" i="1" dirty="0" err="1" smtClean="0"/>
              <a:t>education</a:t>
            </a:r>
            <a:r>
              <a:rPr lang="da-DK" sz="2100" i="1" dirty="0" smtClean="0"/>
              <a:t> with </a:t>
            </a:r>
            <a:r>
              <a:rPr lang="da-DK" sz="2100" i="1" dirty="0" err="1" smtClean="0"/>
              <a:t>study</a:t>
            </a:r>
            <a:r>
              <a:rPr lang="da-DK" sz="2100" i="1" dirty="0" smtClean="0"/>
              <a:t> </a:t>
            </a:r>
            <a:r>
              <a:rPr lang="da-DK" sz="2100" i="1" dirty="0" err="1" smtClean="0"/>
              <a:t>intensity</a:t>
            </a:r>
            <a:r>
              <a:rPr lang="da-DK" sz="2100" i="1" dirty="0" smtClean="0"/>
              <a:t>” </a:t>
            </a:r>
            <a:r>
              <a:rPr lang="da-DK" sz="2100" dirty="0" smtClean="0"/>
              <a:t>(Danish </a:t>
            </a:r>
            <a:r>
              <a:rPr lang="da-DK" sz="2100" dirty="0" err="1" smtClean="0"/>
              <a:t>Ministry</a:t>
            </a:r>
            <a:r>
              <a:rPr lang="da-DK" sz="2100" dirty="0" smtClean="0"/>
              <a:t> of Education and Research </a:t>
            </a:r>
            <a:r>
              <a:rPr lang="da-DK" sz="2100" dirty="0" err="1" smtClean="0"/>
              <a:t>survey</a:t>
            </a:r>
            <a:r>
              <a:rPr lang="da-DK" sz="2100" dirty="0" smtClean="0"/>
              <a:t>, Winter 2020)</a:t>
            </a:r>
          </a:p>
          <a:p>
            <a:pPr fontAlgn="auto">
              <a:spcAft>
                <a:spcPts val="0"/>
              </a:spcAft>
              <a:defRPr/>
            </a:pPr>
            <a:r>
              <a:rPr lang="da-DK" sz="2100" i="1" dirty="0" smtClean="0"/>
              <a:t>”</a:t>
            </a:r>
            <a:r>
              <a:rPr lang="da-DK" sz="2100" i="1" dirty="0" err="1" smtClean="0"/>
              <a:t>Competences</a:t>
            </a:r>
            <a:r>
              <a:rPr lang="da-DK" sz="2100" i="1" dirty="0" smtClean="0"/>
              <a:t> for a digital </a:t>
            </a:r>
            <a:r>
              <a:rPr lang="da-DK" sz="2100" i="1" dirty="0" err="1" smtClean="0"/>
              <a:t>worklife</a:t>
            </a:r>
            <a:r>
              <a:rPr lang="da-DK" sz="2100" i="1" dirty="0" smtClean="0"/>
              <a:t>” </a:t>
            </a:r>
            <a:r>
              <a:rPr lang="da-DK" sz="2100" dirty="0" smtClean="0"/>
              <a:t>(</a:t>
            </a:r>
            <a:r>
              <a:rPr lang="da-DK" sz="2100" dirty="0" err="1" smtClean="0"/>
              <a:t>Survey</a:t>
            </a:r>
            <a:r>
              <a:rPr lang="da-DK" sz="2100" dirty="0" smtClean="0"/>
              <a:t>, Danish Industry, 2020)</a:t>
            </a:r>
          </a:p>
          <a:p>
            <a:pPr fontAlgn="auto">
              <a:spcAft>
                <a:spcPts val="0"/>
              </a:spcAft>
              <a:defRPr/>
            </a:pPr>
            <a:r>
              <a:rPr lang="da-DK" sz="2100" dirty="0" smtClean="0"/>
              <a:t>Bates, T. A. W. (2019). </a:t>
            </a:r>
            <a:r>
              <a:rPr lang="da-DK" sz="2100" i="1" dirty="0" err="1" smtClean="0"/>
              <a:t>Teaching</a:t>
            </a:r>
            <a:r>
              <a:rPr lang="da-DK" sz="2100" i="1" dirty="0" smtClean="0"/>
              <a:t> in a Digital Age. </a:t>
            </a:r>
          </a:p>
          <a:p>
            <a:pPr fontAlgn="auto">
              <a:spcAft>
                <a:spcPts val="0"/>
              </a:spcAft>
              <a:defRPr/>
            </a:pPr>
            <a:r>
              <a:rPr lang="da-DK" sz="2100" dirty="0" smtClean="0"/>
              <a:t>Multiple </a:t>
            </a:r>
            <a:r>
              <a:rPr lang="da-DK" sz="2100" dirty="0" err="1" smtClean="0"/>
              <a:t>shorter</a:t>
            </a:r>
            <a:r>
              <a:rPr lang="da-DK" sz="2100" dirty="0" smtClean="0"/>
              <a:t> </a:t>
            </a:r>
            <a:r>
              <a:rPr lang="da-DK" sz="2100" dirty="0" err="1" smtClean="0"/>
              <a:t>articles</a:t>
            </a:r>
            <a:r>
              <a:rPr lang="da-DK" sz="2100" dirty="0"/>
              <a:t> </a:t>
            </a:r>
            <a:r>
              <a:rPr lang="da-DK" sz="2100" dirty="0" err="1" smtClean="0"/>
              <a:t>that</a:t>
            </a:r>
            <a:r>
              <a:rPr lang="da-DK" sz="2100" dirty="0" smtClean="0"/>
              <a:t> </a:t>
            </a:r>
            <a:r>
              <a:rPr lang="da-DK" sz="2100" dirty="0" err="1" smtClean="0"/>
              <a:t>summarize</a:t>
            </a:r>
            <a:r>
              <a:rPr lang="da-DK" sz="2100" dirty="0" smtClean="0"/>
              <a:t> </a:t>
            </a:r>
            <a:r>
              <a:rPr lang="da-DK" sz="2100" dirty="0" err="1" smtClean="0"/>
              <a:t>experiences</a:t>
            </a:r>
            <a:r>
              <a:rPr lang="da-DK" sz="2100" dirty="0" smtClean="0"/>
              <a:t> from </a:t>
            </a:r>
            <a:r>
              <a:rPr lang="da-DK" sz="2100" dirty="0" err="1" smtClean="0"/>
              <a:t>other</a:t>
            </a:r>
            <a:r>
              <a:rPr lang="da-DK" sz="2100" dirty="0" smtClean="0"/>
              <a:t> Business Schools.</a:t>
            </a:r>
          </a:p>
          <a:p>
            <a:pPr fontAlgn="auto">
              <a:spcAft>
                <a:spcPts val="0"/>
              </a:spcAft>
              <a:defRPr/>
            </a:pPr>
            <a:endParaRPr lang="da-DK" sz="2100" dirty="0" smtClean="0"/>
          </a:p>
          <a:p>
            <a:pPr fontAlgn="auto">
              <a:spcAft>
                <a:spcPts val="0"/>
              </a:spcAft>
              <a:defRPr/>
            </a:pPr>
            <a:endParaRPr lang="da-DK" sz="2100" dirty="0" smtClean="0"/>
          </a:p>
        </p:txBody>
      </p:sp>
      <p:pic>
        <p:nvPicPr>
          <p:cNvPr id="10" name="Pladsholder til billede 13"/>
          <p:cNvPicPr>
            <a:picLocks noChangeAspect="1"/>
          </p:cNvPicPr>
          <p:nvPr/>
        </p:nvPicPr>
        <p:blipFill rotWithShape="1">
          <a:blip r:embed="rId3" cstate="print">
            <a:duotone>
              <a:prstClr val="black"/>
              <a:srgbClr val="97701F">
                <a:tint val="45000"/>
                <a:satMod val="400000"/>
              </a:srgbClr>
            </a:duotone>
            <a:extLst>
              <a:ext uri="{28A0092B-C50C-407E-A947-70E740481C1C}">
                <a14:useLocalDpi xmlns:a14="http://schemas.microsoft.com/office/drawing/2010/main" val="0"/>
              </a:ext>
            </a:extLst>
          </a:blip>
          <a:srcRect l="23132" t="118" r="30660" b="13861"/>
          <a:stretch/>
        </p:blipFill>
        <p:spPr>
          <a:xfrm>
            <a:off x="7324436" y="0"/>
            <a:ext cx="4867565" cy="6041257"/>
          </a:xfrm>
          <a:prstGeom prst="rect">
            <a:avLst/>
          </a:prstGeom>
          <a:pattFill prst="pct10">
            <a:fgClr>
              <a:schemeClr val="tx1"/>
            </a:fgClr>
            <a:bgClr>
              <a:schemeClr val="bg1"/>
            </a:bgClr>
          </a:patt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7"/>
          <p:cNvPicPr>
            <a:picLocks noGrp="1" noChangeAspect="1"/>
          </p:cNvPicPr>
          <p:nvPr>
            <p:ph type="pic" sz="quarter" idx="11"/>
          </p:nvPr>
        </p:nvPicPr>
        <p:blipFill rotWithShape="1">
          <a:blip r:embed="rId2" cstate="hqprint">
            <a:duotone>
              <a:prstClr val="black"/>
              <a:schemeClr val="tx1">
                <a:tint val="45000"/>
                <a:satMod val="400000"/>
              </a:schemeClr>
            </a:duotone>
            <a:extLst>
              <a:ext uri="{28A0092B-C50C-407E-A947-70E740481C1C}">
                <a14:useLocalDpi xmlns:a14="http://schemas.microsoft.com/office/drawing/2010/main" val="0"/>
              </a:ext>
            </a:extLst>
          </a:blip>
          <a:srcRect l="22219" r="22219"/>
          <a:stretch/>
        </p:blipFill>
        <p:spPr>
          <a:xfrm>
            <a:off x="7185891" y="0"/>
            <a:ext cx="5006109" cy="6021578"/>
          </a:xfrm>
        </p:spPr>
      </p:pic>
      <p:sp>
        <p:nvSpPr>
          <p:cNvPr id="4" name="Pladsholder til tekst 3"/>
          <p:cNvSpPr>
            <a:spLocks noGrp="1"/>
          </p:cNvSpPr>
          <p:nvPr>
            <p:ph type="body" sz="quarter" idx="12"/>
          </p:nvPr>
        </p:nvSpPr>
        <p:spPr>
          <a:xfrm>
            <a:off x="627062" y="1920113"/>
            <a:ext cx="6275388" cy="4483100"/>
          </a:xfrm>
        </p:spPr>
        <p:txBody>
          <a:bodyPr rtlCol="0">
            <a:normAutofit/>
          </a:bodyPr>
          <a:lstStyle/>
          <a:p>
            <a:pPr marL="457200" indent="-457200" fontAlgn="auto">
              <a:spcAft>
                <a:spcPts val="0"/>
              </a:spcAft>
              <a:buFont typeface="+mj-lt"/>
              <a:buAutoNum type="arabicPeriod"/>
              <a:defRPr/>
            </a:pPr>
            <a:r>
              <a:rPr lang="da-DK" sz="2000" dirty="0" smtClean="0"/>
              <a:t>Blended </a:t>
            </a:r>
            <a:r>
              <a:rPr lang="da-DK" sz="2000" dirty="0" err="1" smtClean="0"/>
              <a:t>learning</a:t>
            </a:r>
            <a:r>
              <a:rPr lang="da-DK" sz="2000" dirty="0" smtClean="0"/>
              <a:t> </a:t>
            </a:r>
            <a:r>
              <a:rPr lang="da-DK" sz="2000" dirty="0" err="1" smtClean="0"/>
              <a:t>spaces</a:t>
            </a:r>
            <a:r>
              <a:rPr lang="da-DK" sz="2000" dirty="0" smtClean="0"/>
              <a:t> offer </a:t>
            </a:r>
            <a:r>
              <a:rPr lang="da-DK" sz="2000" dirty="0" err="1" smtClean="0"/>
              <a:t>sustainable</a:t>
            </a:r>
            <a:r>
              <a:rPr lang="da-DK" sz="2000" dirty="0" smtClean="0"/>
              <a:t> </a:t>
            </a:r>
            <a:r>
              <a:rPr lang="da-DK" sz="2000" dirty="0" err="1" smtClean="0"/>
              <a:t>ways</a:t>
            </a:r>
            <a:r>
              <a:rPr lang="da-DK" sz="2000" dirty="0" smtClean="0"/>
              <a:t> to support PBL </a:t>
            </a:r>
            <a:r>
              <a:rPr lang="da-DK" sz="2000" dirty="0" err="1" smtClean="0"/>
              <a:t>anchored</a:t>
            </a:r>
            <a:r>
              <a:rPr lang="da-DK" sz="2000" dirty="0" smtClean="0"/>
              <a:t> </a:t>
            </a:r>
            <a:r>
              <a:rPr lang="da-DK" sz="2000" dirty="0" err="1" smtClean="0"/>
              <a:t>learning</a:t>
            </a:r>
            <a:r>
              <a:rPr lang="da-DK" sz="2000" dirty="0" smtClean="0"/>
              <a:t>.</a:t>
            </a:r>
            <a:br>
              <a:rPr lang="da-DK" sz="2000" dirty="0" smtClean="0"/>
            </a:br>
            <a:endParaRPr lang="da-DK" sz="2000" dirty="0" smtClean="0"/>
          </a:p>
          <a:p>
            <a:pPr marL="457200" indent="-457200" fontAlgn="auto">
              <a:spcAft>
                <a:spcPts val="0"/>
              </a:spcAft>
              <a:buFont typeface="+mj-lt"/>
              <a:buAutoNum type="arabicPeriod"/>
              <a:defRPr/>
            </a:pPr>
            <a:r>
              <a:rPr lang="da-DK" sz="2000" dirty="0" smtClean="0">
                <a:solidFill>
                  <a:schemeClr val="accent4"/>
                </a:solidFill>
              </a:rPr>
              <a:t>Learning </a:t>
            </a:r>
            <a:r>
              <a:rPr lang="da-DK" sz="2000" dirty="0" err="1" smtClean="0">
                <a:solidFill>
                  <a:schemeClr val="accent4"/>
                </a:solidFill>
              </a:rPr>
              <a:t>revolves</a:t>
            </a:r>
            <a:r>
              <a:rPr lang="da-DK" sz="2000" dirty="0" smtClean="0">
                <a:solidFill>
                  <a:schemeClr val="accent4"/>
                </a:solidFill>
              </a:rPr>
              <a:t> </a:t>
            </a:r>
            <a:r>
              <a:rPr lang="da-DK" sz="2000" dirty="0" err="1" smtClean="0">
                <a:solidFill>
                  <a:schemeClr val="accent4"/>
                </a:solidFill>
              </a:rPr>
              <a:t>around</a:t>
            </a:r>
            <a:r>
              <a:rPr lang="da-DK" sz="2000" dirty="0" smtClean="0">
                <a:solidFill>
                  <a:schemeClr val="accent4"/>
                </a:solidFill>
              </a:rPr>
              <a:t> </a:t>
            </a:r>
            <a:r>
              <a:rPr lang="da-DK" sz="2000" dirty="0" err="1" smtClean="0">
                <a:solidFill>
                  <a:schemeClr val="accent4"/>
                </a:solidFill>
              </a:rPr>
              <a:t>creating</a:t>
            </a:r>
            <a:r>
              <a:rPr lang="da-DK" sz="2000" dirty="0" smtClean="0">
                <a:solidFill>
                  <a:schemeClr val="accent4"/>
                </a:solidFill>
              </a:rPr>
              <a:t> </a:t>
            </a:r>
            <a:r>
              <a:rPr lang="da-DK" sz="2000" dirty="0" err="1" smtClean="0">
                <a:solidFill>
                  <a:schemeClr val="accent4"/>
                </a:solidFill>
              </a:rPr>
              <a:t>strong</a:t>
            </a:r>
            <a:r>
              <a:rPr lang="da-DK" sz="2000" dirty="0" smtClean="0">
                <a:solidFill>
                  <a:schemeClr val="accent4"/>
                </a:solidFill>
              </a:rPr>
              <a:t> relations with students.</a:t>
            </a:r>
            <a:br>
              <a:rPr lang="da-DK" sz="2000" dirty="0" smtClean="0">
                <a:solidFill>
                  <a:schemeClr val="accent4"/>
                </a:solidFill>
              </a:rPr>
            </a:br>
            <a:endParaRPr lang="da-DK" sz="2000" dirty="0" smtClean="0">
              <a:solidFill>
                <a:schemeClr val="accent4"/>
              </a:solidFill>
            </a:endParaRPr>
          </a:p>
          <a:p>
            <a:pPr marL="457200" indent="-457200" fontAlgn="auto">
              <a:spcAft>
                <a:spcPts val="0"/>
              </a:spcAft>
              <a:buFont typeface="+mj-lt"/>
              <a:buAutoNum type="arabicPeriod"/>
              <a:defRPr/>
            </a:pPr>
            <a:r>
              <a:rPr lang="da-DK" sz="2000" dirty="0" err="1" smtClean="0">
                <a:solidFill>
                  <a:schemeClr val="accent4"/>
                </a:solidFill>
              </a:rPr>
              <a:t>We</a:t>
            </a:r>
            <a:r>
              <a:rPr lang="da-DK" sz="2000" dirty="0" smtClean="0">
                <a:solidFill>
                  <a:schemeClr val="accent4"/>
                </a:solidFill>
              </a:rPr>
              <a:t> </a:t>
            </a:r>
            <a:r>
              <a:rPr lang="da-DK" sz="2000" dirty="0" err="1" smtClean="0">
                <a:solidFill>
                  <a:schemeClr val="accent4"/>
                </a:solidFill>
              </a:rPr>
              <a:t>need</a:t>
            </a:r>
            <a:r>
              <a:rPr lang="da-DK" sz="2000" dirty="0" smtClean="0">
                <a:solidFill>
                  <a:schemeClr val="accent4"/>
                </a:solidFill>
              </a:rPr>
              <a:t> to </a:t>
            </a:r>
            <a:r>
              <a:rPr lang="da-DK" sz="2000" dirty="0" err="1" smtClean="0">
                <a:solidFill>
                  <a:schemeClr val="accent4"/>
                </a:solidFill>
              </a:rPr>
              <a:t>strengthen</a:t>
            </a:r>
            <a:r>
              <a:rPr lang="da-DK" sz="2000" dirty="0" smtClean="0">
                <a:solidFill>
                  <a:schemeClr val="accent4"/>
                </a:solidFill>
              </a:rPr>
              <a:t> the </a:t>
            </a:r>
            <a:r>
              <a:rPr lang="da-DK" sz="2000" dirty="0" err="1" smtClean="0">
                <a:solidFill>
                  <a:schemeClr val="accent4"/>
                </a:solidFill>
              </a:rPr>
              <a:t>structures</a:t>
            </a:r>
            <a:r>
              <a:rPr lang="da-DK" sz="2000" dirty="0" smtClean="0">
                <a:solidFill>
                  <a:schemeClr val="accent4"/>
                </a:solidFill>
              </a:rPr>
              <a:t> </a:t>
            </a:r>
            <a:r>
              <a:rPr lang="da-DK" sz="2000" dirty="0" err="1" smtClean="0">
                <a:solidFill>
                  <a:schemeClr val="accent4"/>
                </a:solidFill>
              </a:rPr>
              <a:t>around</a:t>
            </a:r>
            <a:r>
              <a:rPr lang="da-DK" sz="2000" dirty="0" smtClean="0">
                <a:solidFill>
                  <a:schemeClr val="accent4"/>
                </a:solidFill>
              </a:rPr>
              <a:t> </a:t>
            </a:r>
            <a:r>
              <a:rPr lang="da-DK" sz="2000" dirty="0" err="1" smtClean="0"/>
              <a:t>our</a:t>
            </a:r>
            <a:r>
              <a:rPr lang="da-DK" sz="2000" dirty="0" smtClean="0"/>
              <a:t> </a:t>
            </a:r>
            <a:r>
              <a:rPr lang="da-DK" sz="2000" dirty="0" smtClean="0">
                <a:solidFill>
                  <a:schemeClr val="accent4"/>
                </a:solidFill>
              </a:rPr>
              <a:t>PBL </a:t>
            </a:r>
            <a:r>
              <a:rPr lang="da-DK" sz="2000" dirty="0" err="1" smtClean="0">
                <a:solidFill>
                  <a:schemeClr val="accent4"/>
                </a:solidFill>
              </a:rPr>
              <a:t>anchored</a:t>
            </a:r>
            <a:r>
              <a:rPr lang="da-DK" sz="2000" dirty="0" smtClean="0">
                <a:solidFill>
                  <a:schemeClr val="accent4"/>
                </a:solidFill>
              </a:rPr>
              <a:t> blended </a:t>
            </a:r>
            <a:r>
              <a:rPr lang="da-DK" sz="2000" dirty="0" err="1" smtClean="0">
                <a:solidFill>
                  <a:schemeClr val="accent4"/>
                </a:solidFill>
              </a:rPr>
              <a:t>learning</a:t>
            </a:r>
            <a:r>
              <a:rPr lang="da-DK" sz="2000" dirty="0" smtClean="0">
                <a:solidFill>
                  <a:schemeClr val="accent4"/>
                </a:solidFill>
              </a:rPr>
              <a:t> </a:t>
            </a:r>
            <a:r>
              <a:rPr lang="da-DK" sz="2000" dirty="0" err="1" smtClean="0">
                <a:solidFill>
                  <a:schemeClr val="accent4"/>
                </a:solidFill>
              </a:rPr>
              <a:t>spaces</a:t>
            </a:r>
            <a:r>
              <a:rPr lang="da-DK" sz="2000" dirty="0" smtClean="0">
                <a:solidFill>
                  <a:schemeClr val="accent4"/>
                </a:solidFill>
              </a:rPr>
              <a:t> if </a:t>
            </a:r>
            <a:r>
              <a:rPr lang="da-DK" sz="2000" dirty="0" err="1" smtClean="0">
                <a:solidFill>
                  <a:schemeClr val="accent4"/>
                </a:solidFill>
              </a:rPr>
              <a:t>we</a:t>
            </a:r>
            <a:r>
              <a:rPr lang="da-DK" sz="2000" dirty="0" smtClean="0">
                <a:solidFill>
                  <a:schemeClr val="accent4"/>
                </a:solidFill>
              </a:rPr>
              <a:t> </a:t>
            </a:r>
            <a:r>
              <a:rPr lang="da-DK" sz="2000" dirty="0" err="1" smtClean="0">
                <a:solidFill>
                  <a:schemeClr val="accent4"/>
                </a:solidFill>
              </a:rPr>
              <a:t>want</a:t>
            </a:r>
            <a:r>
              <a:rPr lang="da-DK" sz="2000" dirty="0" smtClean="0">
                <a:solidFill>
                  <a:schemeClr val="accent4"/>
                </a:solidFill>
              </a:rPr>
              <a:t> to </a:t>
            </a:r>
            <a:r>
              <a:rPr lang="da-DK" sz="2000" dirty="0" err="1" smtClean="0">
                <a:solidFill>
                  <a:schemeClr val="accent4"/>
                </a:solidFill>
              </a:rPr>
              <a:t>realize</a:t>
            </a:r>
            <a:r>
              <a:rPr lang="da-DK" sz="2000" dirty="0" smtClean="0">
                <a:solidFill>
                  <a:schemeClr val="accent4"/>
                </a:solidFill>
              </a:rPr>
              <a:t> </a:t>
            </a:r>
            <a:r>
              <a:rPr lang="da-DK" sz="2000" dirty="0" err="1" smtClean="0">
                <a:solidFill>
                  <a:schemeClr val="accent4"/>
                </a:solidFill>
              </a:rPr>
              <a:t>our</a:t>
            </a:r>
            <a:r>
              <a:rPr lang="da-DK" sz="2000" dirty="0" smtClean="0">
                <a:solidFill>
                  <a:schemeClr val="accent4"/>
                </a:solidFill>
              </a:rPr>
              <a:t> ambitions. </a:t>
            </a:r>
            <a:endParaRPr lang="da-DK" sz="2000" dirty="0">
              <a:solidFill>
                <a:schemeClr val="accent4"/>
              </a:solidFill>
            </a:endParaRPr>
          </a:p>
        </p:txBody>
      </p:sp>
      <p:sp>
        <p:nvSpPr>
          <p:cNvPr id="5" name="Titel 2"/>
          <p:cNvSpPr>
            <a:spLocks noGrp="1"/>
          </p:cNvSpPr>
          <p:nvPr>
            <p:ph type="title"/>
          </p:nvPr>
        </p:nvSpPr>
        <p:spPr>
          <a:xfrm>
            <a:off x="587375" y="576489"/>
            <a:ext cx="5769882" cy="712788"/>
          </a:xfrm>
        </p:spPr>
        <p:txBody>
          <a:bodyPr rtlCol="0">
            <a:noAutofit/>
          </a:bodyPr>
          <a:lstStyle/>
          <a:p>
            <a:pPr fontAlgn="auto">
              <a:spcAft>
                <a:spcPts val="0"/>
              </a:spcAft>
              <a:defRPr/>
            </a:pPr>
            <a:r>
              <a:rPr lang="da-DK" dirty="0" smtClean="0">
                <a:solidFill>
                  <a:schemeClr val="accent4"/>
                </a:solidFill>
                <a:latin typeface="+mn-lt"/>
              </a:rPr>
              <a:t>Overall </a:t>
            </a:r>
            <a:r>
              <a:rPr lang="da-DK" dirty="0" err="1" smtClean="0">
                <a:solidFill>
                  <a:schemeClr val="accent4"/>
                </a:solidFill>
                <a:latin typeface="+mn-lt"/>
              </a:rPr>
              <a:t>learning</a:t>
            </a:r>
            <a:r>
              <a:rPr lang="da-DK" dirty="0" smtClean="0">
                <a:solidFill>
                  <a:schemeClr val="accent4"/>
                </a:solidFill>
                <a:latin typeface="+mn-lt"/>
              </a:rPr>
              <a:t> </a:t>
            </a:r>
            <a:r>
              <a:rPr lang="da-DK" dirty="0" err="1" smtClean="0">
                <a:solidFill>
                  <a:schemeClr val="accent4"/>
                </a:solidFill>
                <a:latin typeface="+mn-lt"/>
              </a:rPr>
              <a:t>outcomes</a:t>
            </a:r>
            <a:endParaRPr lang="da-DK" dirty="0">
              <a:solidFill>
                <a:schemeClr val="accent4"/>
              </a:solidFill>
              <a:latin typeface="+mn-lt"/>
            </a:endParaRPr>
          </a:p>
        </p:txBody>
      </p:sp>
      <p:sp>
        <p:nvSpPr>
          <p:cNvPr id="7" name="Tekstfelt 1"/>
          <p:cNvSpPr txBox="1">
            <a:spLocks noChangeArrowheads="1"/>
          </p:cNvSpPr>
          <p:nvPr/>
        </p:nvSpPr>
        <p:spPr bwMode="auto">
          <a:xfrm>
            <a:off x="496303" y="1464807"/>
            <a:ext cx="6406147" cy="390600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Barlow" panose="00000500000000000000" pitchFamily="2" charset="0"/>
              </a:defRPr>
            </a:lvl1pPr>
            <a:lvl2pPr marL="742950" indent="-285750">
              <a:defRPr>
                <a:solidFill>
                  <a:schemeClr val="tx1"/>
                </a:solidFill>
                <a:latin typeface="Barlow" panose="00000500000000000000" pitchFamily="2" charset="0"/>
              </a:defRPr>
            </a:lvl2pPr>
            <a:lvl3pPr marL="1143000" indent="-228600">
              <a:defRPr>
                <a:solidFill>
                  <a:schemeClr val="tx1"/>
                </a:solidFill>
                <a:latin typeface="Barlow" panose="00000500000000000000" pitchFamily="2" charset="0"/>
              </a:defRPr>
            </a:lvl3pPr>
            <a:lvl4pPr marL="1600200" indent="-228600">
              <a:defRPr>
                <a:solidFill>
                  <a:schemeClr val="tx1"/>
                </a:solidFill>
                <a:latin typeface="Barlow" panose="00000500000000000000" pitchFamily="2" charset="0"/>
              </a:defRPr>
            </a:lvl4pPr>
            <a:lvl5pPr marL="2057400" indent="-228600">
              <a:defRPr>
                <a:solidFill>
                  <a:schemeClr val="tx1"/>
                </a:solidFill>
                <a:latin typeface="Barlow" panose="00000500000000000000" pitchFamily="2" charset="0"/>
              </a:defRPr>
            </a:lvl5pPr>
            <a:lvl6pPr marL="2514600" indent="-228600" defTabSz="912813" fontAlgn="base">
              <a:spcBef>
                <a:spcPct val="0"/>
              </a:spcBef>
              <a:spcAft>
                <a:spcPct val="0"/>
              </a:spcAft>
              <a:defRPr>
                <a:solidFill>
                  <a:schemeClr val="tx1"/>
                </a:solidFill>
                <a:latin typeface="Barlow" panose="00000500000000000000" pitchFamily="2" charset="0"/>
              </a:defRPr>
            </a:lvl6pPr>
            <a:lvl7pPr marL="2971800" indent="-228600" defTabSz="912813" fontAlgn="base">
              <a:spcBef>
                <a:spcPct val="0"/>
              </a:spcBef>
              <a:spcAft>
                <a:spcPct val="0"/>
              </a:spcAft>
              <a:defRPr>
                <a:solidFill>
                  <a:schemeClr val="tx1"/>
                </a:solidFill>
                <a:latin typeface="Barlow" panose="00000500000000000000" pitchFamily="2" charset="0"/>
              </a:defRPr>
            </a:lvl7pPr>
            <a:lvl8pPr marL="3429000" indent="-228600" defTabSz="912813" fontAlgn="base">
              <a:spcBef>
                <a:spcPct val="0"/>
              </a:spcBef>
              <a:spcAft>
                <a:spcPct val="0"/>
              </a:spcAft>
              <a:defRPr>
                <a:solidFill>
                  <a:schemeClr val="tx1"/>
                </a:solidFill>
                <a:latin typeface="Barlow" panose="00000500000000000000" pitchFamily="2" charset="0"/>
              </a:defRPr>
            </a:lvl8pPr>
            <a:lvl9pPr marL="3886200" indent="-228600" defTabSz="912813" fontAlgn="base">
              <a:spcBef>
                <a:spcPct val="0"/>
              </a:spcBef>
              <a:spcAft>
                <a:spcPct val="0"/>
              </a:spcAft>
              <a:defRPr>
                <a:solidFill>
                  <a:schemeClr val="tx1"/>
                </a:solidFill>
                <a:latin typeface="Barlow" panose="00000500000000000000" pitchFamily="2" charset="0"/>
              </a:defRPr>
            </a:lvl9pPr>
          </a:lstStyle>
          <a:p>
            <a:pPr eaLnBrk="1" hangingPunct="1"/>
            <a:endParaRPr lang="da-DK" altLang="da-D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498611"/>
            <a:ext cx="11473997" cy="1051516"/>
          </a:xfrm>
        </p:spPr>
        <p:txBody>
          <a:bodyPr/>
          <a:lstStyle/>
          <a:p>
            <a:r>
              <a:rPr lang="da-DK" dirty="0" smtClean="0">
                <a:latin typeface="+mn-lt"/>
              </a:rPr>
              <a:t>Student society </a:t>
            </a:r>
            <a:r>
              <a:rPr lang="da-DK" dirty="0" err="1" smtClean="0">
                <a:latin typeface="+mn-lt"/>
              </a:rPr>
              <a:t>surveys</a:t>
            </a:r>
            <a:r>
              <a:rPr lang="da-DK" dirty="0" smtClean="0">
                <a:latin typeface="+mn-lt"/>
              </a:rPr>
              <a:t> &amp; </a:t>
            </a:r>
            <a:r>
              <a:rPr lang="da-DK" dirty="0" err="1" smtClean="0">
                <a:latin typeface="+mn-lt"/>
              </a:rPr>
              <a:t>focus</a:t>
            </a:r>
            <a:r>
              <a:rPr lang="da-DK" dirty="0" smtClean="0">
                <a:latin typeface="+mn-lt"/>
              </a:rPr>
              <a:t> </a:t>
            </a:r>
            <a:r>
              <a:rPr lang="da-DK" dirty="0" err="1" smtClean="0">
                <a:latin typeface="+mn-lt"/>
              </a:rPr>
              <a:t>group</a:t>
            </a:r>
            <a:r>
              <a:rPr lang="da-DK" dirty="0" smtClean="0">
                <a:latin typeface="+mn-lt"/>
              </a:rPr>
              <a:t> interview</a:t>
            </a:r>
            <a:endParaRPr lang="da-DK" sz="2800" i="1" dirty="0">
              <a:solidFill>
                <a:schemeClr val="tx1">
                  <a:lumMod val="75000"/>
                </a:schemeClr>
              </a:solidFill>
              <a:latin typeface="+mn-lt"/>
            </a:endParaRPr>
          </a:p>
        </p:txBody>
      </p:sp>
      <p:sp>
        <p:nvSpPr>
          <p:cNvPr id="4" name="Pladsholder til tekst 3"/>
          <p:cNvSpPr>
            <a:spLocks noGrp="1"/>
          </p:cNvSpPr>
          <p:nvPr>
            <p:ph type="body" sz="quarter" idx="12"/>
          </p:nvPr>
        </p:nvSpPr>
        <p:spPr>
          <a:xfrm>
            <a:off x="587373" y="961079"/>
            <a:ext cx="11038569" cy="1337986"/>
          </a:xfrm>
        </p:spPr>
        <p:txBody>
          <a:bodyPr/>
          <a:lstStyle/>
          <a:p>
            <a:pPr marL="0" indent="0">
              <a:buNone/>
            </a:pPr>
            <a:endParaRPr lang="da-DK" dirty="0" smtClean="0">
              <a:solidFill>
                <a:schemeClr val="tx1">
                  <a:lumMod val="75000"/>
                </a:schemeClr>
              </a:solidFill>
            </a:endParaRPr>
          </a:p>
          <a:p>
            <a:pPr marL="0" indent="0">
              <a:buNone/>
            </a:pPr>
            <a:r>
              <a:rPr lang="da-DK" dirty="0" smtClean="0">
                <a:solidFill>
                  <a:schemeClr val="tx1">
                    <a:lumMod val="75000"/>
                  </a:schemeClr>
                </a:solidFill>
              </a:rPr>
              <a:t>Overall </a:t>
            </a:r>
            <a:r>
              <a:rPr lang="da-DK" dirty="0" err="1" smtClean="0">
                <a:solidFill>
                  <a:schemeClr val="tx1">
                    <a:lumMod val="75000"/>
                  </a:schemeClr>
                </a:solidFill>
              </a:rPr>
              <a:t>findings</a:t>
            </a:r>
            <a:r>
              <a:rPr lang="da-DK" dirty="0" smtClean="0">
                <a:solidFill>
                  <a:schemeClr val="tx1">
                    <a:lumMod val="75000"/>
                  </a:schemeClr>
                </a:solidFill>
              </a:rPr>
              <a:t>:</a:t>
            </a:r>
            <a:endParaRPr lang="da-DK" dirty="0"/>
          </a:p>
          <a:p>
            <a:r>
              <a:rPr lang="da-DK" sz="1600" dirty="0" smtClean="0"/>
              <a:t>This is not a </a:t>
            </a:r>
            <a:r>
              <a:rPr lang="da-DK" sz="1600" dirty="0" err="1" smtClean="0"/>
              <a:t>question</a:t>
            </a:r>
            <a:r>
              <a:rPr lang="da-DK" sz="1600" dirty="0" smtClean="0"/>
              <a:t> </a:t>
            </a:r>
            <a:r>
              <a:rPr lang="da-DK" sz="1600" dirty="0" err="1" smtClean="0"/>
              <a:t>about</a:t>
            </a:r>
            <a:r>
              <a:rPr lang="da-DK" sz="1600" dirty="0" smtClean="0"/>
              <a:t> </a:t>
            </a:r>
            <a:r>
              <a:rPr lang="da-DK" sz="1600" dirty="0" err="1" smtClean="0"/>
              <a:t>digitalisation</a:t>
            </a:r>
            <a:r>
              <a:rPr lang="da-DK" sz="1600" dirty="0" smtClean="0"/>
              <a:t> as </a:t>
            </a:r>
            <a:r>
              <a:rPr lang="da-DK" sz="1600" dirty="0" err="1" smtClean="0"/>
              <a:t>much</a:t>
            </a:r>
            <a:r>
              <a:rPr lang="da-DK" sz="1600" dirty="0" smtClean="0"/>
              <a:t> as it is a </a:t>
            </a:r>
            <a:r>
              <a:rPr lang="da-DK" sz="1600" dirty="0" err="1" smtClean="0"/>
              <a:t>question</a:t>
            </a:r>
            <a:r>
              <a:rPr lang="da-DK" sz="1600" dirty="0" smtClean="0"/>
              <a:t> </a:t>
            </a:r>
            <a:r>
              <a:rPr lang="da-DK" sz="1600" dirty="0" err="1" smtClean="0"/>
              <a:t>about</a:t>
            </a:r>
            <a:r>
              <a:rPr lang="da-DK" sz="1600" dirty="0" smtClean="0"/>
              <a:t> </a:t>
            </a:r>
            <a:r>
              <a:rPr lang="da-DK" sz="1600" dirty="0" err="1" smtClean="0"/>
              <a:t>what</a:t>
            </a:r>
            <a:r>
              <a:rPr lang="da-DK" sz="1600" dirty="0"/>
              <a:t> </a:t>
            </a:r>
            <a:r>
              <a:rPr lang="da-DK" sz="1600" dirty="0" smtClean="0"/>
              <a:t>PBL is for </a:t>
            </a:r>
            <a:r>
              <a:rPr lang="da-DK" sz="1600" dirty="0" err="1" smtClean="0"/>
              <a:t>us</a:t>
            </a:r>
            <a:r>
              <a:rPr lang="da-DK" sz="1600" dirty="0" smtClean="0"/>
              <a:t> – </a:t>
            </a:r>
            <a:r>
              <a:rPr lang="da-DK" sz="1600" dirty="0" err="1" smtClean="0"/>
              <a:t>indepent</a:t>
            </a:r>
            <a:r>
              <a:rPr lang="da-DK" sz="1600" dirty="0" smtClean="0"/>
              <a:t> of mode of </a:t>
            </a:r>
            <a:r>
              <a:rPr lang="da-DK" sz="1600" dirty="0" err="1" smtClean="0"/>
              <a:t>delivery</a:t>
            </a:r>
            <a:r>
              <a:rPr lang="da-DK" sz="1600" dirty="0" smtClean="0"/>
              <a:t>.</a:t>
            </a:r>
          </a:p>
          <a:p>
            <a:r>
              <a:rPr lang="da-DK" sz="1600" dirty="0" err="1" smtClean="0"/>
              <a:t>Taking</a:t>
            </a:r>
            <a:r>
              <a:rPr lang="da-DK" sz="1600" dirty="0" smtClean="0"/>
              <a:t> an </a:t>
            </a:r>
            <a:r>
              <a:rPr lang="da-DK" sz="1600" dirty="0" err="1" smtClean="0"/>
              <a:t>education</a:t>
            </a:r>
            <a:r>
              <a:rPr lang="da-DK" sz="1600" dirty="0" smtClean="0"/>
              <a:t> and </a:t>
            </a:r>
            <a:r>
              <a:rPr lang="da-DK" sz="1600" dirty="0" err="1" smtClean="0"/>
              <a:t>learning</a:t>
            </a:r>
            <a:r>
              <a:rPr lang="da-DK" sz="1600" dirty="0" smtClean="0"/>
              <a:t> is dependent on </a:t>
            </a:r>
            <a:r>
              <a:rPr lang="da-DK" sz="1600" dirty="0" err="1" smtClean="0"/>
              <a:t>ensuring</a:t>
            </a:r>
            <a:r>
              <a:rPr lang="da-DK" sz="1600" dirty="0" smtClean="0"/>
              <a:t> </a:t>
            </a:r>
            <a:r>
              <a:rPr lang="da-DK" sz="1600" dirty="0" err="1" smtClean="0"/>
              <a:t>our</a:t>
            </a:r>
            <a:r>
              <a:rPr lang="da-DK" sz="1600" dirty="0" smtClean="0"/>
              <a:t> </a:t>
            </a:r>
            <a:r>
              <a:rPr lang="da-DK" sz="1600" dirty="0" err="1" smtClean="0"/>
              <a:t>well-being</a:t>
            </a:r>
            <a:r>
              <a:rPr lang="da-DK" sz="1600" dirty="0" smtClean="0"/>
              <a:t>.</a:t>
            </a:r>
          </a:p>
          <a:p>
            <a:r>
              <a:rPr lang="da-DK" sz="1600" dirty="0" err="1" smtClean="0"/>
              <a:t>When</a:t>
            </a:r>
            <a:r>
              <a:rPr lang="da-DK" sz="1600" dirty="0" smtClean="0"/>
              <a:t> </a:t>
            </a:r>
            <a:r>
              <a:rPr lang="da-DK" sz="1600" dirty="0" err="1" smtClean="0"/>
              <a:t>everything</a:t>
            </a:r>
            <a:r>
              <a:rPr lang="da-DK" sz="1600" dirty="0" smtClean="0"/>
              <a:t> is online, </a:t>
            </a:r>
            <a:r>
              <a:rPr lang="da-DK" sz="1600" dirty="0" err="1" smtClean="0"/>
              <a:t>our</a:t>
            </a:r>
            <a:r>
              <a:rPr lang="da-DK" sz="1600" dirty="0" smtClean="0"/>
              <a:t> studies </a:t>
            </a:r>
            <a:r>
              <a:rPr lang="da-DK" sz="1600" dirty="0" err="1" smtClean="0"/>
              <a:t>become</a:t>
            </a:r>
            <a:r>
              <a:rPr lang="da-DK" sz="1600" dirty="0" smtClean="0"/>
              <a:t> </a:t>
            </a:r>
            <a:r>
              <a:rPr lang="da-DK" sz="1600" dirty="0" err="1" smtClean="0"/>
              <a:t>secondary</a:t>
            </a:r>
            <a:r>
              <a:rPr lang="da-DK" sz="1600" dirty="0" smtClean="0"/>
              <a:t> to </a:t>
            </a:r>
            <a:r>
              <a:rPr lang="da-DK" sz="1600" dirty="0" err="1" smtClean="0"/>
              <a:t>us</a:t>
            </a:r>
            <a:r>
              <a:rPr lang="da-DK" sz="1600" dirty="0" smtClean="0"/>
              <a:t> and </a:t>
            </a:r>
            <a:r>
              <a:rPr lang="da-DK" sz="1600" dirty="0" err="1" smtClean="0"/>
              <a:t>we</a:t>
            </a:r>
            <a:r>
              <a:rPr lang="da-DK" sz="1600" dirty="0" smtClean="0"/>
              <a:t> </a:t>
            </a:r>
            <a:r>
              <a:rPr lang="da-DK" sz="1600" dirty="0"/>
              <a:t>start </a:t>
            </a:r>
            <a:r>
              <a:rPr lang="da-DK" sz="1600" dirty="0" err="1"/>
              <a:t>identifying</a:t>
            </a:r>
            <a:r>
              <a:rPr lang="da-DK" sz="1600" dirty="0"/>
              <a:t> </a:t>
            </a:r>
            <a:r>
              <a:rPr lang="da-DK" sz="1600" dirty="0" err="1" smtClean="0"/>
              <a:t>elsewhere</a:t>
            </a:r>
            <a:r>
              <a:rPr lang="da-DK" sz="1600" dirty="0" smtClean="0"/>
              <a:t>.</a:t>
            </a:r>
          </a:p>
          <a:p>
            <a:r>
              <a:rPr lang="da-DK" sz="1600" dirty="0" smtClean="0"/>
              <a:t>PBL is for </a:t>
            </a:r>
            <a:r>
              <a:rPr lang="da-DK" sz="1600" dirty="0" err="1" smtClean="0"/>
              <a:t>us</a:t>
            </a:r>
            <a:r>
              <a:rPr lang="da-DK" sz="1600" dirty="0" smtClean="0"/>
              <a:t> </a:t>
            </a:r>
            <a:r>
              <a:rPr lang="da-DK" sz="1600" dirty="0" err="1" smtClean="0"/>
              <a:t>synonumous</a:t>
            </a:r>
            <a:r>
              <a:rPr lang="da-DK" sz="1600" dirty="0" smtClean="0"/>
              <a:t> with </a:t>
            </a:r>
            <a:r>
              <a:rPr lang="da-DK" sz="1600" dirty="0" err="1" smtClean="0"/>
              <a:t>dialogue</a:t>
            </a:r>
            <a:r>
              <a:rPr lang="da-DK" sz="1600" dirty="0" smtClean="0"/>
              <a:t>, </a:t>
            </a:r>
            <a:r>
              <a:rPr lang="da-DK" sz="1600" dirty="0" err="1" smtClean="0"/>
              <a:t>questions</a:t>
            </a:r>
            <a:r>
              <a:rPr lang="da-DK" sz="1600" dirty="0" smtClean="0"/>
              <a:t>, </a:t>
            </a:r>
            <a:r>
              <a:rPr lang="da-DK" sz="1600" dirty="0" err="1" smtClean="0"/>
              <a:t>interactions</a:t>
            </a:r>
            <a:r>
              <a:rPr lang="da-DK" sz="1600" dirty="0" smtClean="0"/>
              <a:t> and not </a:t>
            </a:r>
            <a:r>
              <a:rPr lang="da-DK" sz="1600" dirty="0" err="1" smtClean="0"/>
              <a:t>monologue</a:t>
            </a:r>
            <a:r>
              <a:rPr lang="da-DK" sz="1600" dirty="0" smtClean="0"/>
              <a:t>.</a:t>
            </a:r>
          </a:p>
          <a:p>
            <a:r>
              <a:rPr lang="da-DK" sz="1600" dirty="0" err="1" smtClean="0"/>
              <a:t>We</a:t>
            </a:r>
            <a:r>
              <a:rPr lang="da-DK" sz="1600" dirty="0" smtClean="0"/>
              <a:t> </a:t>
            </a:r>
            <a:r>
              <a:rPr lang="da-DK" sz="1600" dirty="0" err="1" smtClean="0"/>
              <a:t>learn</a:t>
            </a:r>
            <a:r>
              <a:rPr lang="da-DK" sz="1600" dirty="0" smtClean="0"/>
              <a:t> </a:t>
            </a:r>
            <a:r>
              <a:rPr lang="da-DK" sz="1600" dirty="0" err="1" smtClean="0"/>
              <a:t>when</a:t>
            </a:r>
            <a:r>
              <a:rPr lang="da-DK" sz="1600" dirty="0" smtClean="0"/>
              <a:t> </a:t>
            </a:r>
            <a:r>
              <a:rPr lang="da-DK" sz="1600" dirty="0" err="1" smtClean="0"/>
              <a:t>fellow</a:t>
            </a:r>
            <a:r>
              <a:rPr lang="da-DK" sz="1600" dirty="0" smtClean="0"/>
              <a:t> students ask </a:t>
            </a:r>
            <a:r>
              <a:rPr lang="da-DK" sz="1600" dirty="0" err="1" smtClean="0"/>
              <a:t>questions</a:t>
            </a:r>
            <a:r>
              <a:rPr lang="da-DK" sz="1600" dirty="0" smtClean="0"/>
              <a:t>, </a:t>
            </a:r>
            <a:r>
              <a:rPr lang="da-DK" sz="1600" dirty="0" err="1" smtClean="0"/>
              <a:t>we</a:t>
            </a:r>
            <a:r>
              <a:rPr lang="da-DK" sz="1600" dirty="0" smtClean="0"/>
              <a:t> </a:t>
            </a:r>
            <a:r>
              <a:rPr lang="da-DK" sz="1600" dirty="0" err="1" smtClean="0"/>
              <a:t>engage</a:t>
            </a:r>
            <a:r>
              <a:rPr lang="da-DK" sz="1600" dirty="0" smtClean="0"/>
              <a:t> in </a:t>
            </a:r>
            <a:r>
              <a:rPr lang="da-DK" sz="1600" dirty="0" err="1" smtClean="0"/>
              <a:t>learning</a:t>
            </a:r>
            <a:r>
              <a:rPr lang="da-DK" sz="1600" dirty="0" smtClean="0"/>
              <a:t> </a:t>
            </a:r>
            <a:r>
              <a:rPr lang="da-DK" sz="1600" dirty="0" err="1" smtClean="0"/>
              <a:t>groups</a:t>
            </a:r>
            <a:r>
              <a:rPr lang="da-DK" sz="1600" dirty="0" smtClean="0"/>
              <a:t>, </a:t>
            </a:r>
            <a:r>
              <a:rPr lang="da-DK" sz="1600" dirty="0" err="1" smtClean="0"/>
              <a:t>reflect</a:t>
            </a:r>
            <a:r>
              <a:rPr lang="da-DK" sz="1600" dirty="0" smtClean="0"/>
              <a:t> on </a:t>
            </a:r>
            <a:r>
              <a:rPr lang="da-DK" sz="1600" dirty="0" err="1" smtClean="0"/>
              <a:t>material</a:t>
            </a:r>
            <a:r>
              <a:rPr lang="da-DK" sz="1600" dirty="0" smtClean="0"/>
              <a:t> </a:t>
            </a:r>
            <a:r>
              <a:rPr lang="da-DK" sz="1600" dirty="0" err="1" smtClean="0"/>
              <a:t>presented</a:t>
            </a:r>
            <a:r>
              <a:rPr lang="da-DK" sz="1600" dirty="0" smtClean="0"/>
              <a:t>, </a:t>
            </a:r>
            <a:r>
              <a:rPr lang="da-DK" sz="1600" dirty="0" err="1" smtClean="0"/>
              <a:t>get</a:t>
            </a:r>
            <a:r>
              <a:rPr lang="da-DK" sz="1600" dirty="0" smtClean="0"/>
              <a:t> feedback and </a:t>
            </a:r>
            <a:r>
              <a:rPr lang="da-DK" sz="1600" dirty="0" err="1" smtClean="0"/>
              <a:t>are</a:t>
            </a:r>
            <a:r>
              <a:rPr lang="da-DK" sz="1600" dirty="0" smtClean="0"/>
              <a:t> in </a:t>
            </a:r>
            <a:r>
              <a:rPr lang="da-DK" sz="1600" dirty="0" err="1" smtClean="0"/>
              <a:t>dialogue</a:t>
            </a:r>
            <a:r>
              <a:rPr lang="da-DK" sz="1600" dirty="0" smtClean="0"/>
              <a:t> with the </a:t>
            </a:r>
            <a:r>
              <a:rPr lang="da-DK" sz="1600" dirty="0" err="1" smtClean="0"/>
              <a:t>faculty</a:t>
            </a:r>
            <a:r>
              <a:rPr lang="da-DK" sz="1600" dirty="0" smtClean="0"/>
              <a:t>. </a:t>
            </a:r>
          </a:p>
          <a:p>
            <a:r>
              <a:rPr lang="da-DK" sz="1600" dirty="0" smtClean="0"/>
              <a:t>A more </a:t>
            </a:r>
            <a:r>
              <a:rPr lang="da-DK" sz="1600" dirty="0" err="1" smtClean="0"/>
              <a:t>coherent</a:t>
            </a:r>
            <a:r>
              <a:rPr lang="da-DK" sz="1600" dirty="0" smtClean="0"/>
              <a:t> </a:t>
            </a:r>
            <a:r>
              <a:rPr lang="da-DK" sz="1600" dirty="0" err="1" smtClean="0"/>
              <a:t>structure</a:t>
            </a:r>
            <a:r>
              <a:rPr lang="da-DK" sz="1600" dirty="0" smtClean="0"/>
              <a:t> </a:t>
            </a:r>
            <a:r>
              <a:rPr lang="da-DK" sz="1600" dirty="0" err="1" smtClean="0"/>
              <a:t>between</a:t>
            </a:r>
            <a:r>
              <a:rPr lang="da-DK" sz="1600" dirty="0" smtClean="0"/>
              <a:t> </a:t>
            </a:r>
            <a:r>
              <a:rPr lang="da-DK" sz="1600" dirty="0" err="1" smtClean="0"/>
              <a:t>modules</a:t>
            </a:r>
            <a:r>
              <a:rPr lang="da-DK" sz="1600" dirty="0" smtClean="0"/>
              <a:t> and on </a:t>
            </a:r>
            <a:r>
              <a:rPr lang="da-DK" sz="1600" dirty="0" err="1" smtClean="0"/>
              <a:t>moodle</a:t>
            </a:r>
            <a:r>
              <a:rPr lang="da-DK" sz="1600" dirty="0" smtClean="0"/>
              <a:t> </a:t>
            </a:r>
            <a:r>
              <a:rPr lang="da-DK" sz="1600" dirty="0" err="1" smtClean="0"/>
              <a:t>would</a:t>
            </a:r>
            <a:r>
              <a:rPr lang="da-DK" sz="1600" dirty="0" smtClean="0"/>
              <a:t> </a:t>
            </a:r>
            <a:r>
              <a:rPr lang="da-DK" sz="1600" dirty="0" err="1" smtClean="0"/>
              <a:t>minimize</a:t>
            </a:r>
            <a:r>
              <a:rPr lang="da-DK" sz="1600" dirty="0" smtClean="0"/>
              <a:t> frustration and </a:t>
            </a:r>
            <a:r>
              <a:rPr lang="da-DK" sz="1600" dirty="0" err="1" smtClean="0"/>
              <a:t>complexity</a:t>
            </a:r>
            <a:r>
              <a:rPr lang="da-DK" sz="1600" dirty="0" smtClean="0"/>
              <a:t>.</a:t>
            </a:r>
          </a:p>
          <a:p>
            <a:r>
              <a:rPr lang="da-DK" sz="1600" dirty="0" smtClean="0"/>
              <a:t>Are </a:t>
            </a:r>
            <a:r>
              <a:rPr lang="da-DK" sz="1600" dirty="0" err="1" smtClean="0"/>
              <a:t>our</a:t>
            </a:r>
            <a:r>
              <a:rPr lang="da-DK" sz="1600" dirty="0" smtClean="0"/>
              <a:t> </a:t>
            </a:r>
            <a:r>
              <a:rPr lang="da-DK" sz="1600" dirty="0" err="1" smtClean="0"/>
              <a:t>faculty</a:t>
            </a:r>
            <a:r>
              <a:rPr lang="da-DK" sz="1600" dirty="0" smtClean="0"/>
              <a:t> </a:t>
            </a:r>
            <a:r>
              <a:rPr lang="da-DK" sz="1600" dirty="0" err="1" smtClean="0"/>
              <a:t>thriving</a:t>
            </a:r>
            <a:r>
              <a:rPr lang="da-DK" sz="1600" dirty="0" smtClean="0"/>
              <a:t>…?</a:t>
            </a:r>
          </a:p>
          <a:p>
            <a:r>
              <a:rPr lang="da-DK" sz="1600" dirty="0" smtClean="0"/>
              <a:t>Is the </a:t>
            </a:r>
            <a:r>
              <a:rPr lang="da-DK" sz="1600" dirty="0" err="1" smtClean="0"/>
              <a:t>quality</a:t>
            </a:r>
            <a:r>
              <a:rPr lang="da-DK" sz="1600" dirty="0" smtClean="0"/>
              <a:t> </a:t>
            </a:r>
            <a:r>
              <a:rPr lang="da-DK" sz="1600" dirty="0" err="1" smtClean="0"/>
              <a:t>lower</a:t>
            </a:r>
            <a:r>
              <a:rPr lang="da-DK" sz="1600" dirty="0" smtClean="0"/>
              <a:t>…?</a:t>
            </a:r>
            <a:r>
              <a:rPr lang="da-DK" sz="1600" dirty="0"/>
              <a:t> </a:t>
            </a:r>
            <a:endParaRPr lang="da-DK" sz="1600" dirty="0" smtClean="0"/>
          </a:p>
          <a:p>
            <a:r>
              <a:rPr lang="da-DK" sz="1600" dirty="0" err="1" smtClean="0"/>
              <a:t>Invite</a:t>
            </a:r>
            <a:r>
              <a:rPr lang="da-DK" sz="1600" dirty="0" smtClean="0"/>
              <a:t> </a:t>
            </a:r>
            <a:r>
              <a:rPr lang="da-DK" sz="1600" dirty="0" err="1"/>
              <a:t>us</a:t>
            </a:r>
            <a:r>
              <a:rPr lang="da-DK" sz="1600" dirty="0"/>
              <a:t> </a:t>
            </a:r>
            <a:r>
              <a:rPr lang="da-DK" sz="1600" dirty="0" err="1"/>
              <a:t>into</a:t>
            </a:r>
            <a:r>
              <a:rPr lang="da-DK" sz="1600" dirty="0"/>
              <a:t> the </a:t>
            </a:r>
            <a:r>
              <a:rPr lang="da-DK" sz="1600" dirty="0" err="1" smtClean="0"/>
              <a:t>conversations</a:t>
            </a:r>
            <a:r>
              <a:rPr lang="da-DK" sz="1600" dirty="0" smtClean="0"/>
              <a:t>, </a:t>
            </a:r>
            <a:r>
              <a:rPr lang="da-DK" sz="1600" dirty="0" err="1" smtClean="0"/>
              <a:t>we</a:t>
            </a:r>
            <a:r>
              <a:rPr lang="da-DK" sz="1600" dirty="0" smtClean="0"/>
              <a:t> have </a:t>
            </a:r>
            <a:r>
              <a:rPr lang="da-DK" sz="1600" dirty="0" err="1" smtClean="0"/>
              <a:t>much</a:t>
            </a:r>
            <a:r>
              <a:rPr lang="da-DK" sz="1600" dirty="0" smtClean="0"/>
              <a:t> at </a:t>
            </a:r>
            <a:r>
              <a:rPr lang="da-DK" sz="1600" dirty="0" err="1" smtClean="0"/>
              <a:t>heart</a:t>
            </a:r>
            <a:r>
              <a:rPr lang="da-DK" sz="1600" dirty="0" smtClean="0"/>
              <a:t> </a:t>
            </a:r>
            <a:r>
              <a:rPr lang="da-DK" sz="1600" dirty="0" err="1" smtClean="0"/>
              <a:t>here</a:t>
            </a:r>
            <a:r>
              <a:rPr lang="da-DK" sz="1600" dirty="0" smtClean="0"/>
              <a:t> </a:t>
            </a:r>
            <a:r>
              <a:rPr lang="da-DK" sz="1600" dirty="0" smtClean="0">
                <a:sym typeface="Wingdings" panose="05000000000000000000" pitchFamily="2" charset="2"/>
              </a:rPr>
              <a:t></a:t>
            </a:r>
          </a:p>
          <a:p>
            <a:pPr marL="0" indent="0">
              <a:buNone/>
            </a:pPr>
            <a:r>
              <a:rPr lang="da-DK" sz="1400" i="1" dirty="0" smtClean="0">
                <a:solidFill>
                  <a:schemeClr val="tx1">
                    <a:lumMod val="75000"/>
                  </a:schemeClr>
                </a:solidFill>
              </a:rPr>
              <a:t/>
            </a:r>
            <a:br>
              <a:rPr lang="da-DK" sz="1400" i="1" dirty="0" smtClean="0">
                <a:solidFill>
                  <a:schemeClr val="tx1">
                    <a:lumMod val="75000"/>
                  </a:schemeClr>
                </a:solidFill>
              </a:rPr>
            </a:br>
            <a:r>
              <a:rPr lang="da-DK" sz="1400" i="1" dirty="0" smtClean="0">
                <a:solidFill>
                  <a:schemeClr val="tx1">
                    <a:lumMod val="75000"/>
                  </a:schemeClr>
                </a:solidFill>
              </a:rPr>
              <a:t>(Student </a:t>
            </a:r>
            <a:r>
              <a:rPr lang="da-DK" sz="1400" i="1" dirty="0">
                <a:solidFill>
                  <a:schemeClr val="tx1">
                    <a:lumMod val="75000"/>
                  </a:schemeClr>
                </a:solidFill>
              </a:rPr>
              <a:t>Society – 8 </a:t>
            </a:r>
            <a:r>
              <a:rPr lang="da-DK" sz="1400" i="1" dirty="0" err="1">
                <a:solidFill>
                  <a:schemeClr val="tx1">
                    <a:lumMod val="75000"/>
                  </a:schemeClr>
                </a:solidFill>
              </a:rPr>
              <a:t>focus</a:t>
            </a:r>
            <a:r>
              <a:rPr lang="da-DK" sz="1400" i="1" dirty="0">
                <a:solidFill>
                  <a:schemeClr val="tx1">
                    <a:lumMod val="75000"/>
                  </a:schemeClr>
                </a:solidFill>
              </a:rPr>
              <a:t> </a:t>
            </a:r>
            <a:r>
              <a:rPr lang="da-DK" sz="1400" i="1" dirty="0" err="1">
                <a:solidFill>
                  <a:schemeClr val="tx1">
                    <a:lumMod val="75000"/>
                  </a:schemeClr>
                </a:solidFill>
              </a:rPr>
              <a:t>group</a:t>
            </a:r>
            <a:r>
              <a:rPr lang="da-DK" sz="1400" i="1" dirty="0">
                <a:solidFill>
                  <a:schemeClr val="tx1">
                    <a:lumMod val="75000"/>
                  </a:schemeClr>
                </a:solidFill>
              </a:rPr>
              <a:t> interviews with 35 </a:t>
            </a:r>
            <a:r>
              <a:rPr lang="da-DK" sz="1400" i="1" dirty="0" smtClean="0">
                <a:solidFill>
                  <a:schemeClr val="tx1">
                    <a:lumMod val="75000"/>
                  </a:schemeClr>
                </a:solidFill>
              </a:rPr>
              <a:t>students, Student </a:t>
            </a:r>
            <a:r>
              <a:rPr lang="da-DK" sz="1400" i="1" dirty="0">
                <a:solidFill>
                  <a:schemeClr val="tx1">
                    <a:lumMod val="75000"/>
                  </a:schemeClr>
                </a:solidFill>
              </a:rPr>
              <a:t>Society </a:t>
            </a:r>
            <a:r>
              <a:rPr lang="da-DK" sz="1400" i="1" dirty="0" err="1">
                <a:solidFill>
                  <a:schemeClr val="tx1">
                    <a:lumMod val="75000"/>
                  </a:schemeClr>
                </a:solidFill>
              </a:rPr>
              <a:t>questionnaire</a:t>
            </a:r>
            <a:r>
              <a:rPr lang="da-DK" sz="1400" i="1" dirty="0">
                <a:solidFill>
                  <a:schemeClr val="tx1">
                    <a:lumMod val="75000"/>
                  </a:schemeClr>
                </a:solidFill>
              </a:rPr>
              <a:t> 760 </a:t>
            </a:r>
            <a:r>
              <a:rPr lang="da-DK" sz="1400" i="1" dirty="0" smtClean="0">
                <a:solidFill>
                  <a:schemeClr val="tx1">
                    <a:lumMod val="75000"/>
                  </a:schemeClr>
                </a:solidFill>
              </a:rPr>
              <a:t>students (26,4</a:t>
            </a:r>
            <a:r>
              <a:rPr lang="da-DK" sz="1400" i="1" dirty="0">
                <a:solidFill>
                  <a:schemeClr val="tx1">
                    <a:lumMod val="75000"/>
                  </a:schemeClr>
                </a:solidFill>
              </a:rPr>
              <a:t>% social </a:t>
            </a:r>
            <a:r>
              <a:rPr lang="da-DK" sz="1400" i="1" dirty="0" err="1">
                <a:solidFill>
                  <a:schemeClr val="tx1">
                    <a:lumMod val="75000"/>
                  </a:schemeClr>
                </a:solidFill>
              </a:rPr>
              <a:t>sciences’</a:t>
            </a:r>
            <a:r>
              <a:rPr lang="da-DK" sz="1400" i="1" dirty="0">
                <a:solidFill>
                  <a:schemeClr val="tx1">
                    <a:lumMod val="75000"/>
                  </a:schemeClr>
                </a:solidFill>
              </a:rPr>
              <a:t> students</a:t>
            </a:r>
            <a:r>
              <a:rPr lang="da-DK" sz="1400" i="1" dirty="0" smtClean="0">
                <a:solidFill>
                  <a:schemeClr val="tx1">
                    <a:lumMod val="75000"/>
                  </a:schemeClr>
                </a:solidFill>
              </a:rPr>
              <a:t>) &amp; 1 </a:t>
            </a:r>
            <a:r>
              <a:rPr lang="da-DK" sz="1400" i="1" dirty="0" err="1">
                <a:solidFill>
                  <a:schemeClr val="tx1">
                    <a:lumMod val="75000"/>
                  </a:schemeClr>
                </a:solidFill>
              </a:rPr>
              <a:t>focus</a:t>
            </a:r>
            <a:r>
              <a:rPr lang="da-DK" sz="1400" i="1" dirty="0">
                <a:solidFill>
                  <a:schemeClr val="tx1">
                    <a:lumMod val="75000"/>
                  </a:schemeClr>
                </a:solidFill>
              </a:rPr>
              <a:t> </a:t>
            </a:r>
            <a:r>
              <a:rPr lang="da-DK" sz="1400" i="1" dirty="0" err="1">
                <a:solidFill>
                  <a:schemeClr val="tx1">
                    <a:lumMod val="75000"/>
                  </a:schemeClr>
                </a:solidFill>
              </a:rPr>
              <a:t>group</a:t>
            </a:r>
            <a:r>
              <a:rPr lang="da-DK" sz="1400" i="1" dirty="0">
                <a:solidFill>
                  <a:schemeClr val="tx1">
                    <a:lumMod val="75000"/>
                  </a:schemeClr>
                </a:solidFill>
              </a:rPr>
              <a:t> interview with 4 of </a:t>
            </a:r>
            <a:r>
              <a:rPr lang="da-DK" sz="1400" i="1" dirty="0" err="1">
                <a:solidFill>
                  <a:schemeClr val="tx1">
                    <a:lumMod val="75000"/>
                  </a:schemeClr>
                </a:solidFill>
              </a:rPr>
              <a:t>our</a:t>
            </a:r>
            <a:r>
              <a:rPr lang="da-DK" sz="1400" i="1" dirty="0">
                <a:solidFill>
                  <a:schemeClr val="tx1">
                    <a:lumMod val="75000"/>
                  </a:schemeClr>
                </a:solidFill>
              </a:rPr>
              <a:t> </a:t>
            </a:r>
            <a:r>
              <a:rPr lang="da-DK" sz="1400" i="1" dirty="0" err="1">
                <a:solidFill>
                  <a:schemeClr val="tx1">
                    <a:lumMod val="75000"/>
                  </a:schemeClr>
                </a:solidFill>
              </a:rPr>
              <a:t>own</a:t>
            </a:r>
            <a:r>
              <a:rPr lang="da-DK" sz="1400" i="1" dirty="0">
                <a:solidFill>
                  <a:schemeClr val="tx1">
                    <a:lumMod val="75000"/>
                  </a:schemeClr>
                </a:solidFill>
              </a:rPr>
              <a:t> </a:t>
            </a:r>
            <a:r>
              <a:rPr lang="da-DK" sz="1400" i="1" dirty="0" err="1">
                <a:solidFill>
                  <a:schemeClr val="tx1">
                    <a:lumMod val="75000"/>
                  </a:schemeClr>
                </a:solidFill>
              </a:rPr>
              <a:t>full</a:t>
            </a:r>
            <a:r>
              <a:rPr lang="da-DK" sz="1400" i="1" dirty="0">
                <a:solidFill>
                  <a:schemeClr val="tx1">
                    <a:lumMod val="75000"/>
                  </a:schemeClr>
                </a:solidFill>
              </a:rPr>
              <a:t> time </a:t>
            </a:r>
            <a:r>
              <a:rPr lang="da-DK" sz="1400" i="1" dirty="0" smtClean="0">
                <a:solidFill>
                  <a:schemeClr val="tx1">
                    <a:lumMod val="75000"/>
                  </a:schemeClr>
                </a:solidFill>
              </a:rPr>
              <a:t>students)</a:t>
            </a:r>
            <a:endParaRPr lang="da-DK" sz="1400" i="1" dirty="0">
              <a:solidFill>
                <a:schemeClr val="tx1">
                  <a:lumMod val="75000"/>
                </a:schemeClr>
              </a:solidFill>
            </a:endParaRPr>
          </a:p>
          <a:p>
            <a:endParaRPr lang="da-DK" sz="1400" dirty="0"/>
          </a:p>
          <a:p>
            <a:endParaRPr lang="da-DK" dirty="0" smtClean="0"/>
          </a:p>
          <a:p>
            <a:endParaRPr lang="da-DK" dirty="0"/>
          </a:p>
        </p:txBody>
      </p:sp>
    </p:spTree>
    <p:extLst>
      <p:ext uri="{BB962C8B-B14F-4D97-AF65-F5344CB8AC3E}">
        <p14:creationId xmlns:p14="http://schemas.microsoft.com/office/powerpoint/2010/main" val="130662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11473997" cy="1051516"/>
          </a:xfrm>
        </p:spPr>
        <p:txBody>
          <a:bodyPr/>
          <a:lstStyle/>
          <a:p>
            <a:r>
              <a:rPr lang="da-DK" dirty="0" smtClean="0">
                <a:latin typeface="+mn-lt"/>
              </a:rPr>
              <a:t>Student </a:t>
            </a:r>
            <a:r>
              <a:rPr lang="da-DK" dirty="0" err="1" smtClean="0">
                <a:latin typeface="+mn-lt"/>
              </a:rPr>
              <a:t>survey</a:t>
            </a:r>
            <a:r>
              <a:rPr lang="da-DK" dirty="0" smtClean="0">
                <a:latin typeface="+mn-lt"/>
              </a:rPr>
              <a:t> Spring 2020 </a:t>
            </a:r>
            <a:r>
              <a:rPr lang="da-DK" sz="2800" i="1" dirty="0" smtClean="0">
                <a:solidFill>
                  <a:schemeClr val="tx1">
                    <a:lumMod val="75000"/>
                  </a:schemeClr>
                </a:solidFill>
                <a:latin typeface="+mn-lt"/>
              </a:rPr>
              <a:t>Executive summary version</a:t>
            </a:r>
            <a:endParaRPr lang="da-DK" sz="2800" i="1" dirty="0">
              <a:solidFill>
                <a:schemeClr val="tx1">
                  <a:lumMod val="75000"/>
                </a:schemeClr>
              </a:solidFill>
              <a:latin typeface="+mn-lt"/>
            </a:endParaRPr>
          </a:p>
        </p:txBody>
      </p:sp>
      <p:sp>
        <p:nvSpPr>
          <p:cNvPr id="4" name="Pladsholder til tekst 3"/>
          <p:cNvSpPr>
            <a:spLocks noGrp="1"/>
          </p:cNvSpPr>
          <p:nvPr>
            <p:ph type="body" sz="quarter" idx="12"/>
          </p:nvPr>
        </p:nvSpPr>
        <p:spPr>
          <a:xfrm>
            <a:off x="587374" y="1326837"/>
            <a:ext cx="9505860" cy="3574047"/>
          </a:xfrm>
        </p:spPr>
        <p:txBody>
          <a:bodyPr/>
          <a:lstStyle/>
          <a:p>
            <a:r>
              <a:rPr lang="da-DK" sz="1800" dirty="0" smtClean="0"/>
              <a:t>The </a:t>
            </a:r>
            <a:r>
              <a:rPr lang="da-DK" sz="1800" dirty="0" err="1" smtClean="0"/>
              <a:t>response</a:t>
            </a:r>
            <a:r>
              <a:rPr lang="da-DK" sz="1800" dirty="0" smtClean="0"/>
              <a:t> rate on the </a:t>
            </a:r>
            <a:r>
              <a:rPr lang="da-DK" sz="1800" dirty="0" err="1" smtClean="0"/>
              <a:t>questionnaires</a:t>
            </a:r>
            <a:r>
              <a:rPr lang="da-DK" sz="1800" dirty="0" smtClean="0"/>
              <a:t> has </a:t>
            </a:r>
            <a:r>
              <a:rPr lang="da-DK" sz="1800" dirty="0" err="1" smtClean="0"/>
              <a:t>been</a:t>
            </a:r>
            <a:r>
              <a:rPr lang="da-DK" sz="1800" dirty="0" smtClean="0"/>
              <a:t> </a:t>
            </a:r>
            <a:r>
              <a:rPr lang="da-DK" sz="1800" dirty="0" err="1" smtClean="0"/>
              <a:t>between</a:t>
            </a:r>
            <a:r>
              <a:rPr lang="da-DK" sz="1800" dirty="0" smtClean="0"/>
              <a:t> </a:t>
            </a:r>
            <a:r>
              <a:rPr lang="da-DK" dirty="0" smtClean="0">
                <a:solidFill>
                  <a:schemeClr val="accent2">
                    <a:lumMod val="50000"/>
                  </a:schemeClr>
                </a:solidFill>
              </a:rPr>
              <a:t>34% </a:t>
            </a:r>
            <a:r>
              <a:rPr lang="da-DK" sz="1800" dirty="0" smtClean="0"/>
              <a:t>and </a:t>
            </a:r>
            <a:r>
              <a:rPr lang="da-DK" dirty="0" smtClean="0">
                <a:solidFill>
                  <a:schemeClr val="accent2">
                    <a:lumMod val="50000"/>
                  </a:schemeClr>
                </a:solidFill>
              </a:rPr>
              <a:t>52%</a:t>
            </a:r>
          </a:p>
          <a:p>
            <a:r>
              <a:rPr lang="da-DK" sz="1800" dirty="0" err="1" smtClean="0"/>
              <a:t>Between</a:t>
            </a:r>
            <a:r>
              <a:rPr lang="da-DK" sz="1800" dirty="0" smtClean="0"/>
              <a:t> </a:t>
            </a:r>
            <a:r>
              <a:rPr lang="da-DK" dirty="0" smtClean="0">
                <a:solidFill>
                  <a:schemeClr val="accent2">
                    <a:lumMod val="50000"/>
                  </a:schemeClr>
                </a:solidFill>
              </a:rPr>
              <a:t>64% </a:t>
            </a:r>
            <a:r>
              <a:rPr lang="da-DK" sz="1800" dirty="0" smtClean="0"/>
              <a:t>and </a:t>
            </a:r>
            <a:r>
              <a:rPr lang="da-DK" dirty="0" smtClean="0">
                <a:solidFill>
                  <a:schemeClr val="accent2">
                    <a:lumMod val="50000"/>
                  </a:schemeClr>
                </a:solidFill>
              </a:rPr>
              <a:t>81% </a:t>
            </a:r>
            <a:r>
              <a:rPr lang="da-DK" sz="1800" dirty="0" err="1" smtClean="0"/>
              <a:t>expressed</a:t>
            </a:r>
            <a:r>
              <a:rPr lang="da-DK" sz="1800" dirty="0" smtClean="0"/>
              <a:t> </a:t>
            </a:r>
            <a:r>
              <a:rPr lang="da-DK" sz="1800" dirty="0" err="1" smtClean="0"/>
              <a:t>they</a:t>
            </a:r>
            <a:r>
              <a:rPr lang="da-DK" sz="1800" dirty="0" smtClean="0"/>
              <a:t> </a:t>
            </a:r>
            <a:r>
              <a:rPr lang="da-DK" sz="1800" dirty="0" err="1" smtClean="0"/>
              <a:t>were</a:t>
            </a:r>
            <a:r>
              <a:rPr lang="da-DK" sz="1800" dirty="0" smtClean="0"/>
              <a:t> </a:t>
            </a:r>
            <a:r>
              <a:rPr lang="da-DK" sz="1800" dirty="0" err="1" smtClean="0"/>
              <a:t>satisfied</a:t>
            </a:r>
            <a:r>
              <a:rPr lang="da-DK" sz="1800" dirty="0" smtClean="0"/>
              <a:t> or </a:t>
            </a:r>
            <a:r>
              <a:rPr lang="da-DK" sz="1800" dirty="0" err="1" smtClean="0"/>
              <a:t>very</a:t>
            </a:r>
            <a:r>
              <a:rPr lang="da-DK" sz="1800" dirty="0" smtClean="0"/>
              <a:t> </a:t>
            </a:r>
            <a:r>
              <a:rPr lang="da-DK" sz="1800" dirty="0" err="1" smtClean="0"/>
              <a:t>satisfied</a:t>
            </a:r>
            <a:r>
              <a:rPr lang="da-DK" sz="1800" dirty="0" smtClean="0"/>
              <a:t> with the digital </a:t>
            </a:r>
            <a:r>
              <a:rPr lang="da-DK" sz="1800" dirty="0" err="1" smtClean="0"/>
              <a:t>delivery</a:t>
            </a:r>
            <a:r>
              <a:rPr lang="da-DK" sz="1800" dirty="0" smtClean="0"/>
              <a:t> of </a:t>
            </a:r>
            <a:r>
              <a:rPr lang="da-DK" sz="1800" dirty="0" err="1" smtClean="0"/>
              <a:t>teaching</a:t>
            </a:r>
            <a:r>
              <a:rPr lang="da-DK" sz="1800" dirty="0" smtClean="0"/>
              <a:t> and supervision.</a:t>
            </a:r>
          </a:p>
          <a:p>
            <a:r>
              <a:rPr lang="en-GB" sz="1800" dirty="0"/>
              <a:t>The evaluation is overarching positive with comments varies from digitalisation being better than the regular lectures and supervision to arguing it is not working at all.</a:t>
            </a:r>
            <a:endParaRPr lang="da-DK" sz="1800" dirty="0"/>
          </a:p>
          <a:p>
            <a:endParaRPr lang="da-DK" dirty="0" smtClean="0"/>
          </a:p>
          <a:p>
            <a:endParaRPr lang="da-DK" dirty="0"/>
          </a:p>
        </p:txBody>
      </p:sp>
      <p:graphicFrame>
        <p:nvGraphicFramePr>
          <p:cNvPr id="2" name="Tabel 1"/>
          <p:cNvGraphicFramePr>
            <a:graphicFrameLocks noGrp="1"/>
          </p:cNvGraphicFramePr>
          <p:nvPr>
            <p:extLst/>
          </p:nvPr>
        </p:nvGraphicFramePr>
        <p:xfrm>
          <a:off x="587374" y="3416577"/>
          <a:ext cx="10560596" cy="2323982"/>
        </p:xfrm>
        <a:graphic>
          <a:graphicData uri="http://schemas.openxmlformats.org/drawingml/2006/table">
            <a:tbl>
              <a:tblPr firstRow="1" bandRow="1">
                <a:tableStyleId>{073A0DAA-6AF3-43AB-8588-CEC1D06C72B9}</a:tableStyleId>
              </a:tblPr>
              <a:tblGrid>
                <a:gridCol w="5280298">
                  <a:extLst>
                    <a:ext uri="{9D8B030D-6E8A-4147-A177-3AD203B41FA5}">
                      <a16:colId xmlns:a16="http://schemas.microsoft.com/office/drawing/2014/main" val="3204144968"/>
                    </a:ext>
                  </a:extLst>
                </a:gridCol>
                <a:gridCol w="5280298">
                  <a:extLst>
                    <a:ext uri="{9D8B030D-6E8A-4147-A177-3AD203B41FA5}">
                      <a16:colId xmlns:a16="http://schemas.microsoft.com/office/drawing/2014/main" val="160235029"/>
                    </a:ext>
                  </a:extLst>
                </a:gridCol>
              </a:tblGrid>
              <a:tr h="525662">
                <a:tc>
                  <a:txBody>
                    <a:bodyPr/>
                    <a:lstStyle/>
                    <a:p>
                      <a:r>
                        <a:rPr lang="da-DK" dirty="0" smtClean="0"/>
                        <a:t>Positive </a:t>
                      </a:r>
                      <a:r>
                        <a:rPr lang="da-DK" dirty="0" err="1" smtClean="0"/>
                        <a:t>aspects</a:t>
                      </a:r>
                      <a:endParaRPr lang="da-DK" dirty="0"/>
                    </a:p>
                  </a:txBody>
                  <a:tcPr/>
                </a:tc>
                <a:tc>
                  <a:txBody>
                    <a:bodyPr/>
                    <a:lstStyle/>
                    <a:p>
                      <a:r>
                        <a:rPr lang="da-DK" dirty="0" smtClean="0"/>
                        <a:t>Challenges</a:t>
                      </a:r>
                      <a:r>
                        <a:rPr lang="da-DK" baseline="0" dirty="0" smtClean="0"/>
                        <a:t> to </a:t>
                      </a:r>
                      <a:r>
                        <a:rPr lang="da-DK" baseline="0" dirty="0" err="1" smtClean="0"/>
                        <a:t>be</a:t>
                      </a:r>
                      <a:r>
                        <a:rPr lang="da-DK" baseline="0" dirty="0" smtClean="0"/>
                        <a:t> </a:t>
                      </a:r>
                      <a:r>
                        <a:rPr lang="da-DK" baseline="0" dirty="0" err="1" smtClean="0"/>
                        <a:t>discussed</a:t>
                      </a:r>
                      <a:endParaRPr lang="da-DK" dirty="0"/>
                    </a:p>
                  </a:txBody>
                  <a:tcPr/>
                </a:tc>
                <a:extLst>
                  <a:ext uri="{0D108BD9-81ED-4DB2-BD59-A6C34878D82A}">
                    <a16:rowId xmlns:a16="http://schemas.microsoft.com/office/drawing/2014/main" val="1962804786"/>
                  </a:ext>
                </a:extLst>
              </a:tr>
              <a:tr h="820179">
                <a:tc>
                  <a:txBody>
                    <a:bodyPr/>
                    <a:lstStyle/>
                    <a:p>
                      <a:pPr marL="285750" indent="-285750">
                        <a:buFont typeface="Arial" panose="020B0604020202020204" pitchFamily="34" charset="0"/>
                        <a:buChar char="•"/>
                      </a:pPr>
                      <a:r>
                        <a:rPr lang="da-DK" sz="1400" b="1" dirty="0" err="1" smtClean="0">
                          <a:solidFill>
                            <a:schemeClr val="accent2">
                              <a:lumMod val="50000"/>
                            </a:schemeClr>
                          </a:solidFill>
                        </a:rPr>
                        <a:t>Flexibility</a:t>
                      </a:r>
                      <a:r>
                        <a:rPr lang="da-DK" sz="1400" dirty="0" smtClean="0"/>
                        <a:t> </a:t>
                      </a:r>
                      <a:r>
                        <a:rPr lang="da-DK" sz="1400" baseline="0" dirty="0" err="1" smtClean="0"/>
                        <a:t>increases</a:t>
                      </a:r>
                      <a:r>
                        <a:rPr lang="da-DK" sz="1400" baseline="0" dirty="0" smtClean="0"/>
                        <a:t>.</a:t>
                      </a:r>
                    </a:p>
                    <a:p>
                      <a:pPr marL="285750" indent="-285750">
                        <a:buFont typeface="Arial" panose="020B0604020202020204" pitchFamily="34" charset="0"/>
                        <a:buChar char="•"/>
                      </a:pPr>
                      <a:r>
                        <a:rPr lang="en-GB" sz="1400" b="1" kern="1200" dirty="0" smtClean="0">
                          <a:solidFill>
                            <a:schemeClr val="accent2">
                              <a:lumMod val="50000"/>
                            </a:schemeClr>
                          </a:solidFill>
                          <a:effectLst/>
                          <a:latin typeface="+mn-lt"/>
                          <a:ea typeface="+mn-ea"/>
                          <a:cs typeface="+mn-cs"/>
                        </a:rPr>
                        <a:t>Convenience</a:t>
                      </a:r>
                      <a:r>
                        <a:rPr lang="en-GB" sz="1400" kern="1200" dirty="0" smtClean="0">
                          <a:solidFill>
                            <a:schemeClr val="dk1"/>
                          </a:solidFill>
                          <a:effectLst/>
                          <a:latin typeface="+mn-lt"/>
                          <a:ea typeface="+mn-ea"/>
                          <a:cs typeface="+mn-cs"/>
                        </a:rPr>
                        <a:t> - Easier to focus and take the lectures and knowledge in at their own pace.</a:t>
                      </a:r>
                    </a:p>
                    <a:p>
                      <a:pPr marL="285750" indent="-285750">
                        <a:buFont typeface="Arial" panose="020B0604020202020204" pitchFamily="34" charset="0"/>
                        <a:buChar char="•"/>
                      </a:pPr>
                      <a:r>
                        <a:rPr lang="en-GB" sz="1400" b="1" kern="1200" dirty="0" smtClean="0">
                          <a:solidFill>
                            <a:schemeClr val="accent2">
                              <a:lumMod val="50000"/>
                            </a:schemeClr>
                          </a:solidFill>
                          <a:effectLst/>
                          <a:latin typeface="+mn-lt"/>
                          <a:ea typeface="+mn-ea"/>
                          <a:cs typeface="+mn-cs"/>
                        </a:rPr>
                        <a:t>Customized learning style </a:t>
                      </a:r>
                      <a:r>
                        <a:rPr lang="en-GB" sz="1400" kern="1200" dirty="0" smtClean="0">
                          <a:solidFill>
                            <a:schemeClr val="dk1"/>
                          </a:solidFill>
                          <a:effectLst/>
                          <a:latin typeface="+mn-lt"/>
                          <a:ea typeface="+mn-ea"/>
                          <a:cs typeface="+mn-cs"/>
                        </a:rPr>
                        <a:t>- Pause or/and revisit when needed.</a:t>
                      </a:r>
                    </a:p>
                    <a:p>
                      <a:pPr marL="285750" indent="-285750">
                        <a:buFont typeface="Arial" panose="020B0604020202020204" pitchFamily="34" charset="0"/>
                        <a:buChar char="•"/>
                      </a:pPr>
                      <a:r>
                        <a:rPr lang="en-GB" sz="1400" b="1" kern="1200" dirty="0" smtClean="0">
                          <a:solidFill>
                            <a:schemeClr val="accent2">
                              <a:lumMod val="50000"/>
                            </a:schemeClr>
                          </a:solidFill>
                          <a:effectLst/>
                          <a:latin typeface="+mn-lt"/>
                          <a:ea typeface="+mn-ea"/>
                          <a:cs typeface="+mn-cs"/>
                        </a:rPr>
                        <a:t>Boozt</a:t>
                      </a:r>
                      <a:r>
                        <a:rPr lang="en-GB" sz="1400" b="1" kern="1200" baseline="0" dirty="0" smtClean="0">
                          <a:solidFill>
                            <a:schemeClr val="accent2">
                              <a:lumMod val="50000"/>
                            </a:schemeClr>
                          </a:solidFill>
                          <a:effectLst/>
                          <a:latin typeface="+mn-lt"/>
                          <a:ea typeface="+mn-ea"/>
                          <a:cs typeface="+mn-cs"/>
                        </a:rPr>
                        <a:t> </a:t>
                      </a:r>
                      <a:r>
                        <a:rPr lang="en-GB" sz="1400" b="1" kern="1200" dirty="0" smtClean="0">
                          <a:solidFill>
                            <a:schemeClr val="accent2">
                              <a:lumMod val="50000"/>
                            </a:schemeClr>
                          </a:solidFill>
                          <a:effectLst/>
                          <a:latin typeface="+mn-lt"/>
                          <a:ea typeface="+mn-ea"/>
                          <a:cs typeface="+mn-cs"/>
                        </a:rPr>
                        <a:t>exam</a:t>
                      </a:r>
                      <a:r>
                        <a:rPr lang="en-GB" sz="1400" b="1" kern="1200" baseline="0" dirty="0" smtClean="0">
                          <a:solidFill>
                            <a:schemeClr val="accent2">
                              <a:lumMod val="50000"/>
                            </a:schemeClr>
                          </a:solidFill>
                          <a:effectLst/>
                          <a:latin typeface="+mn-lt"/>
                          <a:ea typeface="+mn-ea"/>
                          <a:cs typeface="+mn-cs"/>
                        </a:rPr>
                        <a:t> preparation</a:t>
                      </a:r>
                      <a:r>
                        <a:rPr lang="en-GB" sz="1400" kern="1200" baseline="0" dirty="0" smtClean="0">
                          <a:solidFill>
                            <a:schemeClr val="accent2">
                              <a:lumMod val="50000"/>
                            </a:schemeClr>
                          </a:solidFill>
                          <a:effectLst/>
                          <a:latin typeface="+mn-lt"/>
                          <a:ea typeface="+mn-ea"/>
                          <a:cs typeface="+mn-cs"/>
                        </a:rPr>
                        <a:t> </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Support preparation</a:t>
                      </a:r>
                      <a:r>
                        <a:rPr lang="en-GB" sz="1400" kern="1200" baseline="0" dirty="0" smtClean="0">
                          <a:solidFill>
                            <a:schemeClr val="dk1"/>
                          </a:solidFill>
                          <a:effectLst/>
                          <a:latin typeface="+mn-lt"/>
                          <a:ea typeface="+mn-ea"/>
                          <a:cs typeface="+mn-cs"/>
                        </a:rPr>
                        <a:t> for exams.</a:t>
                      </a:r>
                      <a:endParaRPr lang="da-DK" sz="1400" dirty="0"/>
                    </a:p>
                  </a:txBody>
                  <a:tcPr/>
                </a:tc>
                <a:tc>
                  <a:txBody>
                    <a:bodyPr/>
                    <a:lstStyle/>
                    <a:p>
                      <a:pPr marL="285750" indent="-285750">
                        <a:buFont typeface="Arial" panose="020B0604020202020204" pitchFamily="34" charset="0"/>
                        <a:buChar char="•"/>
                      </a:pPr>
                      <a:r>
                        <a:rPr lang="da-DK" sz="1400" b="1" dirty="0" smtClean="0">
                          <a:solidFill>
                            <a:schemeClr val="accent2">
                              <a:lumMod val="50000"/>
                            </a:schemeClr>
                          </a:solidFill>
                        </a:rPr>
                        <a:t>Tech. Support!!! </a:t>
                      </a:r>
                      <a:r>
                        <a:rPr lang="da-DK" sz="1400" dirty="0" smtClean="0"/>
                        <a:t>- Sound and video</a:t>
                      </a:r>
                      <a:r>
                        <a:rPr lang="da-DK" sz="1400" baseline="0" dirty="0" smtClean="0"/>
                        <a:t> has to </a:t>
                      </a:r>
                      <a:r>
                        <a:rPr lang="da-DK" sz="1400" baseline="0" dirty="0" err="1" smtClean="0"/>
                        <a:t>work</a:t>
                      </a:r>
                      <a:r>
                        <a:rPr lang="da-DK" sz="1400" baseline="0" dirty="0" smtClean="0"/>
                        <a:t>.</a:t>
                      </a:r>
                    </a:p>
                    <a:p>
                      <a:pPr marL="285750" indent="-285750">
                        <a:buFont typeface="Arial" panose="020B0604020202020204" pitchFamily="34" charset="0"/>
                        <a:buChar char="•"/>
                      </a:pPr>
                      <a:r>
                        <a:rPr lang="da-DK" sz="1400" b="1" baseline="0" dirty="0" err="1" smtClean="0">
                          <a:solidFill>
                            <a:schemeClr val="accent2">
                              <a:lumMod val="50000"/>
                            </a:schemeClr>
                          </a:solidFill>
                        </a:rPr>
                        <a:t>Prioritise</a:t>
                      </a:r>
                      <a:r>
                        <a:rPr lang="da-DK" sz="1400" baseline="0" dirty="0" smtClean="0"/>
                        <a:t> - The </a:t>
                      </a:r>
                      <a:r>
                        <a:rPr lang="da-DK" sz="1400" baseline="0" dirty="0" err="1" smtClean="0"/>
                        <a:t>use</a:t>
                      </a:r>
                      <a:r>
                        <a:rPr lang="da-DK" sz="1400" baseline="0" dirty="0" smtClean="0"/>
                        <a:t> of </a:t>
                      </a:r>
                      <a:r>
                        <a:rPr lang="da-DK" sz="1400" baseline="0" dirty="0" err="1" smtClean="0"/>
                        <a:t>different</a:t>
                      </a:r>
                      <a:r>
                        <a:rPr lang="da-DK" sz="1400" baseline="0" dirty="0" smtClean="0"/>
                        <a:t> platforms </a:t>
                      </a:r>
                      <a:r>
                        <a:rPr lang="da-DK" sz="1400" baseline="0" dirty="0" err="1" smtClean="0"/>
                        <a:t>makes</a:t>
                      </a:r>
                      <a:r>
                        <a:rPr lang="da-DK" sz="1400" baseline="0" dirty="0" smtClean="0"/>
                        <a:t> it </a:t>
                      </a:r>
                      <a:r>
                        <a:rPr lang="da-DK" sz="1400" baseline="0" dirty="0" err="1" smtClean="0"/>
                        <a:t>confusing</a:t>
                      </a:r>
                      <a:r>
                        <a:rPr lang="da-DK" sz="1400" baseline="0" dirty="0" smtClean="0"/>
                        <a:t> for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smtClean="0">
                          <a:solidFill>
                            <a:schemeClr val="accent2">
                              <a:lumMod val="50000"/>
                            </a:schemeClr>
                          </a:solidFill>
                          <a:effectLst/>
                          <a:latin typeface="+mn-lt"/>
                          <a:ea typeface="+mn-ea"/>
                          <a:cs typeface="+mn-cs"/>
                        </a:rPr>
                        <a:t>Less is more </a:t>
                      </a:r>
                      <a:r>
                        <a:rPr lang="en-GB" sz="1400" kern="1200" dirty="0" smtClean="0">
                          <a:solidFill>
                            <a:schemeClr val="dk1"/>
                          </a:solidFill>
                          <a:effectLst/>
                          <a:latin typeface="+mn-lt"/>
                          <a:ea typeface="+mn-ea"/>
                          <a:cs typeface="+mn-cs"/>
                        </a:rPr>
                        <a:t>- Too playful use of many different or new media makes it to hard for the students to participate and keep up.</a:t>
                      </a:r>
                      <a:endParaRPr lang="da-DK" sz="1400" baseline="0" dirty="0" smtClean="0"/>
                    </a:p>
                    <a:p>
                      <a:pPr marL="285750" indent="-285750">
                        <a:buFont typeface="Arial" panose="020B0604020202020204" pitchFamily="34" charset="0"/>
                        <a:buChar char="•"/>
                      </a:pPr>
                      <a:r>
                        <a:rPr lang="en-GB" sz="1400" b="1" kern="1200" dirty="0" smtClean="0">
                          <a:solidFill>
                            <a:schemeClr val="accent2">
                              <a:lumMod val="50000"/>
                            </a:schemeClr>
                          </a:solidFill>
                          <a:effectLst/>
                          <a:latin typeface="+mn-lt"/>
                          <a:ea typeface="+mn-ea"/>
                          <a:cs typeface="+mn-cs"/>
                        </a:rPr>
                        <a:t>Dialogues</a:t>
                      </a:r>
                      <a:r>
                        <a:rPr lang="en-GB" sz="1400" b="1" kern="1200" baseline="0" dirty="0" smtClean="0">
                          <a:solidFill>
                            <a:schemeClr val="accent2">
                              <a:lumMod val="50000"/>
                            </a:schemeClr>
                          </a:solidFill>
                          <a:effectLst/>
                          <a:latin typeface="+mn-lt"/>
                          <a:ea typeface="+mn-ea"/>
                          <a:cs typeface="+mn-cs"/>
                        </a:rPr>
                        <a:t> matter </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Difficult to have two-way communication and interaction during lectures.</a:t>
                      </a:r>
                      <a:endParaRPr lang="da-DK" sz="1400" dirty="0"/>
                    </a:p>
                  </a:txBody>
                  <a:tcPr/>
                </a:tc>
                <a:extLst>
                  <a:ext uri="{0D108BD9-81ED-4DB2-BD59-A6C34878D82A}">
                    <a16:rowId xmlns:a16="http://schemas.microsoft.com/office/drawing/2014/main" val="2800134996"/>
                  </a:ext>
                </a:extLst>
              </a:tr>
            </a:tbl>
          </a:graphicData>
        </a:graphic>
      </p:graphicFrame>
    </p:spTree>
    <p:extLst>
      <p:ext uri="{BB962C8B-B14F-4D97-AF65-F5344CB8AC3E}">
        <p14:creationId xmlns:p14="http://schemas.microsoft.com/office/powerpoint/2010/main" val="2583252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4" y="359274"/>
            <a:ext cx="11473997" cy="1051516"/>
          </a:xfrm>
        </p:spPr>
        <p:txBody>
          <a:bodyPr/>
          <a:lstStyle/>
          <a:p>
            <a:r>
              <a:rPr lang="da-DK" dirty="0" smtClean="0">
                <a:latin typeface="+mn-lt"/>
              </a:rPr>
              <a:t>Student </a:t>
            </a:r>
            <a:r>
              <a:rPr lang="da-DK" dirty="0" err="1" smtClean="0">
                <a:latin typeface="+mn-lt"/>
              </a:rPr>
              <a:t>survey</a:t>
            </a:r>
            <a:r>
              <a:rPr lang="da-DK" dirty="0" smtClean="0">
                <a:latin typeface="+mn-lt"/>
              </a:rPr>
              <a:t> Fall 2020 </a:t>
            </a:r>
            <a:r>
              <a:rPr lang="da-DK" sz="2800" i="1" dirty="0" smtClean="0">
                <a:solidFill>
                  <a:schemeClr val="tx1">
                    <a:lumMod val="75000"/>
                  </a:schemeClr>
                </a:solidFill>
                <a:latin typeface="+mn-lt"/>
              </a:rPr>
              <a:t>Executive summary version</a:t>
            </a:r>
            <a:endParaRPr lang="da-DK" sz="2800" i="1" dirty="0">
              <a:solidFill>
                <a:schemeClr val="tx1">
                  <a:lumMod val="75000"/>
                </a:schemeClr>
              </a:solidFill>
              <a:latin typeface="+mn-lt"/>
            </a:endParaRPr>
          </a:p>
        </p:txBody>
      </p:sp>
      <p:sp>
        <p:nvSpPr>
          <p:cNvPr id="4" name="Pladsholder til tekst 3"/>
          <p:cNvSpPr>
            <a:spLocks noGrp="1"/>
          </p:cNvSpPr>
          <p:nvPr>
            <p:ph type="body" sz="quarter" idx="12"/>
          </p:nvPr>
        </p:nvSpPr>
        <p:spPr>
          <a:xfrm>
            <a:off x="587374" y="1213625"/>
            <a:ext cx="10560596" cy="3574047"/>
          </a:xfrm>
        </p:spPr>
        <p:txBody>
          <a:bodyPr/>
          <a:lstStyle/>
          <a:p>
            <a:r>
              <a:rPr lang="da-DK" sz="1600" dirty="0" smtClean="0"/>
              <a:t>All </a:t>
            </a:r>
            <a:r>
              <a:rPr lang="da-DK" sz="1600" dirty="0" err="1" smtClean="0"/>
              <a:t>comments</a:t>
            </a:r>
            <a:r>
              <a:rPr lang="da-DK" sz="1600" dirty="0" smtClean="0"/>
              <a:t> </a:t>
            </a:r>
            <a:r>
              <a:rPr lang="da-DK" sz="1600" dirty="0" err="1" smtClean="0"/>
              <a:t>are</a:t>
            </a:r>
            <a:r>
              <a:rPr lang="da-DK" sz="1600" dirty="0" smtClean="0"/>
              <a:t> to </a:t>
            </a:r>
            <a:r>
              <a:rPr lang="da-DK" sz="1600" dirty="0" err="1" smtClean="0"/>
              <a:t>be</a:t>
            </a:r>
            <a:r>
              <a:rPr lang="da-DK" sz="1600" dirty="0" smtClean="0"/>
              <a:t> </a:t>
            </a:r>
            <a:r>
              <a:rPr lang="da-DK" sz="1600" dirty="0" err="1" smtClean="0"/>
              <a:t>read</a:t>
            </a:r>
            <a:r>
              <a:rPr lang="da-DK" sz="1600" dirty="0" smtClean="0"/>
              <a:t> as: ”</a:t>
            </a:r>
            <a:r>
              <a:rPr lang="da-DK" sz="1600" dirty="0" err="1" smtClean="0"/>
              <a:t>When</a:t>
            </a:r>
            <a:r>
              <a:rPr lang="da-DK" sz="1600" dirty="0" smtClean="0"/>
              <a:t> it </a:t>
            </a:r>
            <a:r>
              <a:rPr lang="da-DK" sz="1600" dirty="0" err="1" smtClean="0"/>
              <a:t>could</a:t>
            </a:r>
            <a:r>
              <a:rPr lang="da-DK" sz="1600" dirty="0" smtClean="0"/>
              <a:t> not </a:t>
            </a:r>
            <a:r>
              <a:rPr lang="da-DK" sz="1600" dirty="0" err="1" smtClean="0"/>
              <a:t>be</a:t>
            </a:r>
            <a:r>
              <a:rPr lang="da-DK" sz="1600" dirty="0" smtClean="0"/>
              <a:t> </a:t>
            </a:r>
            <a:r>
              <a:rPr lang="da-DK" sz="1600" dirty="0" err="1" smtClean="0"/>
              <a:t>different</a:t>
            </a:r>
            <a:r>
              <a:rPr lang="da-DK" sz="1600" dirty="0" smtClean="0"/>
              <a:t>, </a:t>
            </a:r>
            <a:r>
              <a:rPr lang="da-DK" sz="1600" dirty="0" err="1" smtClean="0"/>
              <a:t>then</a:t>
            </a:r>
            <a:r>
              <a:rPr lang="da-DK" sz="1600" dirty="0" smtClean="0"/>
              <a:t>…”</a:t>
            </a:r>
          </a:p>
          <a:p>
            <a:r>
              <a:rPr lang="da-DK" sz="1600" dirty="0" smtClean="0"/>
              <a:t>In average more </a:t>
            </a:r>
            <a:r>
              <a:rPr lang="da-DK" sz="1600" dirty="0" err="1" smtClean="0"/>
              <a:t>than</a:t>
            </a:r>
            <a:r>
              <a:rPr lang="da-DK" sz="1600" dirty="0" smtClean="0"/>
              <a:t> </a:t>
            </a:r>
            <a:r>
              <a:rPr lang="da-DK" sz="2000" dirty="0" smtClean="0">
                <a:solidFill>
                  <a:schemeClr val="accent2">
                    <a:lumMod val="50000"/>
                  </a:schemeClr>
                </a:solidFill>
              </a:rPr>
              <a:t>50% </a:t>
            </a:r>
            <a:r>
              <a:rPr lang="da-DK" sz="1600" dirty="0" smtClean="0"/>
              <a:t>of </a:t>
            </a:r>
            <a:r>
              <a:rPr lang="da-DK" sz="1600" dirty="0" err="1" smtClean="0"/>
              <a:t>our</a:t>
            </a:r>
            <a:r>
              <a:rPr lang="da-DK" sz="1600" dirty="0" smtClean="0"/>
              <a:t> </a:t>
            </a:r>
            <a:r>
              <a:rPr lang="da-DK" sz="1600" dirty="0" err="1" smtClean="0"/>
              <a:t>full</a:t>
            </a:r>
            <a:r>
              <a:rPr lang="da-DK" sz="1600" dirty="0" smtClean="0"/>
              <a:t> time students </a:t>
            </a:r>
            <a:r>
              <a:rPr lang="da-DK" sz="1600" dirty="0" err="1" smtClean="0"/>
              <a:t>expressed</a:t>
            </a:r>
            <a:r>
              <a:rPr lang="da-DK" sz="1600" dirty="0" smtClean="0"/>
              <a:t> </a:t>
            </a:r>
            <a:r>
              <a:rPr lang="da-DK" sz="1600" dirty="0" err="1" smtClean="0"/>
              <a:t>they</a:t>
            </a:r>
            <a:r>
              <a:rPr lang="da-DK" sz="1600" dirty="0" smtClean="0"/>
              <a:t> </a:t>
            </a:r>
            <a:r>
              <a:rPr lang="da-DK" sz="1600" dirty="0" err="1" smtClean="0"/>
              <a:t>were</a:t>
            </a:r>
            <a:r>
              <a:rPr lang="da-DK" sz="1600" dirty="0" smtClean="0"/>
              <a:t> </a:t>
            </a:r>
            <a:r>
              <a:rPr lang="da-DK" sz="1600" dirty="0" err="1" smtClean="0"/>
              <a:t>satisfied</a:t>
            </a:r>
            <a:r>
              <a:rPr lang="da-DK" sz="1600" dirty="0" smtClean="0"/>
              <a:t> or </a:t>
            </a:r>
            <a:r>
              <a:rPr lang="da-DK" sz="1600" dirty="0" err="1" smtClean="0"/>
              <a:t>very</a:t>
            </a:r>
            <a:r>
              <a:rPr lang="da-DK" sz="1600" dirty="0" smtClean="0"/>
              <a:t> </a:t>
            </a:r>
            <a:r>
              <a:rPr lang="da-DK" sz="1600" dirty="0" err="1" smtClean="0"/>
              <a:t>satisfied</a:t>
            </a:r>
            <a:r>
              <a:rPr lang="da-DK" sz="1600" dirty="0" smtClean="0"/>
              <a:t> with the digital </a:t>
            </a:r>
            <a:r>
              <a:rPr lang="da-DK" sz="1600" dirty="0" err="1" smtClean="0"/>
              <a:t>delivery</a:t>
            </a:r>
            <a:r>
              <a:rPr lang="da-DK" sz="1600" dirty="0" smtClean="0"/>
              <a:t> of </a:t>
            </a:r>
            <a:r>
              <a:rPr lang="da-DK" sz="1600" dirty="0" err="1" smtClean="0"/>
              <a:t>teaching</a:t>
            </a:r>
            <a:r>
              <a:rPr lang="da-DK" sz="1600" dirty="0" smtClean="0"/>
              <a:t> and supervision.</a:t>
            </a:r>
          </a:p>
          <a:p>
            <a:r>
              <a:rPr lang="da-DK" sz="1600" dirty="0" smtClean="0"/>
              <a:t>Asynchronous videos </a:t>
            </a:r>
            <a:r>
              <a:rPr lang="da-DK" sz="1600" dirty="0" err="1" smtClean="0"/>
              <a:t>presenting</a:t>
            </a:r>
            <a:r>
              <a:rPr lang="da-DK" sz="1600" dirty="0" smtClean="0"/>
              <a:t> the </a:t>
            </a:r>
            <a:r>
              <a:rPr lang="da-DK" sz="1600" dirty="0" err="1" smtClean="0"/>
              <a:t>fundamentals</a:t>
            </a:r>
            <a:r>
              <a:rPr lang="da-DK" sz="1600" dirty="0" smtClean="0"/>
              <a:t> or </a:t>
            </a:r>
            <a:r>
              <a:rPr lang="da-DK" sz="1600" dirty="0" err="1" smtClean="0"/>
              <a:t>recorded</a:t>
            </a:r>
            <a:r>
              <a:rPr lang="da-DK" sz="1600" dirty="0" smtClean="0"/>
              <a:t> </a:t>
            </a:r>
            <a:r>
              <a:rPr lang="da-DK" sz="1600" dirty="0" err="1" smtClean="0"/>
              <a:t>synchronous</a:t>
            </a:r>
            <a:r>
              <a:rPr lang="da-DK" sz="1600" dirty="0" smtClean="0"/>
              <a:t> </a:t>
            </a:r>
            <a:r>
              <a:rPr lang="da-DK" sz="1600" dirty="0" err="1" smtClean="0"/>
              <a:t>lecturers</a:t>
            </a:r>
            <a:r>
              <a:rPr lang="da-DK" sz="1600" dirty="0" smtClean="0"/>
              <a:t> </a:t>
            </a:r>
            <a:r>
              <a:rPr lang="da-DK" sz="1600" dirty="0" err="1" smtClean="0"/>
              <a:t>enhance</a:t>
            </a:r>
            <a:r>
              <a:rPr lang="da-DK" sz="1600" dirty="0" smtClean="0"/>
              <a:t> </a:t>
            </a:r>
            <a:r>
              <a:rPr lang="da-DK" sz="1600" dirty="0" err="1" smtClean="0"/>
              <a:t>our</a:t>
            </a:r>
            <a:r>
              <a:rPr lang="da-DK" sz="1600" dirty="0" smtClean="0"/>
              <a:t> </a:t>
            </a:r>
            <a:r>
              <a:rPr lang="da-DK" sz="1600" dirty="0" err="1" smtClean="0"/>
              <a:t>learning</a:t>
            </a:r>
            <a:r>
              <a:rPr lang="da-DK" sz="1600" dirty="0"/>
              <a:t>.</a:t>
            </a:r>
            <a:endParaRPr lang="da-DK" sz="1600" dirty="0" smtClean="0"/>
          </a:p>
          <a:p>
            <a:r>
              <a:rPr lang="da-DK" sz="1600" dirty="0" err="1" smtClean="0"/>
              <a:t>Their</a:t>
            </a:r>
            <a:r>
              <a:rPr lang="da-DK" sz="1600" dirty="0" smtClean="0"/>
              <a:t> </a:t>
            </a:r>
            <a:r>
              <a:rPr lang="da-DK" sz="1600" dirty="0" err="1" smtClean="0"/>
              <a:t>preferences</a:t>
            </a:r>
            <a:r>
              <a:rPr lang="da-DK" sz="1600" dirty="0" smtClean="0"/>
              <a:t> have changed from speak over PP to more </a:t>
            </a:r>
            <a:r>
              <a:rPr lang="da-DK" sz="1600" dirty="0" err="1" smtClean="0"/>
              <a:t>interactive</a:t>
            </a:r>
            <a:r>
              <a:rPr lang="da-DK" sz="1600" dirty="0" smtClean="0"/>
              <a:t> </a:t>
            </a:r>
            <a:r>
              <a:rPr lang="da-DK" sz="1600" dirty="0" err="1" smtClean="0"/>
              <a:t>ways</a:t>
            </a:r>
            <a:r>
              <a:rPr lang="da-DK" sz="1600" dirty="0" smtClean="0"/>
              <a:t> of </a:t>
            </a:r>
            <a:r>
              <a:rPr lang="da-DK" sz="1600" dirty="0" err="1" smtClean="0"/>
              <a:t>teaching</a:t>
            </a:r>
            <a:r>
              <a:rPr lang="da-DK" sz="1600" dirty="0" smtClean="0"/>
              <a:t> online.</a:t>
            </a:r>
          </a:p>
          <a:p>
            <a:r>
              <a:rPr lang="da-DK" sz="1600" dirty="0" smtClean="0"/>
              <a:t>Live </a:t>
            </a:r>
            <a:r>
              <a:rPr lang="da-DK" sz="1600" dirty="0" err="1" smtClean="0"/>
              <a:t>streaming</a:t>
            </a:r>
            <a:r>
              <a:rPr lang="da-DK" sz="1600" dirty="0" smtClean="0"/>
              <a:t> – </a:t>
            </a:r>
            <a:r>
              <a:rPr lang="da-DK" sz="1600" dirty="0" err="1" smtClean="0"/>
              <a:t>when</a:t>
            </a:r>
            <a:r>
              <a:rPr lang="da-DK" sz="1600" dirty="0" smtClean="0"/>
              <a:t> it </a:t>
            </a:r>
            <a:r>
              <a:rPr lang="da-DK" sz="1600" dirty="0" err="1" smtClean="0"/>
              <a:t>worked</a:t>
            </a:r>
            <a:r>
              <a:rPr lang="da-DK" sz="1600" dirty="0" smtClean="0"/>
              <a:t> </a:t>
            </a:r>
            <a:r>
              <a:rPr lang="da-DK" sz="1600" dirty="0" err="1" smtClean="0"/>
              <a:t>technically</a:t>
            </a:r>
            <a:r>
              <a:rPr lang="da-DK" sz="1600" dirty="0" smtClean="0"/>
              <a:t> </a:t>
            </a:r>
            <a:r>
              <a:rPr lang="da-DK" sz="1600" dirty="0" err="1" smtClean="0"/>
              <a:t>was</a:t>
            </a:r>
            <a:r>
              <a:rPr lang="da-DK" sz="1600" dirty="0" smtClean="0"/>
              <a:t> </a:t>
            </a:r>
            <a:r>
              <a:rPr lang="da-DK" sz="1600" dirty="0" err="1" smtClean="0"/>
              <a:t>valued</a:t>
            </a:r>
            <a:r>
              <a:rPr lang="da-DK" sz="1600" dirty="0" smtClean="0"/>
              <a:t> </a:t>
            </a:r>
            <a:r>
              <a:rPr lang="da-DK" sz="1600" dirty="0" err="1" smtClean="0"/>
              <a:t>highly</a:t>
            </a:r>
            <a:r>
              <a:rPr lang="da-DK" sz="1600" dirty="0" smtClean="0"/>
              <a:t> – gave a </a:t>
            </a:r>
            <a:r>
              <a:rPr lang="da-DK" sz="1600" dirty="0" err="1" smtClean="0"/>
              <a:t>sense</a:t>
            </a:r>
            <a:r>
              <a:rPr lang="da-DK" sz="1600" dirty="0" smtClean="0"/>
              <a:t> of </a:t>
            </a:r>
            <a:r>
              <a:rPr lang="da-DK" sz="1600" dirty="0" err="1" smtClean="0"/>
              <a:t>almost</a:t>
            </a:r>
            <a:r>
              <a:rPr lang="da-DK" sz="1600" dirty="0" smtClean="0"/>
              <a:t> </a:t>
            </a:r>
            <a:r>
              <a:rPr lang="da-DK" sz="1600" dirty="0" err="1" smtClean="0"/>
              <a:t>being</a:t>
            </a:r>
            <a:r>
              <a:rPr lang="da-DK" sz="1600" dirty="0" smtClean="0"/>
              <a:t> </a:t>
            </a:r>
            <a:r>
              <a:rPr lang="da-DK" sz="1600" dirty="0" err="1" smtClean="0"/>
              <a:t>there</a:t>
            </a:r>
            <a:r>
              <a:rPr lang="da-DK" sz="1600" dirty="0" smtClean="0"/>
              <a:t>.</a:t>
            </a:r>
          </a:p>
          <a:p>
            <a:r>
              <a:rPr lang="da-DK" sz="1600" dirty="0" err="1" smtClean="0"/>
              <a:t>Many</a:t>
            </a:r>
            <a:r>
              <a:rPr lang="da-DK" sz="1600" dirty="0" smtClean="0"/>
              <a:t> </a:t>
            </a:r>
            <a:r>
              <a:rPr lang="da-DK" sz="1600" dirty="0" err="1" smtClean="0"/>
              <a:t>express</a:t>
            </a:r>
            <a:r>
              <a:rPr lang="da-DK" sz="1600" dirty="0" smtClean="0"/>
              <a:t> </a:t>
            </a:r>
            <a:r>
              <a:rPr lang="da-DK" sz="1600" dirty="0" err="1" smtClean="0"/>
              <a:t>they</a:t>
            </a:r>
            <a:r>
              <a:rPr lang="da-DK" sz="1600" dirty="0" smtClean="0"/>
              <a:t> have not </a:t>
            </a:r>
            <a:r>
              <a:rPr lang="da-DK" sz="1600" dirty="0" err="1" smtClean="0"/>
              <a:t>missed</a:t>
            </a:r>
            <a:r>
              <a:rPr lang="da-DK" sz="1600" dirty="0" smtClean="0"/>
              <a:t> </a:t>
            </a:r>
            <a:r>
              <a:rPr lang="da-DK" sz="1600" dirty="0" err="1" smtClean="0"/>
              <a:t>any</a:t>
            </a:r>
            <a:r>
              <a:rPr lang="da-DK" sz="1600" dirty="0" smtClean="0"/>
              <a:t> </a:t>
            </a:r>
            <a:r>
              <a:rPr lang="da-DK" sz="1600" dirty="0" err="1" smtClean="0"/>
              <a:t>lecturers</a:t>
            </a:r>
            <a:r>
              <a:rPr lang="da-DK" sz="1600" dirty="0" smtClean="0"/>
              <a:t> as </a:t>
            </a:r>
            <a:r>
              <a:rPr lang="da-DK" sz="1600" dirty="0" err="1" smtClean="0"/>
              <a:t>they</a:t>
            </a:r>
            <a:r>
              <a:rPr lang="da-DK" sz="1600" dirty="0" smtClean="0"/>
              <a:t> </a:t>
            </a:r>
            <a:r>
              <a:rPr lang="da-DK" sz="1600" dirty="0" err="1" smtClean="0"/>
              <a:t>could</a:t>
            </a:r>
            <a:r>
              <a:rPr lang="da-DK" sz="1600" dirty="0" smtClean="0"/>
              <a:t> </a:t>
            </a:r>
            <a:r>
              <a:rPr lang="da-DK" sz="1600" dirty="0" err="1" smtClean="0"/>
              <a:t>participate</a:t>
            </a:r>
            <a:r>
              <a:rPr lang="da-DK" sz="1600" dirty="0" smtClean="0"/>
              <a:t> online.</a:t>
            </a:r>
          </a:p>
          <a:p>
            <a:endParaRPr lang="da-DK" dirty="0" smtClean="0"/>
          </a:p>
          <a:p>
            <a:endParaRPr lang="da-DK" dirty="0"/>
          </a:p>
        </p:txBody>
      </p:sp>
      <p:graphicFrame>
        <p:nvGraphicFramePr>
          <p:cNvPr id="2" name="Tabel 1"/>
          <p:cNvGraphicFramePr>
            <a:graphicFrameLocks noGrp="1"/>
          </p:cNvGraphicFramePr>
          <p:nvPr>
            <p:extLst>
              <p:ext uri="{D42A27DB-BD31-4B8C-83A1-F6EECF244321}">
                <p14:modId xmlns:p14="http://schemas.microsoft.com/office/powerpoint/2010/main" val="910790774"/>
              </p:ext>
            </p:extLst>
          </p:nvPr>
        </p:nvGraphicFramePr>
        <p:xfrm>
          <a:off x="587374" y="3544465"/>
          <a:ext cx="10560596" cy="2323982"/>
        </p:xfrm>
        <a:graphic>
          <a:graphicData uri="http://schemas.openxmlformats.org/drawingml/2006/table">
            <a:tbl>
              <a:tblPr firstRow="1" bandRow="1">
                <a:tableStyleId>{073A0DAA-6AF3-43AB-8588-CEC1D06C72B9}</a:tableStyleId>
              </a:tblPr>
              <a:tblGrid>
                <a:gridCol w="5761175">
                  <a:extLst>
                    <a:ext uri="{9D8B030D-6E8A-4147-A177-3AD203B41FA5}">
                      <a16:colId xmlns:a16="http://schemas.microsoft.com/office/drawing/2014/main" val="3204144968"/>
                    </a:ext>
                  </a:extLst>
                </a:gridCol>
                <a:gridCol w="4799421">
                  <a:extLst>
                    <a:ext uri="{9D8B030D-6E8A-4147-A177-3AD203B41FA5}">
                      <a16:colId xmlns:a16="http://schemas.microsoft.com/office/drawing/2014/main" val="160235029"/>
                    </a:ext>
                  </a:extLst>
                </a:gridCol>
              </a:tblGrid>
              <a:tr h="525662">
                <a:tc>
                  <a:txBody>
                    <a:bodyPr/>
                    <a:lstStyle/>
                    <a:p>
                      <a:r>
                        <a:rPr lang="da-DK" dirty="0" smtClean="0"/>
                        <a:t>Positive </a:t>
                      </a:r>
                      <a:r>
                        <a:rPr lang="da-DK" dirty="0" err="1" smtClean="0"/>
                        <a:t>aspects</a:t>
                      </a:r>
                      <a:endParaRPr lang="da-DK" dirty="0"/>
                    </a:p>
                  </a:txBody>
                  <a:tcPr/>
                </a:tc>
                <a:tc>
                  <a:txBody>
                    <a:bodyPr/>
                    <a:lstStyle/>
                    <a:p>
                      <a:r>
                        <a:rPr lang="da-DK" dirty="0" smtClean="0"/>
                        <a:t>Challenges</a:t>
                      </a:r>
                      <a:r>
                        <a:rPr lang="da-DK" baseline="0" dirty="0" smtClean="0"/>
                        <a:t> to </a:t>
                      </a:r>
                      <a:r>
                        <a:rPr lang="da-DK" baseline="0" dirty="0" err="1" smtClean="0"/>
                        <a:t>be</a:t>
                      </a:r>
                      <a:r>
                        <a:rPr lang="da-DK" baseline="0" dirty="0" smtClean="0"/>
                        <a:t> </a:t>
                      </a:r>
                      <a:r>
                        <a:rPr lang="da-DK" baseline="0" dirty="0" err="1" smtClean="0"/>
                        <a:t>discussed</a:t>
                      </a:r>
                      <a:endParaRPr lang="da-DK" dirty="0"/>
                    </a:p>
                  </a:txBody>
                  <a:tcPr/>
                </a:tc>
                <a:extLst>
                  <a:ext uri="{0D108BD9-81ED-4DB2-BD59-A6C34878D82A}">
                    <a16:rowId xmlns:a16="http://schemas.microsoft.com/office/drawing/2014/main" val="1962804786"/>
                  </a:ext>
                </a:extLst>
              </a:tr>
              <a:tr h="820179">
                <a:tc>
                  <a:txBody>
                    <a:bodyPr/>
                    <a:lstStyle/>
                    <a:p>
                      <a:pPr marL="285750" indent="-285750">
                        <a:buFont typeface="Arial" panose="020B0604020202020204" pitchFamily="34" charset="0"/>
                        <a:buChar char="•"/>
                      </a:pPr>
                      <a:r>
                        <a:rPr lang="da-DK" sz="1400" b="0" baseline="0" dirty="0" err="1" smtClean="0">
                          <a:solidFill>
                            <a:schemeClr val="accent2">
                              <a:lumMod val="50000"/>
                            </a:schemeClr>
                          </a:solidFill>
                        </a:rPr>
                        <a:t>Convenience</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focus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flexibility</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customize</a:t>
                      </a:r>
                      <a:r>
                        <a:rPr lang="da-DK" sz="1400" b="0" baseline="0" dirty="0" smtClean="0">
                          <a:solidFill>
                            <a:schemeClr val="accent2">
                              <a:lumMod val="50000"/>
                            </a:schemeClr>
                          </a:solidFill>
                        </a:rPr>
                        <a:t>. </a:t>
                      </a:r>
                    </a:p>
                    <a:p>
                      <a:pPr marL="285750" indent="-285750">
                        <a:buFont typeface="Arial" panose="020B0604020202020204" pitchFamily="34" charset="0"/>
                        <a:buChar char="•"/>
                      </a:pPr>
                      <a:r>
                        <a:rPr lang="da-DK" sz="1400" b="0" baseline="0" dirty="0" smtClean="0">
                          <a:solidFill>
                            <a:schemeClr val="accent2">
                              <a:lumMod val="50000"/>
                            </a:schemeClr>
                          </a:solidFill>
                        </a:rPr>
                        <a:t>Chat </a:t>
                      </a:r>
                      <a:r>
                        <a:rPr lang="da-DK" sz="1400" b="0" baseline="0" dirty="0" err="1" smtClean="0">
                          <a:solidFill>
                            <a:schemeClr val="accent2">
                              <a:lumMod val="50000"/>
                            </a:schemeClr>
                          </a:solidFill>
                        </a:rPr>
                        <a:t>function</a:t>
                      </a:r>
                      <a:r>
                        <a:rPr lang="da-DK" sz="1400" b="0" baseline="0" dirty="0" smtClean="0">
                          <a:solidFill>
                            <a:schemeClr val="accent2">
                              <a:lumMod val="50000"/>
                            </a:schemeClr>
                          </a:solidFill>
                        </a:rPr>
                        <a:t> – </a:t>
                      </a:r>
                      <a:r>
                        <a:rPr lang="da-DK" sz="1400" b="0" baseline="0" dirty="0" err="1" smtClean="0">
                          <a:solidFill>
                            <a:schemeClr val="accent2">
                              <a:lumMod val="50000"/>
                            </a:schemeClr>
                          </a:solidFill>
                        </a:rPr>
                        <a:t>between</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faculty</a:t>
                      </a:r>
                      <a:r>
                        <a:rPr lang="da-DK" sz="1400" b="0" baseline="0" dirty="0" smtClean="0">
                          <a:solidFill>
                            <a:schemeClr val="accent2">
                              <a:lumMod val="50000"/>
                            </a:schemeClr>
                          </a:solidFill>
                        </a:rPr>
                        <a:t> &amp; students and </a:t>
                      </a:r>
                      <a:r>
                        <a:rPr lang="da-DK" sz="1400" b="0" baseline="0" dirty="0" err="1" smtClean="0">
                          <a:solidFill>
                            <a:schemeClr val="accent2">
                              <a:lumMod val="50000"/>
                            </a:schemeClr>
                          </a:solidFill>
                        </a:rPr>
                        <a:t>amongst</a:t>
                      </a:r>
                      <a:r>
                        <a:rPr lang="da-DK" sz="1400" b="0" baseline="0" dirty="0" smtClean="0">
                          <a:solidFill>
                            <a:schemeClr val="accent2">
                              <a:lumMod val="50000"/>
                            </a:schemeClr>
                          </a:solidFill>
                        </a:rPr>
                        <a:t> students.</a:t>
                      </a:r>
                    </a:p>
                    <a:p>
                      <a:pPr marL="285750" indent="-285750">
                        <a:buFont typeface="Arial" panose="020B0604020202020204" pitchFamily="34" charset="0"/>
                        <a:buChar char="•"/>
                      </a:pPr>
                      <a:r>
                        <a:rPr lang="da-DK" sz="1400" b="0" baseline="0" dirty="0" smtClean="0">
                          <a:solidFill>
                            <a:schemeClr val="accent2">
                              <a:lumMod val="50000"/>
                            </a:schemeClr>
                          </a:solidFill>
                        </a:rPr>
                        <a:t>A </a:t>
                      </a:r>
                      <a:r>
                        <a:rPr lang="da-DK" sz="1400" b="0" baseline="0" dirty="0" err="1" smtClean="0">
                          <a:solidFill>
                            <a:schemeClr val="accent2">
                              <a:lumMod val="50000"/>
                            </a:schemeClr>
                          </a:solidFill>
                        </a:rPr>
                        <a:t>focused</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structured</a:t>
                      </a:r>
                      <a:r>
                        <a:rPr lang="da-DK" sz="1400" b="0" baseline="0" dirty="0" smtClean="0">
                          <a:solidFill>
                            <a:schemeClr val="accent2">
                              <a:lumMod val="50000"/>
                            </a:schemeClr>
                          </a:solidFill>
                        </a:rPr>
                        <a:t> and </a:t>
                      </a:r>
                      <a:r>
                        <a:rPr lang="da-DK" sz="1400" b="0" baseline="0" dirty="0" err="1" smtClean="0">
                          <a:solidFill>
                            <a:schemeClr val="accent2">
                              <a:lumMod val="50000"/>
                            </a:schemeClr>
                          </a:solidFill>
                        </a:rPr>
                        <a:t>interactive</a:t>
                      </a:r>
                      <a:r>
                        <a:rPr lang="da-DK" sz="1400" b="0" baseline="0" dirty="0" smtClean="0">
                          <a:solidFill>
                            <a:schemeClr val="accent2">
                              <a:lumMod val="50000"/>
                            </a:schemeClr>
                          </a:solidFill>
                        </a:rPr>
                        <a:t> online </a:t>
                      </a:r>
                      <a:r>
                        <a:rPr lang="da-DK" sz="1400" b="0" baseline="0" dirty="0" err="1" smtClean="0">
                          <a:solidFill>
                            <a:schemeClr val="accent2">
                              <a:lumMod val="50000"/>
                            </a:schemeClr>
                          </a:solidFill>
                        </a:rPr>
                        <a:t>module</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enhances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a:t>
                      </a:r>
                    </a:p>
                    <a:p>
                      <a:pPr marL="285750" indent="-285750">
                        <a:buFont typeface="Arial" panose="020B0604020202020204" pitchFamily="34" charset="0"/>
                        <a:buChar char="•"/>
                      </a:pPr>
                      <a:r>
                        <a:rPr lang="da-DK" sz="1400" b="0" baseline="0" dirty="0" smtClean="0">
                          <a:solidFill>
                            <a:schemeClr val="accent2">
                              <a:lumMod val="50000"/>
                            </a:schemeClr>
                          </a:solidFill>
                        </a:rPr>
                        <a:t>Relations </a:t>
                      </a:r>
                      <a:r>
                        <a:rPr lang="da-DK" sz="1400" b="0" baseline="0" dirty="0" err="1" smtClean="0">
                          <a:solidFill>
                            <a:schemeClr val="accent2">
                              <a:lumMod val="50000"/>
                            </a:schemeClr>
                          </a:solidFill>
                        </a:rPr>
                        <a:t>amongst</a:t>
                      </a:r>
                      <a:r>
                        <a:rPr lang="da-DK" sz="1400" b="0" baseline="0" dirty="0" smtClean="0">
                          <a:solidFill>
                            <a:schemeClr val="accent2">
                              <a:lumMod val="50000"/>
                            </a:schemeClr>
                          </a:solidFill>
                        </a:rPr>
                        <a:t> students in break out </a:t>
                      </a:r>
                      <a:r>
                        <a:rPr lang="da-DK" sz="1400" b="0" baseline="0" dirty="0" err="1" smtClean="0">
                          <a:solidFill>
                            <a:schemeClr val="accent2">
                              <a:lumMod val="50000"/>
                            </a:schemeClr>
                          </a:solidFill>
                        </a:rPr>
                        <a:t>rooms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groups</a:t>
                      </a:r>
                      <a:r>
                        <a:rPr lang="da-DK" sz="1400" b="0" baseline="0" dirty="0" smtClean="0">
                          <a:solidFill>
                            <a:schemeClr val="accent2">
                              <a:lumMod val="50000"/>
                            </a:schemeClr>
                          </a:solidFill>
                        </a:rPr>
                        <a:t> with clear </a:t>
                      </a:r>
                      <a:r>
                        <a:rPr lang="da-DK" sz="1400" b="0" baseline="0" dirty="0" err="1" smtClean="0">
                          <a:solidFill>
                            <a:schemeClr val="accent2">
                              <a:lumMod val="50000"/>
                            </a:schemeClr>
                          </a:solidFill>
                        </a:rPr>
                        <a:t>expectations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supported</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and </a:t>
                      </a:r>
                      <a:r>
                        <a:rPr lang="da-DK" sz="1400" b="0" baseline="0" dirty="0" err="1" smtClean="0">
                          <a:solidFill>
                            <a:schemeClr val="accent2">
                              <a:lumMod val="50000"/>
                            </a:schemeClr>
                          </a:solidFill>
                        </a:rPr>
                        <a:t>well-being</a:t>
                      </a:r>
                      <a:r>
                        <a:rPr lang="da-DK" sz="1400" b="0" baseline="0" dirty="0" smtClean="0">
                          <a:solidFill>
                            <a:schemeClr val="accent2">
                              <a:lumMod val="50000"/>
                            </a:schemeClr>
                          </a:solidFill>
                        </a:rPr>
                        <a:t>.</a:t>
                      </a:r>
                    </a:p>
                    <a:p>
                      <a:pPr marL="285750" indent="-285750">
                        <a:buFont typeface="Arial" panose="020B0604020202020204" pitchFamily="34" charset="0"/>
                        <a:buChar char="•"/>
                      </a:pPr>
                      <a:r>
                        <a:rPr lang="da-DK" sz="1400" b="0" baseline="0" dirty="0" err="1" smtClean="0">
                          <a:solidFill>
                            <a:schemeClr val="accent2">
                              <a:lumMod val="50000"/>
                            </a:schemeClr>
                          </a:solidFill>
                        </a:rPr>
                        <a:t>When</a:t>
                      </a:r>
                      <a:r>
                        <a:rPr lang="da-DK" sz="1400" b="0" baseline="0" dirty="0" smtClean="0">
                          <a:solidFill>
                            <a:schemeClr val="accent2">
                              <a:lumMod val="50000"/>
                            </a:schemeClr>
                          </a:solidFill>
                        </a:rPr>
                        <a:t> a </a:t>
                      </a:r>
                      <a:r>
                        <a:rPr lang="da-DK" sz="1400" b="0" baseline="0" dirty="0" err="1" smtClean="0">
                          <a:solidFill>
                            <a:schemeClr val="accent2">
                              <a:lumMod val="50000"/>
                            </a:schemeClr>
                          </a:solidFill>
                        </a:rPr>
                        <a:t>personal</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teaching</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style</a:t>
                      </a:r>
                      <a:r>
                        <a:rPr lang="da-DK" sz="1400" b="0" baseline="0" dirty="0" smtClean="0">
                          <a:solidFill>
                            <a:schemeClr val="accent2">
                              <a:lumMod val="50000"/>
                            </a:schemeClr>
                          </a:solidFill>
                        </a:rPr>
                        <a:t> and </a:t>
                      </a:r>
                      <a:r>
                        <a:rPr lang="da-DK" sz="1400" b="0" baseline="0" dirty="0" err="1" smtClean="0">
                          <a:solidFill>
                            <a:schemeClr val="accent2">
                              <a:lumMod val="50000"/>
                            </a:schemeClr>
                          </a:solidFill>
                        </a:rPr>
                        <a:t>effort</a:t>
                      </a:r>
                      <a:r>
                        <a:rPr lang="da-DK" sz="1400" b="0" baseline="0" dirty="0" smtClean="0">
                          <a:solidFill>
                            <a:schemeClr val="accent2">
                              <a:lumMod val="50000"/>
                            </a:schemeClr>
                          </a:solidFill>
                        </a:rPr>
                        <a:t> to </a:t>
                      </a:r>
                      <a:r>
                        <a:rPr lang="da-DK" sz="1400" b="0" baseline="0" dirty="0" err="1" smtClean="0">
                          <a:solidFill>
                            <a:schemeClr val="accent2">
                              <a:lumMod val="50000"/>
                            </a:schemeClr>
                          </a:solidFill>
                        </a:rPr>
                        <a:t>use</a:t>
                      </a:r>
                      <a:r>
                        <a:rPr lang="da-DK" sz="1400" b="0" baseline="0" dirty="0" smtClean="0">
                          <a:solidFill>
                            <a:schemeClr val="accent2">
                              <a:lumMod val="50000"/>
                            </a:schemeClr>
                          </a:solidFill>
                        </a:rPr>
                        <a:t> the digital </a:t>
                      </a:r>
                      <a:r>
                        <a:rPr lang="da-DK" sz="1400" b="0" baseline="0" dirty="0" err="1" smtClean="0">
                          <a:solidFill>
                            <a:schemeClr val="accent2">
                              <a:lumMod val="50000"/>
                            </a:schemeClr>
                          </a:solidFill>
                        </a:rPr>
                        <a:t>resources</a:t>
                      </a:r>
                      <a:r>
                        <a:rPr lang="da-DK" sz="1400" b="0" baseline="0" dirty="0" smtClean="0">
                          <a:solidFill>
                            <a:schemeClr val="accent2">
                              <a:lumMod val="50000"/>
                            </a:schemeClr>
                          </a:solidFill>
                        </a:rPr>
                        <a:t> as </a:t>
                      </a:r>
                      <a:r>
                        <a:rPr lang="da-DK" sz="1400" b="0" baseline="0" dirty="0" err="1" smtClean="0">
                          <a:solidFill>
                            <a:schemeClr val="accent2">
                              <a:lumMod val="50000"/>
                            </a:schemeClr>
                          </a:solidFill>
                        </a:rPr>
                        <a:t>surplus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are</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applied</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vibrant</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occurs</a:t>
                      </a:r>
                      <a:r>
                        <a:rPr lang="da-DK" sz="1400" b="0" baseline="0" dirty="0" smtClean="0">
                          <a:solidFill>
                            <a:schemeClr val="accent2">
                              <a:lumMod val="50000"/>
                            </a:schemeClr>
                          </a:solidFill>
                        </a:rPr>
                        <a:t>. </a:t>
                      </a:r>
                      <a:endParaRPr lang="da-DK" sz="1400" b="0" dirty="0"/>
                    </a:p>
                  </a:txBody>
                  <a:tcPr/>
                </a:tc>
                <a:tc>
                  <a:txBody>
                    <a:bodyPr/>
                    <a:lstStyle/>
                    <a:p>
                      <a:pPr marL="285750" indent="-285750">
                        <a:buFont typeface="Arial" panose="020B0604020202020204" pitchFamily="34" charset="0"/>
                        <a:buChar char="•"/>
                      </a:pPr>
                      <a:r>
                        <a:rPr lang="da-DK" sz="1400" b="0" dirty="0" smtClean="0">
                          <a:solidFill>
                            <a:schemeClr val="accent2">
                              <a:lumMod val="50000"/>
                            </a:schemeClr>
                          </a:solidFill>
                        </a:rPr>
                        <a:t>Technical </a:t>
                      </a:r>
                      <a:r>
                        <a:rPr lang="da-DK" sz="1400" b="0" dirty="0" err="1" smtClean="0">
                          <a:solidFill>
                            <a:schemeClr val="accent2">
                              <a:lumMod val="50000"/>
                            </a:schemeClr>
                          </a:solidFill>
                        </a:rPr>
                        <a:t>challenges</a:t>
                      </a:r>
                      <a:r>
                        <a:rPr lang="da-DK" sz="1400" b="0" dirty="0" smtClean="0">
                          <a:solidFill>
                            <a:schemeClr val="accent2">
                              <a:lumMod val="50000"/>
                            </a:schemeClr>
                          </a:solidFill>
                        </a:rPr>
                        <a:t> is a </a:t>
                      </a:r>
                      <a:r>
                        <a:rPr lang="da-DK" sz="1400" b="0" dirty="0" err="1" smtClean="0">
                          <a:solidFill>
                            <a:schemeClr val="accent2">
                              <a:lumMod val="50000"/>
                            </a:schemeClr>
                          </a:solidFill>
                        </a:rPr>
                        <a:t>huge</a:t>
                      </a:r>
                      <a:r>
                        <a:rPr lang="da-DK" sz="1400" b="0" dirty="0" smtClean="0">
                          <a:solidFill>
                            <a:schemeClr val="accent2">
                              <a:lumMod val="50000"/>
                            </a:schemeClr>
                          </a:solidFill>
                        </a:rPr>
                        <a:t> frustration. </a:t>
                      </a:r>
                    </a:p>
                    <a:p>
                      <a:pPr marL="285750" indent="-285750">
                        <a:buFont typeface="Arial" panose="020B0604020202020204" pitchFamily="34" charset="0"/>
                        <a:buChar char="•"/>
                      </a:pPr>
                      <a:r>
                        <a:rPr lang="da-DK" sz="1400" b="0" dirty="0" smtClean="0">
                          <a:solidFill>
                            <a:schemeClr val="accent2">
                              <a:lumMod val="50000"/>
                            </a:schemeClr>
                          </a:solidFill>
                        </a:rPr>
                        <a:t>Motivation,</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concentration</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can</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be</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challenged</a:t>
                      </a:r>
                      <a:r>
                        <a:rPr lang="da-DK" sz="1400" b="0" baseline="0" dirty="0" smtClean="0">
                          <a:solidFill>
                            <a:schemeClr val="accent2">
                              <a:lumMod val="50000"/>
                            </a:schemeClr>
                          </a:solidFill>
                        </a:rPr>
                        <a:t>.</a:t>
                      </a:r>
                    </a:p>
                    <a:p>
                      <a:pPr marL="285750" indent="-285750">
                        <a:buFont typeface="Arial" panose="020B0604020202020204" pitchFamily="34" charset="0"/>
                        <a:buChar char="•"/>
                      </a:pPr>
                      <a:r>
                        <a:rPr lang="da-DK" sz="1400" b="0" baseline="0" dirty="0" err="1" smtClean="0">
                          <a:solidFill>
                            <a:schemeClr val="accent2">
                              <a:lumMod val="50000"/>
                            </a:schemeClr>
                          </a:solidFill>
                        </a:rPr>
                        <a:t>Many</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express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they</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prefer</a:t>
                      </a:r>
                      <a:r>
                        <a:rPr lang="da-DK" sz="1400" b="0" baseline="0" dirty="0" smtClean="0">
                          <a:solidFill>
                            <a:schemeClr val="accent2">
                              <a:lumMod val="50000"/>
                            </a:schemeClr>
                          </a:solidFill>
                        </a:rPr>
                        <a:t> a blended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approach.</a:t>
                      </a:r>
                    </a:p>
                    <a:p>
                      <a:pPr marL="285750" indent="-285750">
                        <a:buFont typeface="Arial" panose="020B0604020202020204" pitchFamily="34" charset="0"/>
                        <a:buChar char="•"/>
                      </a:pPr>
                      <a:r>
                        <a:rPr lang="da-DK" sz="1400" b="0" baseline="0" dirty="0" smtClean="0">
                          <a:solidFill>
                            <a:schemeClr val="accent2">
                              <a:lumMod val="50000"/>
                            </a:schemeClr>
                          </a:solidFill>
                        </a:rPr>
                        <a:t>Miss </a:t>
                      </a:r>
                      <a:r>
                        <a:rPr lang="da-DK" sz="1400" b="0" baseline="0" dirty="0" err="1" smtClean="0">
                          <a:solidFill>
                            <a:schemeClr val="accent2">
                              <a:lumMod val="50000"/>
                            </a:schemeClr>
                          </a:solidFill>
                        </a:rPr>
                        <a:t>being</a:t>
                      </a:r>
                      <a:r>
                        <a:rPr lang="da-DK" sz="1400" b="0" baseline="0" dirty="0" smtClean="0">
                          <a:solidFill>
                            <a:schemeClr val="accent2">
                              <a:lumMod val="50000"/>
                            </a:schemeClr>
                          </a:solidFill>
                        </a:rPr>
                        <a:t> at campus – a central </a:t>
                      </a:r>
                      <a:r>
                        <a:rPr lang="da-DK" sz="1400" b="0" baseline="0" dirty="0" err="1" smtClean="0">
                          <a:solidFill>
                            <a:schemeClr val="accent2">
                              <a:lumMod val="50000"/>
                            </a:schemeClr>
                          </a:solidFill>
                        </a:rPr>
                        <a:t>aspect</a:t>
                      </a:r>
                      <a:r>
                        <a:rPr lang="da-DK" sz="1400" b="0" baseline="0" dirty="0" smtClean="0">
                          <a:solidFill>
                            <a:schemeClr val="accent2">
                              <a:lumMod val="50000"/>
                            </a:schemeClr>
                          </a:solidFill>
                        </a:rPr>
                        <a:t> of </a:t>
                      </a:r>
                      <a:r>
                        <a:rPr lang="da-DK" sz="1400" b="0" baseline="0" dirty="0" err="1" smtClean="0">
                          <a:solidFill>
                            <a:schemeClr val="accent2">
                              <a:lumMod val="50000"/>
                            </a:schemeClr>
                          </a:solidFill>
                        </a:rPr>
                        <a:t>studying</a:t>
                      </a:r>
                      <a:r>
                        <a:rPr lang="da-DK" sz="1400" b="0" baseline="0" dirty="0" smtClean="0">
                          <a:solidFill>
                            <a:schemeClr val="accent2">
                              <a:lumMod val="50000"/>
                            </a:schemeClr>
                          </a:solidFill>
                        </a:rPr>
                        <a:t> at a </a:t>
                      </a:r>
                      <a:r>
                        <a:rPr lang="da-DK" sz="1400" b="0" baseline="0" dirty="0" err="1" smtClean="0">
                          <a:solidFill>
                            <a:schemeClr val="accent2">
                              <a:lumMod val="50000"/>
                            </a:schemeClr>
                          </a:solidFill>
                        </a:rPr>
                        <a:t>university</a:t>
                      </a:r>
                      <a:r>
                        <a:rPr lang="da-DK" sz="1400" b="0" baseline="0" dirty="0" smtClean="0">
                          <a:solidFill>
                            <a:schemeClr val="accent2">
                              <a:lumMod val="50000"/>
                            </a:schemeClr>
                          </a:solidFill>
                        </a:rPr>
                        <a:t>.</a:t>
                      </a:r>
                      <a:endParaRPr lang="da-DK" sz="1400" b="0" dirty="0" smtClean="0">
                        <a:solidFill>
                          <a:schemeClr val="accent2">
                            <a:lumMod val="50000"/>
                          </a:schemeClr>
                        </a:solidFill>
                      </a:endParaRPr>
                    </a:p>
                    <a:p>
                      <a:pPr marL="285750" indent="-285750">
                        <a:buFont typeface="Arial" panose="020B0604020202020204" pitchFamily="34" charset="0"/>
                        <a:buChar char="•"/>
                      </a:pPr>
                      <a:r>
                        <a:rPr lang="da-DK" sz="1400" b="0" dirty="0" err="1" smtClean="0">
                          <a:solidFill>
                            <a:schemeClr val="accent2">
                              <a:lumMod val="50000"/>
                            </a:schemeClr>
                          </a:solidFill>
                        </a:rPr>
                        <a:t>Lecturers</a:t>
                      </a:r>
                      <a:r>
                        <a:rPr lang="da-DK" sz="1400" b="0" baseline="0" dirty="0" smtClean="0">
                          <a:solidFill>
                            <a:schemeClr val="accent2">
                              <a:lumMod val="50000"/>
                            </a:schemeClr>
                          </a:solidFill>
                        </a:rPr>
                        <a:t> </a:t>
                      </a:r>
                      <a:r>
                        <a:rPr lang="da-DK" sz="1400" b="0" baseline="0" dirty="0" err="1" smtClean="0">
                          <a:solidFill>
                            <a:schemeClr val="accent2">
                              <a:lumMod val="50000"/>
                            </a:schemeClr>
                          </a:solidFill>
                        </a:rPr>
                        <a:t>express</a:t>
                      </a:r>
                      <a:r>
                        <a:rPr lang="da-DK" sz="1400" b="0" baseline="0" dirty="0" smtClean="0">
                          <a:solidFill>
                            <a:schemeClr val="accent2">
                              <a:lumMod val="50000"/>
                            </a:schemeClr>
                          </a:solidFill>
                        </a:rPr>
                        <a:t> the </a:t>
                      </a:r>
                      <a:r>
                        <a:rPr lang="da-DK" sz="1400" b="0" baseline="0" dirty="0" err="1" smtClean="0">
                          <a:solidFill>
                            <a:schemeClr val="accent2">
                              <a:lumMod val="50000"/>
                            </a:schemeClr>
                          </a:solidFill>
                        </a:rPr>
                        <a:t>quality</a:t>
                      </a:r>
                      <a:r>
                        <a:rPr lang="da-DK" sz="1400" b="0" baseline="0" dirty="0" smtClean="0">
                          <a:solidFill>
                            <a:schemeClr val="accent2">
                              <a:lumMod val="50000"/>
                            </a:schemeClr>
                          </a:solidFill>
                        </a:rPr>
                        <a:t> of the </a:t>
                      </a:r>
                      <a:r>
                        <a:rPr lang="da-DK" sz="1400" b="0" baseline="0" dirty="0" err="1" smtClean="0">
                          <a:solidFill>
                            <a:schemeClr val="accent2">
                              <a:lumMod val="50000"/>
                            </a:schemeClr>
                          </a:solidFill>
                        </a:rPr>
                        <a:t>learning</a:t>
                      </a:r>
                      <a:r>
                        <a:rPr lang="da-DK" sz="1400" b="0" baseline="0" dirty="0" smtClean="0">
                          <a:solidFill>
                            <a:schemeClr val="accent2">
                              <a:lumMod val="50000"/>
                            </a:schemeClr>
                          </a:solidFill>
                        </a:rPr>
                        <a:t> is </a:t>
                      </a:r>
                      <a:r>
                        <a:rPr lang="da-DK" sz="1400" b="0" baseline="0" dirty="0" err="1" smtClean="0">
                          <a:solidFill>
                            <a:schemeClr val="accent2">
                              <a:lumMod val="50000"/>
                            </a:schemeClr>
                          </a:solidFill>
                        </a:rPr>
                        <a:t>decreasing</a:t>
                      </a:r>
                      <a:r>
                        <a:rPr lang="da-DK" sz="1400" b="0" baseline="0" dirty="0" smtClean="0">
                          <a:solidFill>
                            <a:schemeClr val="accent2">
                              <a:lumMod val="50000"/>
                            </a:schemeClr>
                          </a:solidFill>
                        </a:rPr>
                        <a:t>.</a:t>
                      </a:r>
                      <a:endParaRPr lang="da-DK" sz="1400" b="0" dirty="0"/>
                    </a:p>
                  </a:txBody>
                  <a:tcPr/>
                </a:tc>
                <a:extLst>
                  <a:ext uri="{0D108BD9-81ED-4DB2-BD59-A6C34878D82A}">
                    <a16:rowId xmlns:a16="http://schemas.microsoft.com/office/drawing/2014/main" val="2800134996"/>
                  </a:ext>
                </a:extLst>
              </a:tr>
            </a:tbl>
          </a:graphicData>
        </a:graphic>
      </p:graphicFrame>
    </p:spTree>
    <p:extLst>
      <p:ext uri="{BB962C8B-B14F-4D97-AF65-F5344CB8AC3E}">
        <p14:creationId xmlns:p14="http://schemas.microsoft.com/office/powerpoint/2010/main" val="1739394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3"/>
          </p:nvPr>
        </p:nvSpPr>
        <p:spPr>
          <a:xfrm>
            <a:off x="11339887" y="593223"/>
            <a:ext cx="571468" cy="227164"/>
          </a:xfrm>
        </p:spPr>
        <p:txBody>
          <a:bodyPr/>
          <a:lstStyle/>
          <a:p>
            <a:pPr>
              <a:defRPr/>
            </a:pPr>
            <a:fld id="{3B05536C-8BAE-4CA2-98FA-D366C321CEAA}" type="slidenum">
              <a:rPr lang="en-US"/>
              <a:pPr>
                <a:defRPr/>
              </a:pPr>
              <a:t>9</a:t>
            </a:fld>
            <a:endParaRPr lang="en-US" dirty="0"/>
          </a:p>
        </p:txBody>
      </p:sp>
      <p:sp>
        <p:nvSpPr>
          <p:cNvPr id="4" name="Titel 3"/>
          <p:cNvSpPr>
            <a:spLocks noGrp="1"/>
          </p:cNvSpPr>
          <p:nvPr>
            <p:ph type="title"/>
          </p:nvPr>
        </p:nvSpPr>
        <p:spPr>
          <a:xfrm>
            <a:off x="363538" y="524296"/>
            <a:ext cx="4491037" cy="781050"/>
          </a:xfrm>
        </p:spPr>
        <p:txBody>
          <a:bodyPr rtlCol="0">
            <a:noAutofit/>
          </a:bodyPr>
          <a:lstStyle/>
          <a:p>
            <a:pPr fontAlgn="auto">
              <a:spcAft>
                <a:spcPts val="0"/>
              </a:spcAft>
              <a:defRPr/>
            </a:pPr>
            <a:r>
              <a:rPr lang="da-DK" dirty="0" err="1" smtClean="0">
                <a:solidFill>
                  <a:schemeClr val="tx2"/>
                </a:solidFill>
                <a:latin typeface="+mn-lt"/>
              </a:rPr>
              <a:t>Faculty</a:t>
            </a:r>
            <a:r>
              <a:rPr lang="da-DK" dirty="0" smtClean="0">
                <a:solidFill>
                  <a:schemeClr val="tx2"/>
                </a:solidFill>
                <a:latin typeface="+mn-lt"/>
              </a:rPr>
              <a:t> feedback I</a:t>
            </a:r>
            <a:endParaRPr lang="da-DK" dirty="0">
              <a:solidFill>
                <a:schemeClr val="tx2"/>
              </a:solidFill>
              <a:latin typeface="+mn-lt"/>
            </a:endParaRPr>
          </a:p>
        </p:txBody>
      </p:sp>
      <p:sp>
        <p:nvSpPr>
          <p:cNvPr id="38917" name="Pladsholder til tekst 4"/>
          <p:cNvSpPr>
            <a:spLocks noGrp="1"/>
          </p:cNvSpPr>
          <p:nvPr>
            <p:ph type="body" sz="quarter" idx="4294967295"/>
          </p:nvPr>
        </p:nvSpPr>
        <p:spPr>
          <a:xfrm>
            <a:off x="285160" y="1442330"/>
            <a:ext cx="7064375" cy="3073688"/>
          </a:xfrm>
        </p:spPr>
        <p:txBody>
          <a:bodyPr/>
          <a:lstStyle/>
          <a:p>
            <a:r>
              <a:rPr lang="da-DK" sz="1600" dirty="0"/>
              <a:t>This is not a </a:t>
            </a:r>
            <a:r>
              <a:rPr lang="da-DK" sz="1600" dirty="0" err="1"/>
              <a:t>question</a:t>
            </a:r>
            <a:r>
              <a:rPr lang="da-DK" sz="1600" dirty="0"/>
              <a:t> </a:t>
            </a:r>
            <a:r>
              <a:rPr lang="da-DK" sz="1600" dirty="0" err="1"/>
              <a:t>about</a:t>
            </a:r>
            <a:r>
              <a:rPr lang="da-DK" sz="1600" dirty="0"/>
              <a:t> </a:t>
            </a:r>
            <a:r>
              <a:rPr lang="da-DK" sz="1600" dirty="0" err="1"/>
              <a:t>digitalisation</a:t>
            </a:r>
            <a:r>
              <a:rPr lang="da-DK" sz="1600" dirty="0"/>
              <a:t> as </a:t>
            </a:r>
            <a:r>
              <a:rPr lang="da-DK" sz="1600" dirty="0" err="1"/>
              <a:t>much</a:t>
            </a:r>
            <a:r>
              <a:rPr lang="da-DK" sz="1600" dirty="0"/>
              <a:t> as it is a </a:t>
            </a:r>
            <a:r>
              <a:rPr lang="da-DK" sz="1600" dirty="0" err="1"/>
              <a:t>question</a:t>
            </a:r>
            <a:r>
              <a:rPr lang="da-DK" sz="1600" dirty="0"/>
              <a:t> </a:t>
            </a:r>
            <a:r>
              <a:rPr lang="da-DK" sz="1600" dirty="0" err="1"/>
              <a:t>about</a:t>
            </a:r>
            <a:r>
              <a:rPr lang="da-DK" sz="1600" dirty="0"/>
              <a:t> </a:t>
            </a:r>
            <a:r>
              <a:rPr lang="da-DK" sz="1600" dirty="0" err="1"/>
              <a:t>what</a:t>
            </a:r>
            <a:r>
              <a:rPr lang="da-DK" sz="1600" dirty="0"/>
              <a:t> PBL is for </a:t>
            </a:r>
            <a:r>
              <a:rPr lang="da-DK" sz="1600" dirty="0" err="1"/>
              <a:t>us</a:t>
            </a:r>
            <a:r>
              <a:rPr lang="da-DK" sz="1600" dirty="0"/>
              <a:t> – </a:t>
            </a:r>
            <a:r>
              <a:rPr lang="da-DK" sz="1600" dirty="0" err="1"/>
              <a:t>indepent</a:t>
            </a:r>
            <a:r>
              <a:rPr lang="da-DK" sz="1600" dirty="0"/>
              <a:t> of mode of </a:t>
            </a:r>
            <a:r>
              <a:rPr lang="da-DK" sz="1600" dirty="0" err="1" smtClean="0"/>
              <a:t>delivery</a:t>
            </a:r>
            <a:r>
              <a:rPr lang="da-DK" sz="1600" dirty="0" smtClean="0"/>
              <a:t>.</a:t>
            </a:r>
            <a:endParaRPr lang="da-DK" sz="1600" dirty="0"/>
          </a:p>
          <a:p>
            <a:r>
              <a:rPr lang="da-DK" sz="1600" dirty="0" smtClean="0"/>
              <a:t>Find </a:t>
            </a:r>
            <a:r>
              <a:rPr lang="da-DK" sz="1600" b="1" dirty="0" smtClean="0"/>
              <a:t>OUR</a:t>
            </a:r>
            <a:r>
              <a:rPr lang="da-DK" sz="1600" dirty="0" smtClean="0"/>
              <a:t> mix and </a:t>
            </a:r>
            <a:r>
              <a:rPr lang="da-DK" sz="1600" dirty="0" err="1" smtClean="0"/>
              <a:t>way</a:t>
            </a:r>
            <a:r>
              <a:rPr lang="da-DK" sz="1600" dirty="0" smtClean="0"/>
              <a:t> to </a:t>
            </a:r>
            <a:r>
              <a:rPr lang="da-DK" sz="1600" dirty="0" err="1" smtClean="0"/>
              <a:t>move</a:t>
            </a:r>
            <a:r>
              <a:rPr lang="da-DK" sz="1600" dirty="0" smtClean="0"/>
              <a:t> forward.</a:t>
            </a:r>
          </a:p>
          <a:p>
            <a:r>
              <a:rPr lang="da-DK" sz="1600" dirty="0" smtClean="0"/>
              <a:t>Online offers </a:t>
            </a:r>
            <a:r>
              <a:rPr lang="da-DK" sz="1600" dirty="0" err="1" smtClean="0"/>
              <a:t>flexibility</a:t>
            </a:r>
            <a:r>
              <a:rPr lang="da-DK" sz="1600" dirty="0" smtClean="0"/>
              <a:t>, </a:t>
            </a:r>
            <a:r>
              <a:rPr lang="da-DK" sz="1600" dirty="0" err="1" smtClean="0"/>
              <a:t>accesibility</a:t>
            </a:r>
            <a:r>
              <a:rPr lang="da-DK" sz="1600" dirty="0" smtClean="0"/>
              <a:t> and saves times - for </a:t>
            </a:r>
            <a:r>
              <a:rPr lang="da-DK" sz="1600" dirty="0" err="1" smtClean="0"/>
              <a:t>everyone</a:t>
            </a:r>
            <a:r>
              <a:rPr lang="da-DK" sz="1600" dirty="0" smtClean="0"/>
              <a:t>.</a:t>
            </a:r>
          </a:p>
          <a:p>
            <a:r>
              <a:rPr lang="da-DK" sz="1600" dirty="0" smtClean="0"/>
              <a:t>Asynchronous </a:t>
            </a:r>
            <a:r>
              <a:rPr lang="da-DK" sz="1600" dirty="0" err="1" smtClean="0"/>
              <a:t>teaching</a:t>
            </a:r>
            <a:r>
              <a:rPr lang="da-DK" sz="1600" dirty="0" smtClean="0"/>
              <a:t> </a:t>
            </a:r>
            <a:r>
              <a:rPr lang="da-DK" sz="1600" dirty="0" err="1" smtClean="0"/>
              <a:t>can</a:t>
            </a:r>
            <a:r>
              <a:rPr lang="da-DK" sz="1600" dirty="0" smtClean="0"/>
              <a:t> </a:t>
            </a:r>
            <a:r>
              <a:rPr lang="da-DK" sz="1600" dirty="0" err="1" smtClean="0"/>
              <a:t>enhance</a:t>
            </a:r>
            <a:r>
              <a:rPr lang="da-DK" sz="1600" dirty="0" smtClean="0"/>
              <a:t> </a:t>
            </a:r>
            <a:r>
              <a:rPr lang="da-DK" sz="1600" dirty="0" err="1" smtClean="0"/>
              <a:t>learning</a:t>
            </a:r>
            <a:r>
              <a:rPr lang="da-DK" sz="1600" dirty="0" smtClean="0"/>
              <a:t> – as students </a:t>
            </a:r>
            <a:r>
              <a:rPr lang="da-DK" sz="1600" dirty="0" err="1" smtClean="0"/>
              <a:t>can</a:t>
            </a:r>
            <a:r>
              <a:rPr lang="da-DK" sz="1600" dirty="0" smtClean="0"/>
              <a:t> </a:t>
            </a:r>
            <a:r>
              <a:rPr lang="da-DK" sz="1600" dirty="0" err="1" smtClean="0"/>
              <a:t>access</a:t>
            </a:r>
            <a:r>
              <a:rPr lang="da-DK" sz="1600" dirty="0" smtClean="0"/>
              <a:t> </a:t>
            </a:r>
            <a:r>
              <a:rPr lang="da-DK" sz="1600" dirty="0" err="1" smtClean="0"/>
              <a:t>learning</a:t>
            </a:r>
            <a:r>
              <a:rPr lang="da-DK" sz="1600" dirty="0" smtClean="0"/>
              <a:t> </a:t>
            </a:r>
            <a:r>
              <a:rPr lang="da-DK" sz="1600" dirty="0" err="1" smtClean="0"/>
              <a:t>material</a:t>
            </a:r>
            <a:r>
              <a:rPr lang="da-DK" sz="1600" dirty="0" smtClean="0"/>
              <a:t> </a:t>
            </a:r>
            <a:r>
              <a:rPr lang="da-DK" sz="1600" dirty="0" err="1" smtClean="0"/>
              <a:t>when</a:t>
            </a:r>
            <a:r>
              <a:rPr lang="da-DK" sz="1600" dirty="0" smtClean="0"/>
              <a:t> and </a:t>
            </a:r>
            <a:r>
              <a:rPr lang="da-DK" sz="1600" dirty="0" err="1" smtClean="0"/>
              <a:t>how</a:t>
            </a:r>
            <a:r>
              <a:rPr lang="da-DK" sz="1600" dirty="0" smtClean="0"/>
              <a:t> </a:t>
            </a:r>
            <a:r>
              <a:rPr lang="da-DK" sz="1600" dirty="0" err="1" smtClean="0"/>
              <a:t>they</a:t>
            </a:r>
            <a:r>
              <a:rPr lang="da-DK" sz="1600" dirty="0" smtClean="0"/>
              <a:t> </a:t>
            </a:r>
            <a:r>
              <a:rPr lang="da-DK" sz="1600" dirty="0" err="1" smtClean="0"/>
              <a:t>prefer</a:t>
            </a:r>
            <a:r>
              <a:rPr lang="da-DK" sz="1600" dirty="0" smtClean="0"/>
              <a:t> – </a:t>
            </a:r>
            <a:r>
              <a:rPr lang="da-DK" sz="1600" dirty="0" err="1" smtClean="0"/>
              <a:t>individually</a:t>
            </a:r>
            <a:r>
              <a:rPr lang="da-DK" sz="1600" dirty="0" smtClean="0"/>
              <a:t> and in </a:t>
            </a:r>
            <a:r>
              <a:rPr lang="da-DK" sz="1600" dirty="0" err="1" smtClean="0"/>
              <a:t>groups</a:t>
            </a:r>
            <a:r>
              <a:rPr lang="da-DK" sz="1600" dirty="0" smtClean="0"/>
              <a:t>.</a:t>
            </a:r>
          </a:p>
          <a:p>
            <a:r>
              <a:rPr lang="da-DK" sz="1600" dirty="0" smtClean="0"/>
              <a:t>Lots of </a:t>
            </a:r>
            <a:r>
              <a:rPr lang="da-DK" sz="1600" dirty="0" err="1" smtClean="0"/>
              <a:t>pockets</a:t>
            </a:r>
            <a:r>
              <a:rPr lang="da-DK" sz="1600" dirty="0" smtClean="0"/>
              <a:t> of </a:t>
            </a:r>
            <a:r>
              <a:rPr lang="da-DK" sz="1600" dirty="0" err="1" smtClean="0"/>
              <a:t>good</a:t>
            </a:r>
            <a:r>
              <a:rPr lang="da-DK" sz="1600" dirty="0" smtClean="0"/>
              <a:t> </a:t>
            </a:r>
            <a:r>
              <a:rPr lang="da-DK" sz="1600" dirty="0" err="1" smtClean="0"/>
              <a:t>practice</a:t>
            </a:r>
            <a:r>
              <a:rPr lang="da-DK" sz="1600" dirty="0" smtClean="0"/>
              <a:t>  - </a:t>
            </a:r>
            <a:r>
              <a:rPr lang="da-DK" sz="1600" dirty="0" err="1" smtClean="0"/>
              <a:t>experiments</a:t>
            </a:r>
            <a:r>
              <a:rPr lang="da-DK" sz="1600" dirty="0" smtClean="0"/>
              <a:t> with </a:t>
            </a:r>
            <a:r>
              <a:rPr lang="da-DK" sz="1600" dirty="0" err="1" smtClean="0"/>
              <a:t>different</a:t>
            </a:r>
            <a:r>
              <a:rPr lang="da-DK" sz="1600" dirty="0" smtClean="0"/>
              <a:t> </a:t>
            </a:r>
            <a:r>
              <a:rPr lang="da-DK" sz="1600" dirty="0" err="1" smtClean="0"/>
              <a:t>settings</a:t>
            </a:r>
            <a:r>
              <a:rPr lang="da-DK" sz="1600" dirty="0" smtClean="0"/>
              <a:t>, platforms and </a:t>
            </a:r>
            <a:r>
              <a:rPr lang="da-DK" sz="1600" dirty="0" err="1" smtClean="0"/>
              <a:t>tools</a:t>
            </a:r>
            <a:r>
              <a:rPr lang="da-DK" sz="1600" dirty="0" smtClean="0"/>
              <a:t> </a:t>
            </a:r>
            <a:r>
              <a:rPr lang="da-DK" sz="1600" dirty="0" err="1" smtClean="0"/>
              <a:t>shapes</a:t>
            </a:r>
            <a:r>
              <a:rPr lang="da-DK" sz="1600" dirty="0" smtClean="0"/>
              <a:t> </a:t>
            </a:r>
            <a:r>
              <a:rPr lang="da-DK" sz="1600" dirty="0" err="1" smtClean="0"/>
              <a:t>competencies</a:t>
            </a:r>
            <a:r>
              <a:rPr lang="da-DK" sz="1600" dirty="0" smtClean="0"/>
              <a:t> in </a:t>
            </a:r>
            <a:r>
              <a:rPr lang="da-DK" sz="1600" dirty="0" err="1" smtClean="0"/>
              <a:t>teaching</a:t>
            </a:r>
            <a:r>
              <a:rPr lang="da-DK" sz="1600" dirty="0" smtClean="0"/>
              <a:t>.</a:t>
            </a:r>
          </a:p>
          <a:p>
            <a:r>
              <a:rPr lang="da-DK" sz="1600" dirty="0" err="1" smtClean="0"/>
              <a:t>Ability</a:t>
            </a:r>
            <a:r>
              <a:rPr lang="da-DK" sz="1600" dirty="0" smtClean="0"/>
              <a:t> to </a:t>
            </a:r>
            <a:r>
              <a:rPr lang="da-DK" sz="1600" dirty="0" err="1" smtClean="0"/>
              <a:t>become</a:t>
            </a:r>
            <a:r>
              <a:rPr lang="da-DK" sz="1600" dirty="0" smtClean="0"/>
              <a:t> more </a:t>
            </a:r>
            <a:r>
              <a:rPr lang="da-DK" sz="1600" dirty="0" err="1" smtClean="0"/>
              <a:t>efficient</a:t>
            </a:r>
            <a:r>
              <a:rPr lang="da-DK" sz="1600" dirty="0" smtClean="0"/>
              <a:t> and </a:t>
            </a:r>
            <a:r>
              <a:rPr lang="da-DK" sz="1600" dirty="0" err="1" smtClean="0"/>
              <a:t>structured</a:t>
            </a:r>
            <a:r>
              <a:rPr lang="da-DK" sz="1600" dirty="0" smtClean="0"/>
              <a:t> in </a:t>
            </a:r>
            <a:r>
              <a:rPr lang="da-DK" sz="1600" dirty="0" err="1" smtClean="0"/>
              <a:t>our</a:t>
            </a:r>
            <a:r>
              <a:rPr lang="da-DK" sz="1600" dirty="0"/>
              <a:t> </a:t>
            </a:r>
            <a:r>
              <a:rPr lang="da-DK" sz="1600" dirty="0" err="1" smtClean="0"/>
              <a:t>teaching</a:t>
            </a:r>
            <a:r>
              <a:rPr lang="da-DK" sz="1600" dirty="0" smtClean="0"/>
              <a:t> – more time for research.</a:t>
            </a:r>
          </a:p>
          <a:p>
            <a:r>
              <a:rPr lang="da-DK" sz="1600" dirty="0" err="1" smtClean="0"/>
              <a:t>Greater</a:t>
            </a:r>
            <a:r>
              <a:rPr lang="da-DK" sz="1600" dirty="0" smtClean="0"/>
              <a:t> attendance to online </a:t>
            </a:r>
            <a:r>
              <a:rPr lang="da-DK" sz="1600" dirty="0" err="1" smtClean="0"/>
              <a:t>classes</a:t>
            </a:r>
            <a:r>
              <a:rPr lang="da-DK" sz="1600" dirty="0" smtClean="0"/>
              <a:t> </a:t>
            </a:r>
            <a:r>
              <a:rPr lang="da-DK" sz="1600" dirty="0" err="1" smtClean="0"/>
              <a:t>than</a:t>
            </a:r>
            <a:r>
              <a:rPr lang="da-DK" sz="1600" dirty="0" smtClean="0"/>
              <a:t> on campus.</a:t>
            </a:r>
          </a:p>
          <a:p>
            <a:r>
              <a:rPr lang="da-DK" sz="1600" dirty="0" smtClean="0"/>
              <a:t>The more </a:t>
            </a:r>
            <a:r>
              <a:rPr lang="da-DK" sz="1600" dirty="0" err="1" smtClean="0"/>
              <a:t>shy</a:t>
            </a:r>
            <a:r>
              <a:rPr lang="da-DK" sz="1600" dirty="0" smtClean="0"/>
              <a:t> students </a:t>
            </a:r>
            <a:r>
              <a:rPr lang="da-DK" sz="1600" dirty="0" err="1" smtClean="0"/>
              <a:t>are</a:t>
            </a:r>
            <a:r>
              <a:rPr lang="da-DK" sz="1600" dirty="0" smtClean="0"/>
              <a:t> more </a:t>
            </a:r>
            <a:r>
              <a:rPr lang="da-DK" sz="1600" dirty="0" err="1" smtClean="0"/>
              <a:t>comfortable</a:t>
            </a:r>
            <a:r>
              <a:rPr lang="da-DK" sz="1600" dirty="0" smtClean="0"/>
              <a:t> with the chat.</a:t>
            </a:r>
          </a:p>
          <a:p>
            <a:r>
              <a:rPr lang="da-DK" sz="1600" dirty="0" smtClean="0"/>
              <a:t>Peer review/feedback, </a:t>
            </a:r>
            <a:r>
              <a:rPr lang="da-DK" sz="1600" dirty="0" err="1" smtClean="0"/>
              <a:t>flipped</a:t>
            </a:r>
            <a:r>
              <a:rPr lang="da-DK" sz="1600" dirty="0" smtClean="0"/>
              <a:t> </a:t>
            </a:r>
            <a:r>
              <a:rPr lang="da-DK" sz="1600" dirty="0" err="1" smtClean="0"/>
              <a:t>classroom</a:t>
            </a:r>
            <a:r>
              <a:rPr lang="da-DK" sz="1600" dirty="0" smtClean="0"/>
              <a:t>, videos, quizzes, </a:t>
            </a:r>
            <a:r>
              <a:rPr lang="da-DK" sz="1600" dirty="0" err="1" smtClean="0"/>
              <a:t>sharing</a:t>
            </a:r>
            <a:r>
              <a:rPr lang="da-DK" sz="1600" dirty="0" smtClean="0"/>
              <a:t> of </a:t>
            </a:r>
            <a:r>
              <a:rPr lang="da-DK" sz="1600" dirty="0" err="1" smtClean="0"/>
              <a:t>material</a:t>
            </a:r>
            <a:r>
              <a:rPr lang="da-DK" sz="1600" dirty="0" smtClean="0"/>
              <a:t> etc. </a:t>
            </a:r>
            <a:r>
              <a:rPr lang="da-DK" sz="1600" dirty="0" err="1" smtClean="0"/>
              <a:t>function</a:t>
            </a:r>
            <a:r>
              <a:rPr lang="da-DK" sz="1600" dirty="0" smtClean="0"/>
              <a:t> </a:t>
            </a:r>
            <a:r>
              <a:rPr lang="da-DK" sz="1600" dirty="0" err="1" smtClean="0"/>
              <a:t>very</a:t>
            </a:r>
            <a:r>
              <a:rPr lang="da-DK" sz="1600" dirty="0" smtClean="0"/>
              <a:t> </a:t>
            </a:r>
            <a:r>
              <a:rPr lang="da-DK" sz="1600" dirty="0" err="1" smtClean="0"/>
              <a:t>good</a:t>
            </a:r>
            <a:r>
              <a:rPr lang="da-DK" sz="1600" dirty="0" smtClean="0"/>
              <a:t> online.</a:t>
            </a:r>
          </a:p>
          <a:p>
            <a:r>
              <a:rPr lang="da-DK" sz="1600" dirty="0" smtClean="0"/>
              <a:t>Let </a:t>
            </a:r>
            <a:r>
              <a:rPr lang="da-DK" sz="1600" dirty="0" err="1" smtClean="0"/>
              <a:t>us</a:t>
            </a:r>
            <a:r>
              <a:rPr lang="da-DK" sz="1600" dirty="0" smtClean="0"/>
              <a:t> </a:t>
            </a:r>
            <a:r>
              <a:rPr lang="da-DK" sz="1600" dirty="0" err="1" smtClean="0"/>
              <a:t>focus</a:t>
            </a:r>
            <a:r>
              <a:rPr lang="da-DK" sz="1600" dirty="0" smtClean="0"/>
              <a:t> on the </a:t>
            </a:r>
            <a:r>
              <a:rPr lang="da-DK" sz="1600" dirty="0" err="1" smtClean="0"/>
              <a:t>content</a:t>
            </a:r>
            <a:r>
              <a:rPr lang="da-DK" sz="1600" dirty="0" smtClean="0"/>
              <a:t> and let </a:t>
            </a:r>
            <a:r>
              <a:rPr lang="da-DK" sz="1600" dirty="0" err="1" smtClean="0"/>
              <a:t>others</a:t>
            </a:r>
            <a:r>
              <a:rPr lang="da-DK" sz="1600" dirty="0" smtClean="0"/>
              <a:t> deal with the upload etc.</a:t>
            </a:r>
          </a:p>
          <a:p>
            <a:pPr marL="0" indent="0">
              <a:buNone/>
            </a:pPr>
            <a:endParaRPr lang="da-DK" sz="1600" dirty="0"/>
          </a:p>
          <a:p>
            <a:endParaRPr lang="da-DK" altLang="da-DK" sz="1600" dirty="0" smtClean="0"/>
          </a:p>
        </p:txBody>
      </p:sp>
      <p:pic>
        <p:nvPicPr>
          <p:cNvPr id="12" name="Pladsholder til billede 35">
            <a:extLst>
              <a:ext uri="{FF2B5EF4-FFF2-40B4-BE49-F238E27FC236}">
                <a16:creationId xmlns:a16="http://schemas.microsoft.com/office/drawing/2014/main" id="{44A034CA-6727-564F-AF9A-4C95B11B7B49}"/>
              </a:ext>
            </a:extLst>
          </p:cNvPr>
          <p:cNvPicPr>
            <a:picLocks noChangeAspect="1"/>
          </p:cNvPicPr>
          <p:nvPr/>
        </p:nvPicPr>
        <p:blipFill rotWithShape="1">
          <a:blip r:embed="rId2" cstate="print">
            <a:duotone>
              <a:prstClr val="black"/>
              <a:schemeClr val="tx1">
                <a:tint val="45000"/>
                <a:satMod val="400000"/>
              </a:schemeClr>
            </a:duotone>
            <a:extLst>
              <a:ext uri="{28A0092B-C50C-407E-A947-70E740481C1C}">
                <a14:useLocalDpi xmlns:a14="http://schemas.microsoft.com/office/drawing/2010/main"/>
              </a:ext>
            </a:extLst>
          </a:blip>
          <a:srcRect l="10122" r="10122" b="11338"/>
          <a:stretch/>
        </p:blipFill>
        <p:spPr>
          <a:xfrm>
            <a:off x="7427912" y="0"/>
            <a:ext cx="4764087" cy="2979174"/>
          </a:xfrm>
          <a:prstGeom prst="rect">
            <a:avLst/>
          </a:prstGeom>
        </p:spPr>
      </p:pic>
      <p:pic>
        <p:nvPicPr>
          <p:cNvPr id="13" name="Pladsholder til billede 7">
            <a:extLst>
              <a:ext uri="{FF2B5EF4-FFF2-40B4-BE49-F238E27FC236}">
                <a16:creationId xmlns:a16="http://schemas.microsoft.com/office/drawing/2014/main" id="{A418B6DC-16BE-7A45-A93D-F0ADEB87B7B2}"/>
              </a:ext>
            </a:extLst>
          </p:cNvPr>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l="5443" t="14454" r="78" b="6834"/>
          <a:stretch/>
        </p:blipFill>
        <p:spPr>
          <a:xfrm>
            <a:off x="7423355" y="3374849"/>
            <a:ext cx="4768644" cy="26448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rugerdefineret design">
  <a:themeElements>
    <a:clrScheme name="AAUBS">
      <a:dk1>
        <a:srgbClr val="97701F"/>
      </a:dk1>
      <a:lt1>
        <a:srgbClr val="FFFFFF"/>
      </a:lt1>
      <a:dk2>
        <a:srgbClr val="002060"/>
      </a:dk2>
      <a:lt2>
        <a:srgbClr val="FFFFFF"/>
      </a:lt2>
      <a:accent1>
        <a:srgbClr val="5B9BD5"/>
      </a:accent1>
      <a:accent2>
        <a:srgbClr val="594FBF"/>
      </a:accent2>
      <a:accent3>
        <a:srgbClr val="54616E"/>
      </a:accent3>
      <a:accent4>
        <a:srgbClr val="211A52"/>
      </a:accent4>
      <a:accent5>
        <a:srgbClr val="B1932D"/>
      </a:accent5>
      <a:accent6>
        <a:srgbClr val="007FA3"/>
      </a:accent6>
      <a:hlink>
        <a:srgbClr val="0563C1"/>
      </a:hlink>
      <a:folHlink>
        <a:srgbClr val="954F72"/>
      </a:folHlink>
    </a:clrScheme>
    <a:fontScheme name="AAUBS">
      <a:majorFont>
        <a:latin typeface="Barlow Black"/>
        <a:ea typeface=""/>
        <a:cs typeface=""/>
      </a:majorFont>
      <a:minorFont>
        <a:latin typeface="Barlow"/>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BS template final " id="{77EC73A8-B3AE-4E35-BE29-23C1CC5F3093}" vid="{935D8E79-5816-4271-A286-F2ADD67FE168}"/>
    </a:ext>
  </a:extLst>
</a:theme>
</file>

<file path=ppt/theme/theme2.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BS template final " id="{77EC73A8-B3AE-4E35-BE29-23C1CC5F3093}" vid="{D79FC328-CC38-42FF-B9F4-A617F57FB3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852201_aaubs-template-final-</Template>
  <TotalTime>1861</TotalTime>
  <Words>2619</Words>
  <Application>Microsoft Office PowerPoint</Application>
  <PresentationFormat>Widescreen</PresentationFormat>
  <Paragraphs>250</Paragraphs>
  <Slides>29</Slides>
  <Notes>0</Notes>
  <HiddenSlides>5</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29</vt:i4>
      </vt:variant>
    </vt:vector>
  </HeadingPairs>
  <TitlesOfParts>
    <vt:vector size="40" baseType="lpstr">
      <vt:lpstr>Arial</vt:lpstr>
      <vt:lpstr>Arial Black</vt:lpstr>
      <vt:lpstr>Barlow</vt:lpstr>
      <vt:lpstr>Barlow Black</vt:lpstr>
      <vt:lpstr>Barlow Medium</vt:lpstr>
      <vt:lpstr>Calibri</vt:lpstr>
      <vt:lpstr>Montserrat Medium</vt:lpstr>
      <vt:lpstr>Times New Roman</vt:lpstr>
      <vt:lpstr>Wingdings</vt:lpstr>
      <vt:lpstr>1_Brugerdefineret design</vt:lpstr>
      <vt:lpstr>AAU PowerPoint</vt:lpstr>
      <vt:lpstr>Blended learning AAU Business School</vt:lpstr>
      <vt:lpstr>Agenda</vt:lpstr>
      <vt:lpstr>Purpose of the inspiration catalogue</vt:lpstr>
      <vt:lpstr>Primary data &amp; inspiration</vt:lpstr>
      <vt:lpstr>Overall learning outcomes</vt:lpstr>
      <vt:lpstr>Student society surveys &amp; focus group interview</vt:lpstr>
      <vt:lpstr>Student survey Spring 2020 Executive summary version</vt:lpstr>
      <vt:lpstr>Student survey Fall 2020 Executive summary version</vt:lpstr>
      <vt:lpstr>Faculty feedback I</vt:lpstr>
      <vt:lpstr>Faculty feedback II</vt:lpstr>
      <vt:lpstr>International &amp; National experiences I</vt:lpstr>
      <vt:lpstr>International &amp; National experiences II</vt:lpstr>
      <vt:lpstr>Five significant elements of learning</vt:lpstr>
      <vt:lpstr>Preparation</vt:lpstr>
      <vt:lpstr>Lecture</vt:lpstr>
      <vt:lpstr>Q&amp;A</vt:lpstr>
      <vt:lpstr>Learning groups</vt:lpstr>
      <vt:lpstr>Facilitated learning</vt:lpstr>
      <vt:lpstr>Inspiration from our colleagues</vt:lpstr>
      <vt:lpstr>Inspiration from our colleagues</vt:lpstr>
      <vt:lpstr>Inspiration from our colleagues</vt:lpstr>
      <vt:lpstr>Inspiration from our colleagues</vt:lpstr>
      <vt:lpstr>Inspiration from our colleagues</vt:lpstr>
      <vt:lpstr>Moving forward regarding the overall learning outcomes</vt:lpstr>
      <vt:lpstr>Moving forward</vt:lpstr>
      <vt:lpstr>Moving forward</vt:lpstr>
      <vt:lpstr>Moving forward</vt:lpstr>
      <vt:lpstr>Learning at AAUBS</vt:lpstr>
      <vt:lpstr>Questions &amp; comments Mette Vinther Larsen: mvl@business.aau.dk</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Vinther Larsen</dc:creator>
  <cp:lastModifiedBy>Mette Vinther Larsen</cp:lastModifiedBy>
  <cp:revision>52</cp:revision>
  <cp:lastPrinted>2021-01-27T11:36:40Z</cp:lastPrinted>
  <dcterms:created xsi:type="dcterms:W3CDTF">2021-01-25T07:56:32Z</dcterms:created>
  <dcterms:modified xsi:type="dcterms:W3CDTF">2021-01-29T10:58:00Z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