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7" r:id="rId3"/>
    <p:sldMasterId id="2147484005" r:id="rId4"/>
  </p:sldMasterIdLst>
  <p:notesMasterIdLst>
    <p:notesMasterId r:id="rId6"/>
  </p:notesMasterIdLst>
  <p:handoutMasterIdLst>
    <p:handoutMasterId r:id="rId7"/>
  </p:handoutMasterIdLst>
  <p:sldIdLst>
    <p:sldId id="424" r:id="rId5"/>
  </p:sldIdLst>
  <p:sldSz cx="12192000" cy="6858000"/>
  <p:notesSz cx="6858000" cy="9144000"/>
  <p:defaultTextStyle>
    <a:defPPr>
      <a:defRPr lang="en-US"/>
    </a:defPPr>
    <a:lvl1pPr algn="l" defTabSz="912813" rtl="0" eaLnBrk="0" fontAlgn="base" hangingPunct="0">
      <a:spcBef>
        <a:spcPct val="0"/>
      </a:spcBef>
      <a:spcAft>
        <a:spcPct val="0"/>
      </a:spcAft>
      <a:defRPr kern="1200">
        <a:solidFill>
          <a:schemeClr val="tx1"/>
        </a:solidFill>
        <a:latin typeface="Barlow" panose="00000500000000000000" pitchFamily="2" charset="0"/>
        <a:ea typeface="+mn-ea"/>
        <a:cs typeface="+mn-cs"/>
      </a:defRPr>
    </a:lvl1pPr>
    <a:lvl2pPr marL="455613" indent="1588" algn="l" defTabSz="912813" rtl="0" eaLnBrk="0" fontAlgn="base" hangingPunct="0">
      <a:spcBef>
        <a:spcPct val="0"/>
      </a:spcBef>
      <a:spcAft>
        <a:spcPct val="0"/>
      </a:spcAft>
      <a:defRPr kern="1200">
        <a:solidFill>
          <a:schemeClr val="tx1"/>
        </a:solidFill>
        <a:latin typeface="Barlow" panose="00000500000000000000" pitchFamily="2"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Barlow" panose="00000500000000000000" pitchFamily="2"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Barlow" panose="00000500000000000000" pitchFamily="2"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Barlow" panose="00000500000000000000" pitchFamily="2" charset="0"/>
        <a:ea typeface="+mn-ea"/>
        <a:cs typeface="+mn-cs"/>
      </a:defRPr>
    </a:lvl5pPr>
    <a:lvl6pPr marL="2286000" algn="l" defTabSz="914400" rtl="0" eaLnBrk="1" latinLnBrk="0" hangingPunct="1">
      <a:defRPr kern="1200">
        <a:solidFill>
          <a:schemeClr val="tx1"/>
        </a:solidFill>
        <a:latin typeface="Barlow" panose="00000500000000000000" pitchFamily="2" charset="0"/>
        <a:ea typeface="+mn-ea"/>
        <a:cs typeface="+mn-cs"/>
      </a:defRPr>
    </a:lvl6pPr>
    <a:lvl7pPr marL="2743200" algn="l" defTabSz="914400" rtl="0" eaLnBrk="1" latinLnBrk="0" hangingPunct="1">
      <a:defRPr kern="1200">
        <a:solidFill>
          <a:schemeClr val="tx1"/>
        </a:solidFill>
        <a:latin typeface="Barlow" panose="00000500000000000000" pitchFamily="2" charset="0"/>
        <a:ea typeface="+mn-ea"/>
        <a:cs typeface="+mn-cs"/>
      </a:defRPr>
    </a:lvl7pPr>
    <a:lvl8pPr marL="3200400" algn="l" defTabSz="914400" rtl="0" eaLnBrk="1" latinLnBrk="0" hangingPunct="1">
      <a:defRPr kern="1200">
        <a:solidFill>
          <a:schemeClr val="tx1"/>
        </a:solidFill>
        <a:latin typeface="Barlow" panose="00000500000000000000" pitchFamily="2" charset="0"/>
        <a:ea typeface="+mn-ea"/>
        <a:cs typeface="+mn-cs"/>
      </a:defRPr>
    </a:lvl8pPr>
    <a:lvl9pPr marL="3657600" algn="l" defTabSz="914400" rtl="0" eaLnBrk="1" latinLnBrk="0" hangingPunct="1">
      <a:defRPr kern="1200">
        <a:solidFill>
          <a:schemeClr val="tx1"/>
        </a:solidFill>
        <a:latin typeface="Barlow" panose="00000500000000000000" pitchFamily="2"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6752"/>
    <a:srgbClr val="9DBB1D"/>
    <a:srgbClr val="5E96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651" autoAdjust="0"/>
  </p:normalViewPr>
  <p:slideViewPr>
    <p:cSldViewPr snapToGrid="0" snapToObjects="1">
      <p:cViewPr varScale="1">
        <p:scale>
          <a:sx n="123" d="100"/>
          <a:sy n="123" d="100"/>
        </p:scale>
        <p:origin x="114" y="288"/>
      </p:cViewPr>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30"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defTabSz="914330" eaLnBrk="1" fontAlgn="auto" hangingPunct="1">
              <a:spcBef>
                <a:spcPts val="0"/>
              </a:spcBef>
              <a:spcAft>
                <a:spcPts val="0"/>
              </a:spcAft>
              <a:defRPr sz="1200" smtClean="0">
                <a:latin typeface="+mn-lt"/>
              </a:defRPr>
            </a:lvl1pPr>
          </a:lstStyle>
          <a:p>
            <a:pPr>
              <a:defRPr/>
            </a:pPr>
            <a:fld id="{139A5CF1-2873-4F1D-8D21-655324222E13}" type="datetimeFigureOut">
              <a:rPr lang="en-US"/>
              <a:pPr>
                <a:defRPr/>
              </a:pPr>
              <a:t>3/16/2021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defTabSz="914330"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defTabSz="914330" eaLnBrk="1" fontAlgn="auto" hangingPunct="1">
              <a:spcBef>
                <a:spcPts val="0"/>
              </a:spcBef>
              <a:spcAft>
                <a:spcPts val="0"/>
              </a:spcAft>
              <a:defRPr sz="1200" smtClean="0">
                <a:latin typeface="+mn-lt"/>
              </a:defRPr>
            </a:lvl1pPr>
          </a:lstStyle>
          <a:p>
            <a:pPr>
              <a:defRPr/>
            </a:pPr>
            <a:fld id="{7224B0FC-8DF2-452D-877E-9C27035A812F}" type="slidenum">
              <a:rPr lang="en-US"/>
              <a:pPr>
                <a:defRPr/>
              </a:pPr>
              <a:t>‹nr.›</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30"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914330" eaLnBrk="1" fontAlgn="auto" hangingPunct="1">
              <a:spcBef>
                <a:spcPts val="0"/>
              </a:spcBef>
              <a:spcAft>
                <a:spcPts val="0"/>
              </a:spcAft>
              <a:defRPr sz="1200" smtClean="0">
                <a:latin typeface="+mn-lt"/>
              </a:defRPr>
            </a:lvl1pPr>
          </a:lstStyle>
          <a:p>
            <a:pPr>
              <a:defRPr/>
            </a:pPr>
            <a:fld id="{CD6B2A84-A83E-4A22-85B6-54524FEB9377}" type="datetimeFigureOut">
              <a:rPr lang="en-US"/>
              <a:pPr>
                <a:defRPr/>
              </a:pPr>
              <a:t>3/16/2021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914330"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914330" eaLnBrk="1" fontAlgn="auto" hangingPunct="1">
              <a:spcBef>
                <a:spcPts val="0"/>
              </a:spcBef>
              <a:spcAft>
                <a:spcPts val="0"/>
              </a:spcAft>
              <a:defRPr sz="1200" smtClean="0">
                <a:latin typeface="+mn-lt"/>
              </a:defRPr>
            </a:lvl1pPr>
          </a:lstStyle>
          <a:p>
            <a:pPr>
              <a:defRPr/>
            </a:pPr>
            <a:fld id="{FBB95CB3-87B9-4ADC-AD09-6CCF182DB7D4}" type="slidenum">
              <a:rPr lang="en-US"/>
              <a:pPr>
                <a:defRPr/>
              </a:pPr>
              <a:t>‹nr.›</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design.aau.dk/skabeloner/powerpoint" TargetMode="External"/><Relationship Id="rId1" Type="http://schemas.openxmlformats.org/officeDocument/2006/relationships/slideMaster" Target="../slideMasters/slideMaster2.xml"/><Relationship Id="rId5" Type="http://schemas.openxmlformats.org/officeDocument/2006/relationships/image" Target="../media/image9.png"/><Relationship Id="rId4"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slide">
    <p:spTree>
      <p:nvGrpSpPr>
        <p:cNvPr id="1" name=""/>
        <p:cNvGrpSpPr/>
        <p:nvPr/>
      </p:nvGrpSpPr>
      <p:grpSpPr>
        <a:xfrm>
          <a:off x="0" y="0"/>
          <a:ext cx="0" cy="0"/>
          <a:chOff x="0" y="0"/>
          <a:chExt cx="0" cy="0"/>
        </a:xfrm>
      </p:grpSpPr>
      <p:sp>
        <p:nvSpPr>
          <p:cNvPr id="7" name="Picture Placeholder 4"/>
          <p:cNvSpPr>
            <a:spLocks noGrp="1"/>
          </p:cNvSpPr>
          <p:nvPr>
            <p:ph type="pic" sz="quarter" idx="11"/>
          </p:nvPr>
        </p:nvSpPr>
        <p:spPr>
          <a:xfrm>
            <a:off x="0" y="0"/>
            <a:ext cx="12192000"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da-DK" noProof="0" smtClean="0"/>
              <a:t>Klik på ikonet for at tilføje et billede</a:t>
            </a:r>
            <a:endParaRPr lang="en-US" noProof="0" dirty="0"/>
          </a:p>
        </p:txBody>
      </p:sp>
      <p:sp>
        <p:nvSpPr>
          <p:cNvPr id="8" name="Title 4"/>
          <p:cNvSpPr>
            <a:spLocks noGrp="1"/>
          </p:cNvSpPr>
          <p:nvPr>
            <p:ph type="title"/>
          </p:nvPr>
        </p:nvSpPr>
        <p:spPr>
          <a:xfrm>
            <a:off x="2441575" y="2676493"/>
            <a:ext cx="7341129" cy="1036319"/>
          </a:xfrm>
          <a:solidFill>
            <a:schemeClr val="bg1"/>
          </a:solidFill>
        </p:spPr>
        <p:txBody>
          <a:bodyPr tIns="108000"/>
          <a:lstStyle>
            <a:lvl1pPr algn="ctr">
              <a:defRPr sz="2800" baseline="0">
                <a:solidFill>
                  <a:schemeClr val="tx2"/>
                </a:solidFill>
              </a:defRPr>
            </a:lvl1pPr>
          </a:lstStyle>
          <a:p>
            <a:r>
              <a:rPr lang="da-DK" smtClean="0"/>
              <a:t>Klik for at redigere i master</a:t>
            </a:r>
            <a:endParaRPr lang="en-US" dirty="0"/>
          </a:p>
        </p:txBody>
      </p:sp>
      <p:sp>
        <p:nvSpPr>
          <p:cNvPr id="9" name="Pladsholder til tekst 2"/>
          <p:cNvSpPr>
            <a:spLocks noGrp="1"/>
          </p:cNvSpPr>
          <p:nvPr>
            <p:ph type="body" sz="quarter" idx="12"/>
          </p:nvPr>
        </p:nvSpPr>
        <p:spPr>
          <a:xfrm>
            <a:off x="2441575" y="3827463"/>
            <a:ext cx="7341129" cy="412750"/>
          </a:xfrm>
          <a:solidFill>
            <a:schemeClr val="bg1"/>
          </a:solidFill>
        </p:spPr>
        <p:txBody>
          <a:bodyPr>
            <a:noAutofit/>
          </a:bodyPr>
          <a:lstStyle>
            <a:lvl1pPr marL="0" indent="0" algn="ctr">
              <a:buFontTx/>
              <a:buNone/>
              <a:defRPr sz="1800" spc="300" baseline="0"/>
            </a:lvl1pPr>
          </a:lstStyle>
          <a:p>
            <a:pPr lvl="0"/>
            <a:r>
              <a:rPr lang="da-DK" smtClean="0"/>
              <a:t>Rediger typografien i masterens</a:t>
            </a:r>
          </a:p>
        </p:txBody>
      </p:sp>
    </p:spTree>
    <p:extLst>
      <p:ext uri="{BB962C8B-B14F-4D97-AF65-F5344CB8AC3E}">
        <p14:creationId xmlns:p14="http://schemas.microsoft.com/office/powerpoint/2010/main" val="2274695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fsnitsoverskrift">
    <p:spTree>
      <p:nvGrpSpPr>
        <p:cNvPr id="1" name=""/>
        <p:cNvGrpSpPr/>
        <p:nvPr/>
      </p:nvGrpSpPr>
      <p:grpSpPr>
        <a:xfrm>
          <a:off x="0" y="0"/>
          <a:ext cx="0" cy="0"/>
          <a:chOff x="0" y="0"/>
          <a:chExt cx="0" cy="0"/>
        </a:xfrm>
      </p:grpSpPr>
      <p:pic>
        <p:nvPicPr>
          <p:cNvPr id="5" name="Billed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35588" y="196850"/>
            <a:ext cx="6942137" cy="582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Picture Placeholder 4"/>
          <p:cNvSpPr>
            <a:spLocks noGrp="1"/>
          </p:cNvSpPr>
          <p:nvPr>
            <p:ph type="pic" sz="quarter" idx="11"/>
          </p:nvPr>
        </p:nvSpPr>
        <p:spPr>
          <a:xfrm>
            <a:off x="5626560" y="682152"/>
            <a:ext cx="6238180" cy="3503032"/>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da-DK" noProof="0" smtClean="0"/>
              <a:t>Klik på ikonet for at tilføje et billede</a:t>
            </a:r>
            <a:endParaRPr lang="en-US" noProof="0" dirty="0"/>
          </a:p>
        </p:txBody>
      </p:sp>
      <p:sp>
        <p:nvSpPr>
          <p:cNvPr id="6" name="Title 4"/>
          <p:cNvSpPr>
            <a:spLocks noGrp="1"/>
          </p:cNvSpPr>
          <p:nvPr>
            <p:ph type="title"/>
          </p:nvPr>
        </p:nvSpPr>
        <p:spPr>
          <a:xfrm>
            <a:off x="587374" y="359273"/>
            <a:ext cx="4748214" cy="1621619"/>
          </a:xfrm>
        </p:spPr>
        <p:txBody>
          <a:bodyPr/>
          <a:lstStyle>
            <a:lvl1pPr>
              <a:defRPr sz="3600">
                <a:solidFill>
                  <a:schemeClr val="accent4"/>
                </a:solidFill>
                <a:latin typeface="Barlow Medium" panose="00000600000000000000" pitchFamily="2" charset="0"/>
              </a:defRPr>
            </a:lvl1pPr>
          </a:lstStyle>
          <a:p>
            <a:r>
              <a:rPr lang="da-DK" smtClean="0"/>
              <a:t>Klik for at redigere i master</a:t>
            </a:r>
            <a:endParaRPr lang="en-US" dirty="0"/>
          </a:p>
        </p:txBody>
      </p:sp>
      <p:sp>
        <p:nvSpPr>
          <p:cNvPr id="7" name="Pladsholder til tekst 3"/>
          <p:cNvSpPr>
            <a:spLocks noGrp="1"/>
          </p:cNvSpPr>
          <p:nvPr>
            <p:ph type="body" sz="quarter" idx="12"/>
          </p:nvPr>
        </p:nvSpPr>
        <p:spPr>
          <a:xfrm>
            <a:off x="587375" y="2143359"/>
            <a:ext cx="4748213" cy="3574047"/>
          </a:xfrm>
        </p:spPr>
        <p:txBody>
          <a:bodyPr/>
          <a:lstStyle>
            <a:lvl1pPr marL="285750" indent="-285750">
              <a:lnSpc>
                <a:spcPct val="100000"/>
              </a:lnSpc>
              <a:spcBef>
                <a:spcPts val="600"/>
              </a:spcBef>
              <a:buFont typeface="Wingdings" panose="05000000000000000000" pitchFamily="2" charset="2"/>
              <a:buChar char="§"/>
              <a:defRPr sz="2400" baseline="0">
                <a:solidFill>
                  <a:schemeClr val="accent4"/>
                </a:solidFill>
              </a:defRPr>
            </a:lvl1pPr>
            <a:lvl2pPr>
              <a:defRPr sz="2200">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smtClean="0"/>
          </a:p>
        </p:txBody>
      </p:sp>
    </p:spTree>
    <p:extLst>
      <p:ext uri="{BB962C8B-B14F-4D97-AF65-F5344CB8AC3E}">
        <p14:creationId xmlns:p14="http://schemas.microsoft.com/office/powerpoint/2010/main" val="4231886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el og indholdsobjekt">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FD9DD80B-73BF-9348-8194-B9D195A34149}"/>
              </a:ext>
            </a:extLst>
          </p:cNvPr>
          <p:cNvSpPr>
            <a:spLocks noGrp="1"/>
          </p:cNvSpPr>
          <p:nvPr>
            <p:ph idx="1"/>
          </p:nvPr>
        </p:nvSpPr>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smtClean="0"/>
          </a:p>
        </p:txBody>
      </p:sp>
      <p:sp>
        <p:nvSpPr>
          <p:cNvPr id="6" name="Pladsholder til slidenummer 5">
            <a:extLst>
              <a:ext uri="{FF2B5EF4-FFF2-40B4-BE49-F238E27FC236}">
                <a16:creationId xmlns:a16="http://schemas.microsoft.com/office/drawing/2014/main" id="{2CFBAC55-8A3E-714A-A288-0089660D6FC0}"/>
              </a:ext>
            </a:extLst>
          </p:cNvPr>
          <p:cNvSpPr>
            <a:spLocks noGrp="1"/>
          </p:cNvSpPr>
          <p:nvPr>
            <p:ph type="sldNum" sz="quarter" idx="12"/>
          </p:nvPr>
        </p:nvSpPr>
        <p:spPr/>
        <p:txBody>
          <a:bodyPr/>
          <a:lstStyle>
            <a:lvl1pPr>
              <a:defRPr/>
            </a:lvl1pPr>
          </a:lstStyle>
          <a:p>
            <a:pPr>
              <a:defRPr/>
            </a:pPr>
            <a:fld id="{367376AF-19F5-4B41-BD83-1D6361609318}" type="slidenum">
              <a:rPr lang="da-DK"/>
              <a:pPr>
                <a:defRPr/>
              </a:pPr>
              <a:t>‹nr.›</a:t>
            </a:fld>
            <a:endParaRPr lang="da-DK"/>
          </a:p>
        </p:txBody>
      </p:sp>
      <p:sp>
        <p:nvSpPr>
          <p:cNvPr id="7" name="Title 4"/>
          <p:cNvSpPr>
            <a:spLocks noGrp="1"/>
          </p:cNvSpPr>
          <p:nvPr>
            <p:ph type="title"/>
          </p:nvPr>
        </p:nvSpPr>
        <p:spPr>
          <a:xfrm>
            <a:off x="587374" y="359273"/>
            <a:ext cx="6737062" cy="1621619"/>
          </a:xfrm>
        </p:spPr>
        <p:txBody>
          <a:bodyPr/>
          <a:lstStyle>
            <a:lvl1pPr>
              <a:defRPr sz="3600">
                <a:solidFill>
                  <a:schemeClr val="accent4"/>
                </a:solidFill>
                <a:latin typeface="Barlow Medium" panose="00000600000000000000" pitchFamily="2" charset="0"/>
              </a:defRPr>
            </a:lvl1pPr>
          </a:lstStyle>
          <a:p>
            <a:r>
              <a:rPr lang="da-DK" smtClean="0"/>
              <a:t>Klik for at redigere i master</a:t>
            </a:r>
            <a:endParaRPr lang="en-US" dirty="0"/>
          </a:p>
        </p:txBody>
      </p:sp>
    </p:spTree>
    <p:extLst>
      <p:ext uri="{BB962C8B-B14F-4D97-AF65-F5344CB8AC3E}">
        <p14:creationId xmlns:p14="http://schemas.microsoft.com/office/powerpoint/2010/main" val="3248522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rugerguide">
    <p:spTree>
      <p:nvGrpSpPr>
        <p:cNvPr id="1" name=""/>
        <p:cNvGrpSpPr/>
        <p:nvPr/>
      </p:nvGrpSpPr>
      <p:grpSpPr>
        <a:xfrm>
          <a:off x="0" y="0"/>
          <a:ext cx="0" cy="0"/>
          <a:chOff x="0" y="0"/>
          <a:chExt cx="0" cy="0"/>
        </a:xfrm>
      </p:grpSpPr>
      <p:sp>
        <p:nvSpPr>
          <p:cNvPr id="2" name="Rektangel 25"/>
          <p:cNvSpPr>
            <a:spLocks noChangeArrowheads="1"/>
          </p:cNvSpPr>
          <p:nvPr/>
        </p:nvSpPr>
        <p:spPr bwMode="auto">
          <a:xfrm>
            <a:off x="506413" y="1155700"/>
            <a:ext cx="8089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Barlow" panose="00000500000000000000" pitchFamily="2" charset="0"/>
              </a:defRPr>
            </a:lvl1pPr>
            <a:lvl2pPr marL="742950" indent="-285750">
              <a:defRPr>
                <a:solidFill>
                  <a:schemeClr val="tx1"/>
                </a:solidFill>
                <a:latin typeface="Barlow" panose="00000500000000000000" pitchFamily="2" charset="0"/>
              </a:defRPr>
            </a:lvl2pPr>
            <a:lvl3pPr marL="1143000" indent="-228600">
              <a:defRPr>
                <a:solidFill>
                  <a:schemeClr val="tx1"/>
                </a:solidFill>
                <a:latin typeface="Barlow" panose="00000500000000000000" pitchFamily="2" charset="0"/>
              </a:defRPr>
            </a:lvl3pPr>
            <a:lvl4pPr marL="1600200" indent="-228600">
              <a:defRPr>
                <a:solidFill>
                  <a:schemeClr val="tx1"/>
                </a:solidFill>
                <a:latin typeface="Barlow" panose="00000500000000000000" pitchFamily="2" charset="0"/>
              </a:defRPr>
            </a:lvl4pPr>
            <a:lvl5pPr marL="2057400" indent="-228600">
              <a:defRPr>
                <a:solidFill>
                  <a:schemeClr val="tx1"/>
                </a:solidFill>
                <a:latin typeface="Barlow" panose="00000500000000000000" pitchFamily="2" charset="0"/>
              </a:defRPr>
            </a:lvl5pPr>
            <a:lvl6pPr marL="2514600" indent="-228600" defTabSz="912813" fontAlgn="base">
              <a:spcBef>
                <a:spcPct val="0"/>
              </a:spcBef>
              <a:spcAft>
                <a:spcPct val="0"/>
              </a:spcAft>
              <a:defRPr>
                <a:solidFill>
                  <a:schemeClr val="tx1"/>
                </a:solidFill>
                <a:latin typeface="Barlow" panose="00000500000000000000" pitchFamily="2" charset="0"/>
              </a:defRPr>
            </a:lvl6pPr>
            <a:lvl7pPr marL="2971800" indent="-228600" defTabSz="912813" fontAlgn="base">
              <a:spcBef>
                <a:spcPct val="0"/>
              </a:spcBef>
              <a:spcAft>
                <a:spcPct val="0"/>
              </a:spcAft>
              <a:defRPr>
                <a:solidFill>
                  <a:schemeClr val="tx1"/>
                </a:solidFill>
                <a:latin typeface="Barlow" panose="00000500000000000000" pitchFamily="2" charset="0"/>
              </a:defRPr>
            </a:lvl7pPr>
            <a:lvl8pPr marL="3429000" indent="-228600" defTabSz="912813" fontAlgn="base">
              <a:spcBef>
                <a:spcPct val="0"/>
              </a:spcBef>
              <a:spcAft>
                <a:spcPct val="0"/>
              </a:spcAft>
              <a:defRPr>
                <a:solidFill>
                  <a:schemeClr val="tx1"/>
                </a:solidFill>
                <a:latin typeface="Barlow" panose="00000500000000000000" pitchFamily="2" charset="0"/>
              </a:defRPr>
            </a:lvl8pPr>
            <a:lvl9pPr marL="3886200" indent="-228600" defTabSz="912813" fontAlgn="base">
              <a:spcBef>
                <a:spcPct val="0"/>
              </a:spcBef>
              <a:spcAft>
                <a:spcPct val="0"/>
              </a:spcAft>
              <a:defRPr>
                <a:solidFill>
                  <a:schemeClr val="tx1"/>
                </a:solidFill>
                <a:latin typeface="Barlow" panose="00000500000000000000" pitchFamily="2" charset="0"/>
              </a:defRPr>
            </a:lvl9pPr>
          </a:lstStyle>
          <a:p>
            <a:pPr eaLnBrk="1" hangingPunct="1"/>
            <a:r>
              <a:rPr lang="en-US" altLang="da-DK">
                <a:solidFill>
                  <a:srgbClr val="DF6752"/>
                </a:solidFill>
                <a:latin typeface="Arial" panose="020B0604020202020204" pitchFamily="34" charset="0"/>
              </a:rPr>
              <a:t>- SLET DETTE SLIDE, FØR DU FÆRDIGGØR PRÆSENTATIONEN</a:t>
            </a:r>
            <a:endParaRPr lang="da-DK" altLang="da-DK">
              <a:solidFill>
                <a:srgbClr val="DF6752"/>
              </a:solidFill>
              <a:latin typeface="Arial" panose="020B0604020202020204" pitchFamily="34" charset="0"/>
            </a:endParaRPr>
          </a:p>
        </p:txBody>
      </p:sp>
      <p:sp>
        <p:nvSpPr>
          <p:cNvPr id="3" name="Text Box 48"/>
          <p:cNvSpPr txBox="1">
            <a:spLocks noChangeArrowheads="1"/>
          </p:cNvSpPr>
          <p:nvPr/>
        </p:nvSpPr>
        <p:spPr bwMode="auto">
          <a:xfrm>
            <a:off x="587375" y="1960563"/>
            <a:ext cx="2327275" cy="320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4400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defTabSz="914330" eaLnBrk="1" fontAlgn="auto" hangingPunct="1">
              <a:spcBef>
                <a:spcPts val="0"/>
              </a:spcBef>
              <a:spcAft>
                <a:spcPts val="600"/>
              </a:spcAft>
              <a:defRPr/>
            </a:pPr>
            <a:r>
              <a:rPr lang="da-DK" sz="1000" b="1" spc="300" noProof="1" smtClean="0">
                <a:latin typeface="+mn-lt"/>
                <a:cs typeface="Arial" panose="020B0604020202020204" pitchFamily="34" charset="0"/>
              </a:rPr>
              <a:t>AAU-SKABELONER TIL POWERPOINT</a:t>
            </a:r>
            <a:r>
              <a:rPr lang="da-DK" sz="1000" b="1" noProof="1" smtClean="0">
                <a:latin typeface="+mn-lt"/>
                <a:cs typeface="Arial" panose="020B0604020202020204" pitchFamily="34" charset="0"/>
              </a:rPr>
              <a:t/>
            </a:r>
            <a:br>
              <a:rPr lang="da-DK" sz="1000" b="1" noProof="1" smtClean="0">
                <a:latin typeface="+mn-lt"/>
                <a:cs typeface="Arial" panose="020B0604020202020204" pitchFamily="34" charset="0"/>
              </a:rPr>
            </a:br>
            <a:r>
              <a:rPr lang="da-DK" sz="1000" b="1" noProof="1" smtClean="0">
                <a:latin typeface="+mn-lt"/>
                <a:cs typeface="Arial" panose="020B0604020202020204" pitchFamily="34" charset="0"/>
              </a:rPr>
              <a:t/>
            </a:r>
            <a:br>
              <a:rPr lang="da-DK" sz="1000" b="1" noProof="1" smtClean="0">
                <a:latin typeface="+mn-lt"/>
                <a:cs typeface="Arial" panose="020B0604020202020204" pitchFamily="34" charset="0"/>
              </a:rPr>
            </a:br>
            <a:r>
              <a:rPr lang="da-DK" sz="900" dirty="0" smtClean="0">
                <a:latin typeface="+mn-lt"/>
                <a:ea typeface="Calibri" panose="020F0502020204030204" pitchFamily="34" charset="0"/>
                <a:cs typeface="Times New Roman" panose="02020603050405020304" pitchFamily="18" charset="0"/>
              </a:rPr>
              <a:t>Når du åbner PowerPoint på din pc, kan du vælge mellem to skabeloner i 16:9-format med enten det danske eller engelske AAU-logo.</a:t>
            </a:r>
          </a:p>
          <a:p>
            <a:pPr defTabSz="914330" fontAlgn="auto">
              <a:spcBef>
                <a:spcPts val="0"/>
              </a:spcBef>
              <a:spcAft>
                <a:spcPts val="1000"/>
              </a:spcAft>
              <a:defRPr/>
            </a:pPr>
            <a:r>
              <a:rPr lang="da-DK" sz="900" dirty="0" smtClean="0">
                <a:latin typeface="+mn-lt"/>
                <a:ea typeface="Calibri" panose="020F0502020204030204" pitchFamily="34" charset="0"/>
                <a:cs typeface="Times New Roman" panose="02020603050405020304" pitchFamily="18" charset="0"/>
              </a:rPr>
              <a:t>Det er også muligt at hente PowerPoint-skabelonerne på: </a:t>
            </a:r>
            <a:r>
              <a:rPr lang="da-DK" sz="900" dirty="0" smtClean="0">
                <a:latin typeface="+mn-lt"/>
                <a:ea typeface="Calibri" panose="020F0502020204030204" pitchFamily="34" charset="0"/>
                <a:cs typeface="Times New Roman" panose="02020603050405020304" pitchFamily="18" charset="0"/>
                <a:hlinkClick r:id="rId2"/>
              </a:rPr>
              <a:t>www.design.aau.dk/skabeloner/</a:t>
            </a:r>
            <a:r>
              <a:rPr lang="da-DK" sz="900" dirty="0" err="1" smtClean="0">
                <a:latin typeface="+mn-lt"/>
                <a:ea typeface="Calibri" panose="020F0502020204030204" pitchFamily="34" charset="0"/>
                <a:cs typeface="Times New Roman" panose="02020603050405020304" pitchFamily="18" charset="0"/>
                <a:hlinkClick r:id="rId2"/>
              </a:rPr>
              <a:t>powerpoint</a:t>
            </a:r>
            <a:r>
              <a:rPr lang="da-DK" sz="900" dirty="0" smtClean="0">
                <a:latin typeface="+mn-lt"/>
                <a:ea typeface="Calibri" panose="020F0502020204030204" pitchFamily="34" charset="0"/>
                <a:cs typeface="Times New Roman" panose="02020603050405020304" pitchFamily="18" charset="0"/>
              </a:rPr>
              <a:t>. Her kan du også hente den generelle AAU PowerPoint til inspiration. Denne vil løbende blive opdateret med de nyeste tal og informationer. Du kan her slette de slides du ikke vil bruge. </a:t>
            </a:r>
          </a:p>
          <a:p>
            <a:pPr defTabSz="914330" fontAlgn="auto">
              <a:spcBef>
                <a:spcPts val="0"/>
              </a:spcBef>
              <a:spcAft>
                <a:spcPts val="1000"/>
              </a:spcAft>
              <a:defRPr/>
            </a:pPr>
            <a:r>
              <a:rPr lang="da-DK" sz="1000" b="1" spc="300" noProof="1" smtClean="0">
                <a:cs typeface="Arial" panose="020B0604020202020204" pitchFamily="34" charset="0"/>
              </a:rPr>
              <a:t>SKRIFT</a:t>
            </a:r>
            <a:br>
              <a:rPr lang="da-DK" sz="1000" b="1" spc="300" noProof="1" smtClean="0">
                <a:cs typeface="Arial" panose="020B0604020202020204" pitchFamily="34" charset="0"/>
              </a:rPr>
            </a:br>
            <a:r>
              <a:rPr lang="da-DK" sz="1050" b="1" noProof="1" smtClean="0">
                <a:cs typeface="Arial" panose="020B0604020202020204" pitchFamily="34" charset="0"/>
              </a:rPr>
              <a:t/>
            </a:r>
            <a:br>
              <a:rPr lang="da-DK" sz="1050" b="1" noProof="1" smtClean="0">
                <a:cs typeface="Arial" panose="020B0604020202020204" pitchFamily="34" charset="0"/>
              </a:rPr>
            </a:br>
            <a:r>
              <a:rPr lang="da-DK" altLang="da-DK" sz="900" noProof="1" smtClean="0">
                <a:cs typeface="Arial" panose="020B0604020202020204" pitchFamily="34" charset="0"/>
              </a:rPr>
              <a:t>AAU anvender vores sekundære skrifttype Arial i PowerPoint-præsentationer.</a:t>
            </a:r>
          </a:p>
          <a:p>
            <a:pPr defTabSz="914330" fontAlgn="auto">
              <a:lnSpc>
                <a:spcPct val="115000"/>
              </a:lnSpc>
              <a:spcBef>
                <a:spcPts val="0"/>
              </a:spcBef>
              <a:spcAft>
                <a:spcPts val="1000"/>
              </a:spcAft>
              <a:defRPr/>
            </a:pPr>
            <a:endParaRPr lang="da-DK" sz="900" dirty="0" smtClean="0">
              <a:latin typeface="+mn-lt"/>
              <a:ea typeface="Calibri" panose="020F0502020204030204" pitchFamily="34" charset="0"/>
              <a:cs typeface="Times New Roman" panose="02020603050405020304" pitchFamily="18" charset="0"/>
            </a:endParaRPr>
          </a:p>
        </p:txBody>
      </p:sp>
      <p:sp>
        <p:nvSpPr>
          <p:cNvPr id="4" name="Text Box 48"/>
          <p:cNvSpPr txBox="1">
            <a:spLocks noChangeArrowheads="1"/>
          </p:cNvSpPr>
          <p:nvPr/>
        </p:nvSpPr>
        <p:spPr bwMode="auto">
          <a:xfrm>
            <a:off x="6269038" y="1960563"/>
            <a:ext cx="2327275" cy="382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4400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defTabSz="914330" eaLnBrk="1" fontAlgn="auto" hangingPunct="1">
              <a:lnSpc>
                <a:spcPct val="90000"/>
              </a:lnSpc>
              <a:spcBef>
                <a:spcPts val="0"/>
              </a:spcBef>
              <a:spcAft>
                <a:spcPts val="600"/>
              </a:spcAft>
              <a:defRPr/>
            </a:pPr>
            <a:r>
              <a:rPr lang="da-DK" sz="1000" b="1" spc="300" noProof="1" smtClean="0">
                <a:latin typeface="+mn-lt"/>
                <a:cs typeface="Arial" panose="020B0604020202020204" pitchFamily="34" charset="0"/>
              </a:rPr>
              <a:t>SKABELONENS FARVER</a:t>
            </a:r>
          </a:p>
          <a:p>
            <a:pPr defTabSz="914330" eaLnBrk="1" fontAlgn="auto" hangingPunct="1">
              <a:lnSpc>
                <a:spcPct val="90000"/>
              </a:lnSpc>
              <a:spcBef>
                <a:spcPts val="0"/>
              </a:spcBef>
              <a:spcAft>
                <a:spcPts val="600"/>
              </a:spcAft>
              <a:defRPr/>
            </a:pPr>
            <a:r>
              <a:rPr lang="da-DK" sz="1100" b="1" noProof="1" smtClean="0">
                <a:cs typeface="Arial" panose="020B0604020202020204" pitchFamily="34" charset="0"/>
              </a:rPr>
              <a:t/>
            </a:r>
            <a:br>
              <a:rPr lang="da-DK" sz="1100" b="1" noProof="1" smtClean="0">
                <a:cs typeface="Arial" panose="020B0604020202020204" pitchFamily="34" charset="0"/>
              </a:rPr>
            </a:br>
            <a:r>
              <a:rPr lang="da-DK" sz="900" noProof="1" smtClean="0">
                <a:cs typeface="Arial" panose="020B0604020202020204" pitchFamily="34" charset="0"/>
              </a:rPr>
              <a:t>Du kan vælge mellem en række farver til baggrunde og grafer.</a:t>
            </a:r>
          </a:p>
          <a:p>
            <a:pPr defTabSz="914330" eaLnBrk="1" fontAlgn="auto" hangingPunct="1">
              <a:lnSpc>
                <a:spcPct val="90000"/>
              </a:lnSpc>
              <a:spcBef>
                <a:spcPts val="0"/>
              </a:spcBef>
              <a:spcAft>
                <a:spcPts val="600"/>
              </a:spcAft>
              <a:defRPr/>
            </a:pPr>
            <a:r>
              <a:rPr lang="da-DK" sz="900" noProof="1" smtClean="0">
                <a:cs typeface="Arial" panose="020B0604020202020204" pitchFamily="34" charset="0"/>
              </a:rPr>
              <a:t>Højreklik på den flade, du vil skifte farve på, og derefter malerbøtte-ikonet (Fyldfarve til figur)</a:t>
            </a:r>
          </a:p>
          <a:p>
            <a:pPr defTabSz="914330" eaLnBrk="1" fontAlgn="auto" hangingPunct="1">
              <a:lnSpc>
                <a:spcPct val="90000"/>
              </a:lnSpc>
              <a:spcBef>
                <a:spcPts val="0"/>
              </a:spcBef>
              <a:spcAft>
                <a:spcPts val="600"/>
              </a:spcAft>
              <a:defRPr/>
            </a:pPr>
            <a:endParaRPr lang="da-DK" sz="1000" b="1" spc="300" noProof="1" smtClean="0">
              <a:latin typeface="+mn-lt"/>
              <a:cs typeface="Arial" panose="020B0604020202020204" pitchFamily="34" charset="0"/>
            </a:endParaRPr>
          </a:p>
          <a:p>
            <a:pPr defTabSz="914330" eaLnBrk="1" fontAlgn="auto" hangingPunct="1">
              <a:lnSpc>
                <a:spcPct val="90000"/>
              </a:lnSpc>
              <a:spcBef>
                <a:spcPts val="0"/>
              </a:spcBef>
              <a:spcAft>
                <a:spcPts val="600"/>
              </a:spcAft>
              <a:defRPr/>
            </a:pPr>
            <a:r>
              <a:rPr lang="da-DK" sz="1000" b="1" spc="300" noProof="1" smtClean="0">
                <a:latin typeface="+mn-lt"/>
                <a:cs typeface="Arial" panose="020B0604020202020204" pitchFamily="34" charset="0"/>
              </a:rPr>
              <a:t>BILLEDSTØRRELSER</a:t>
            </a:r>
          </a:p>
          <a:p>
            <a:pPr defTabSz="914330" eaLnBrk="1" fontAlgn="auto" hangingPunct="1">
              <a:lnSpc>
                <a:spcPct val="90000"/>
              </a:lnSpc>
              <a:spcBef>
                <a:spcPts val="0"/>
              </a:spcBef>
              <a:spcAft>
                <a:spcPts val="600"/>
              </a:spcAft>
              <a:defRPr/>
            </a:pPr>
            <a:r>
              <a:rPr lang="da-DK" sz="1000" b="1" noProof="1">
                <a:latin typeface="+mj-lt"/>
                <a:cs typeface="Arial" panose="020B0604020202020204" pitchFamily="34" charset="0"/>
              </a:rPr>
              <a:t/>
            </a:r>
            <a:br>
              <a:rPr lang="da-DK" sz="1000" b="1" noProof="1">
                <a:latin typeface="+mj-lt"/>
                <a:cs typeface="Arial" panose="020B0604020202020204" pitchFamily="34" charset="0"/>
              </a:rPr>
            </a:br>
            <a:r>
              <a:rPr lang="da-DK" sz="900" noProof="1" smtClean="0">
                <a:latin typeface="+mn-lt"/>
                <a:cs typeface="Arial" panose="020B0604020202020204" pitchFamily="34" charset="0"/>
              </a:rPr>
              <a:t>Sørg for at bruge højkvalitetsbilleder i de forskellige layouts. Undgå at skulle skalerer små billeder op, da dette vil gøre dem pixileret og se uprofessionelt ud. </a:t>
            </a:r>
          </a:p>
          <a:p>
            <a:pPr defTabSz="914330" eaLnBrk="1" fontAlgn="auto" hangingPunct="1">
              <a:lnSpc>
                <a:spcPct val="90000"/>
              </a:lnSpc>
              <a:spcBef>
                <a:spcPts val="0"/>
              </a:spcBef>
              <a:spcAft>
                <a:spcPts val="600"/>
              </a:spcAft>
              <a:defRPr/>
            </a:pPr>
            <a:r>
              <a:rPr lang="da-DK" sz="900" noProof="1" smtClean="0">
                <a:latin typeface="+mn-lt"/>
                <a:cs typeface="Arial" panose="020B0604020202020204" pitchFamily="34" charset="0"/>
              </a:rPr>
              <a:t>Via Skyfish vil i kunne søge og downloade højkvalitetsbilleder fra AAU. </a:t>
            </a:r>
          </a:p>
          <a:p>
            <a:pPr defTabSz="914330" eaLnBrk="1" fontAlgn="auto" hangingPunct="1">
              <a:lnSpc>
                <a:spcPct val="90000"/>
              </a:lnSpc>
              <a:spcBef>
                <a:spcPts val="0"/>
              </a:spcBef>
              <a:spcAft>
                <a:spcPts val="600"/>
              </a:spcAft>
              <a:defRPr/>
            </a:pPr>
            <a:r>
              <a:rPr lang="da-DK" sz="900" noProof="1" smtClean="0">
                <a:latin typeface="+mn-lt"/>
                <a:cs typeface="Arial" panose="020B0604020202020204" pitchFamily="34" charset="0"/>
              </a:rPr>
              <a:t>Mange højkvalitetsbilleder giver selvfølgelig en stor filstørrelse på PowerPointen. Hvis dette bliver et problem, kan det løses når i gemmer præsentationen under: </a:t>
            </a:r>
            <a:br>
              <a:rPr lang="da-DK" sz="900" noProof="1" smtClean="0">
                <a:latin typeface="+mn-lt"/>
                <a:cs typeface="Arial" panose="020B0604020202020204" pitchFamily="34" charset="0"/>
              </a:rPr>
            </a:br>
            <a:r>
              <a:rPr lang="da-DK" sz="900" b="1" noProof="1" smtClean="0">
                <a:latin typeface="+mn-lt"/>
                <a:cs typeface="Arial" panose="020B0604020202020204" pitchFamily="34" charset="0"/>
              </a:rPr>
              <a:t>Gem som  - Gennemse - Komprimeringsindstillinger. </a:t>
            </a:r>
            <a:r>
              <a:rPr lang="da-DK" sz="900" noProof="1" smtClean="0">
                <a:latin typeface="+mn-lt"/>
                <a:cs typeface="Arial" panose="020B0604020202020204" pitchFamily="34" charset="0"/>
              </a:rPr>
              <a:t>Sørg dog for ikke at gemme under 150 ppi. </a:t>
            </a:r>
          </a:p>
        </p:txBody>
      </p:sp>
      <p:sp>
        <p:nvSpPr>
          <p:cNvPr id="5" name="Text Box 48"/>
          <p:cNvSpPr txBox="1">
            <a:spLocks noChangeArrowheads="1"/>
          </p:cNvSpPr>
          <p:nvPr/>
        </p:nvSpPr>
        <p:spPr bwMode="auto">
          <a:xfrm>
            <a:off x="9115425" y="1960563"/>
            <a:ext cx="2286000" cy="356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4400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defTabSz="914330" eaLnBrk="1" fontAlgn="auto" hangingPunct="1">
              <a:lnSpc>
                <a:spcPct val="90000"/>
              </a:lnSpc>
              <a:spcBef>
                <a:spcPts val="0"/>
              </a:spcBef>
              <a:spcAft>
                <a:spcPts val="600"/>
              </a:spcAft>
              <a:defRPr/>
            </a:pPr>
            <a:r>
              <a:rPr lang="da-DK" sz="1000" b="1" spc="300" noProof="1" smtClean="0">
                <a:cs typeface="Arial" panose="020B0604020202020204" pitchFamily="34" charset="0"/>
              </a:rPr>
              <a:t>INDSÆT BILLEDE</a:t>
            </a:r>
          </a:p>
          <a:p>
            <a:pPr defTabSz="914330" eaLnBrk="1" fontAlgn="auto" hangingPunct="1">
              <a:lnSpc>
                <a:spcPct val="90000"/>
              </a:lnSpc>
              <a:spcBef>
                <a:spcPts val="0"/>
              </a:spcBef>
              <a:spcAft>
                <a:spcPts val="600"/>
              </a:spcAft>
              <a:defRPr/>
            </a:pPr>
            <a:r>
              <a:rPr lang="da-DK" sz="1100" b="1" noProof="1" smtClean="0">
                <a:cs typeface="Arial" panose="020B0604020202020204" pitchFamily="34" charset="0"/>
              </a:rPr>
              <a:t/>
            </a:r>
            <a:br>
              <a:rPr lang="da-DK" sz="1100" b="1" noProof="1" smtClean="0">
                <a:cs typeface="Arial" panose="020B0604020202020204" pitchFamily="34" charset="0"/>
              </a:rPr>
            </a:br>
            <a:r>
              <a:rPr lang="da-DK" sz="900" noProof="1" smtClean="0">
                <a:cs typeface="Arial" panose="020B0604020202020204" pitchFamily="34" charset="0"/>
              </a:rPr>
              <a:t>På layouts med billedholder: Klik på ikon og vælg </a:t>
            </a:r>
            <a:r>
              <a:rPr lang="da-DK" sz="900" b="1" noProof="1" smtClean="0">
                <a:cs typeface="Arial" panose="020B0604020202020204" pitchFamily="34" charset="0"/>
              </a:rPr>
              <a:t>Indsæt</a:t>
            </a:r>
          </a:p>
          <a:p>
            <a:pPr defTabSz="914330" eaLnBrk="1" fontAlgn="auto" hangingPunct="1">
              <a:lnSpc>
                <a:spcPct val="90000"/>
              </a:lnSpc>
              <a:spcBef>
                <a:spcPts val="0"/>
              </a:spcBef>
              <a:spcAft>
                <a:spcPts val="600"/>
              </a:spcAft>
              <a:defRPr/>
            </a:pPr>
            <a:r>
              <a:rPr lang="da-DK" sz="900" noProof="1" smtClean="0">
                <a:cs typeface="Arial" panose="020B0604020202020204" pitchFamily="34" charset="0"/>
              </a:rPr>
              <a:t>Teksten ”Klik her, hvis du vil udskifte billedet” bliver ikke vist i din præsentation.  </a:t>
            </a:r>
          </a:p>
          <a:p>
            <a:pPr defTabSz="914330" eaLnBrk="1" fontAlgn="auto" hangingPunct="1">
              <a:lnSpc>
                <a:spcPct val="90000"/>
              </a:lnSpc>
              <a:spcBef>
                <a:spcPts val="0"/>
              </a:spcBef>
              <a:spcAft>
                <a:spcPts val="600"/>
              </a:spcAft>
              <a:defRPr/>
            </a:pPr>
            <a:endParaRPr lang="da-DK" sz="1000" b="1" noProof="1" smtClean="0">
              <a:latin typeface="+mj-lt"/>
              <a:cs typeface="Arial" panose="020B0604020202020204" pitchFamily="34" charset="0"/>
            </a:endParaRPr>
          </a:p>
          <a:p>
            <a:pPr defTabSz="914330" eaLnBrk="1" fontAlgn="auto" hangingPunct="1">
              <a:lnSpc>
                <a:spcPct val="90000"/>
              </a:lnSpc>
              <a:spcBef>
                <a:spcPts val="0"/>
              </a:spcBef>
              <a:spcAft>
                <a:spcPts val="600"/>
              </a:spcAft>
              <a:defRPr/>
            </a:pPr>
            <a:r>
              <a:rPr lang="da-DK" sz="1000" b="1" spc="300" noProof="1" smtClean="0">
                <a:latin typeface="+mn-lt"/>
                <a:cs typeface="Arial" panose="020B0604020202020204" pitchFamily="34" charset="0"/>
              </a:rPr>
              <a:t>BESKÆR BILLEDE</a:t>
            </a:r>
          </a:p>
          <a:p>
            <a:pPr defTabSz="914330" eaLnBrk="1" fontAlgn="auto" hangingPunct="1">
              <a:lnSpc>
                <a:spcPct val="90000"/>
              </a:lnSpc>
              <a:spcBef>
                <a:spcPts val="0"/>
              </a:spcBef>
              <a:spcAft>
                <a:spcPts val="600"/>
              </a:spcAft>
              <a:defRPr/>
            </a:pPr>
            <a:r>
              <a:rPr lang="da-DK" sz="1000" b="1" noProof="1">
                <a:latin typeface="+mj-lt"/>
                <a:cs typeface="Arial" panose="020B0604020202020204" pitchFamily="34" charset="0"/>
              </a:rPr>
              <a:t/>
            </a:r>
            <a:br>
              <a:rPr lang="da-DK" sz="1000" b="1" noProof="1">
                <a:latin typeface="+mj-lt"/>
                <a:cs typeface="Arial" panose="020B0604020202020204" pitchFamily="34" charset="0"/>
              </a:rPr>
            </a:br>
            <a:r>
              <a:rPr lang="da-DK" sz="900" b="1" noProof="1" smtClean="0">
                <a:cs typeface="Arial" panose="020B0604020202020204" pitchFamily="34" charset="0"/>
              </a:rPr>
              <a:t>1</a:t>
            </a:r>
            <a:r>
              <a:rPr lang="da-DK" sz="900" noProof="1" smtClean="0">
                <a:cs typeface="Arial" panose="020B0604020202020204" pitchFamily="34" charset="0"/>
              </a:rPr>
              <a:t>. Klik </a:t>
            </a:r>
            <a:r>
              <a:rPr lang="da-DK" sz="900" b="1" noProof="1" smtClean="0">
                <a:cs typeface="Arial" panose="020B0604020202020204" pitchFamily="34" charset="0"/>
              </a:rPr>
              <a:t>Beskær</a:t>
            </a:r>
            <a:r>
              <a:rPr lang="da-DK" sz="900" noProof="1" smtClean="0">
                <a:cs typeface="Arial" panose="020B0604020202020204" pitchFamily="34" charset="0"/>
              </a:rPr>
              <a:t> </a:t>
            </a:r>
            <a:r>
              <a:rPr lang="da-DK" sz="900" i="1" noProof="1" smtClean="0">
                <a:cs typeface="Arial" panose="020B0604020202020204" pitchFamily="34" charset="0"/>
              </a:rPr>
              <a:t>(højreklik på billedet og tryk på ikonet som er vist til højre) </a:t>
            </a:r>
            <a:r>
              <a:rPr lang="da-DK" sz="900" noProof="1" smtClean="0">
                <a:cs typeface="Arial" panose="020B0604020202020204" pitchFamily="34" charset="0"/>
              </a:rPr>
              <a:t>for at ændre billedets fokus/størrelse</a:t>
            </a:r>
          </a:p>
          <a:p>
            <a:pPr defTabSz="914330" eaLnBrk="1" fontAlgn="auto" hangingPunct="1">
              <a:lnSpc>
                <a:spcPct val="90000"/>
              </a:lnSpc>
              <a:spcBef>
                <a:spcPts val="0"/>
              </a:spcBef>
              <a:spcAft>
                <a:spcPts val="600"/>
              </a:spcAft>
              <a:defRPr/>
            </a:pPr>
            <a:r>
              <a:rPr lang="da-DK" sz="900" b="1" noProof="1" smtClean="0">
                <a:cs typeface="Arial" panose="020B0604020202020204" pitchFamily="34" charset="0"/>
              </a:rPr>
              <a:t>2. </a:t>
            </a:r>
            <a:r>
              <a:rPr lang="da-DK" sz="900" noProof="1" smtClean="0">
                <a:cs typeface="Arial" panose="020B0604020202020204" pitchFamily="34" charset="0"/>
              </a:rPr>
              <a:t>Ønsker du at skalere billedet </a:t>
            </a:r>
            <a:r>
              <a:rPr lang="da-DK" sz="900" i="1" noProof="1" smtClean="0">
                <a:cs typeface="Arial" panose="020B0604020202020204" pitchFamily="34" charset="0"/>
              </a:rPr>
              <a:t>(ændre billedets størrelse uden at ændre dets proportioner), </a:t>
            </a:r>
            <a:r>
              <a:rPr lang="da-DK" sz="900" noProof="1" smtClean="0">
                <a:cs typeface="Arial" panose="020B0604020202020204" pitchFamily="34" charset="0"/>
              </a:rPr>
              <a:t>så hold </a:t>
            </a:r>
            <a:r>
              <a:rPr lang="da-DK" sz="900" b="1" noProof="1" smtClean="0">
                <a:cs typeface="Arial" panose="020B0604020202020204" pitchFamily="34" charset="0"/>
              </a:rPr>
              <a:t>SHIFT</a:t>
            </a:r>
            <a:r>
              <a:rPr lang="da-DK" sz="900" noProof="1" smtClean="0">
                <a:cs typeface="Arial" panose="020B0604020202020204" pitchFamily="34" charset="0"/>
              </a:rPr>
              <a:t>-knappen nede, mens du trækker i billedets hjørner</a:t>
            </a:r>
          </a:p>
          <a:p>
            <a:pPr defTabSz="914330" eaLnBrk="1" fontAlgn="auto" hangingPunct="1">
              <a:lnSpc>
                <a:spcPct val="90000"/>
              </a:lnSpc>
              <a:spcBef>
                <a:spcPts val="0"/>
              </a:spcBef>
              <a:spcAft>
                <a:spcPts val="600"/>
              </a:spcAft>
              <a:defRPr/>
            </a:pPr>
            <a:r>
              <a:rPr lang="da-DK" sz="900" b="1" noProof="1" smtClean="0">
                <a:cs typeface="Arial" panose="020B0604020202020204" pitchFamily="34" charset="0"/>
              </a:rPr>
              <a:t>3. </a:t>
            </a:r>
            <a:r>
              <a:rPr lang="da-DK" sz="900" noProof="1" smtClean="0">
                <a:cs typeface="Arial" panose="020B0604020202020204" pitchFamily="34" charset="0"/>
              </a:rPr>
              <a:t>Højreklik på billedet og vælg </a:t>
            </a:r>
            <a:r>
              <a:rPr lang="da-DK" sz="900" b="1" noProof="1" smtClean="0">
                <a:cs typeface="Arial" panose="020B0604020202020204" pitchFamily="34" charset="0"/>
              </a:rPr>
              <a:t>Placer bagerst</a:t>
            </a:r>
          </a:p>
          <a:p>
            <a:pPr defTabSz="914330" eaLnBrk="1" fontAlgn="auto" hangingPunct="1">
              <a:lnSpc>
                <a:spcPct val="90000"/>
              </a:lnSpc>
              <a:spcBef>
                <a:spcPts val="0"/>
              </a:spcBef>
              <a:spcAft>
                <a:spcPts val="600"/>
              </a:spcAft>
              <a:defRPr/>
            </a:pPr>
            <a:r>
              <a:rPr lang="da-DK" sz="900" b="1" noProof="1" smtClean="0">
                <a:cs typeface="Arial" panose="020B0604020202020204" pitchFamily="34" charset="0"/>
              </a:rPr>
              <a:t>Tip: </a:t>
            </a:r>
            <a:r>
              <a:rPr lang="da-DK" sz="900" noProof="1" smtClean="0">
                <a:cs typeface="Arial" panose="020B0604020202020204" pitchFamily="34" charset="0"/>
              </a:rPr>
              <a:t>Hvis du sletter billedet og indsætter et nyt, kan billedet lægge sig foran tekst og grafik. Hvis dette sker, skal du vælge billedet, højreklikke og vælge </a:t>
            </a:r>
            <a:r>
              <a:rPr lang="da-DK" sz="900" b="1" noProof="1" smtClean="0">
                <a:cs typeface="Arial" panose="020B0604020202020204" pitchFamily="34" charset="0"/>
              </a:rPr>
              <a:t>Placer bagerst</a:t>
            </a:r>
            <a:endParaRPr lang="da-DK" sz="900" b="1" noProof="1">
              <a:cs typeface="Arial" panose="020B0604020202020204" pitchFamily="34" charset="0"/>
            </a:endParaRPr>
          </a:p>
        </p:txBody>
      </p:sp>
      <p:sp>
        <p:nvSpPr>
          <p:cNvPr id="6" name="Text Box 48"/>
          <p:cNvSpPr txBox="1">
            <a:spLocks noChangeArrowheads="1"/>
          </p:cNvSpPr>
          <p:nvPr/>
        </p:nvSpPr>
        <p:spPr bwMode="auto">
          <a:xfrm>
            <a:off x="9115425" y="5935663"/>
            <a:ext cx="2517775"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4400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defTabSz="914330" eaLnBrk="1" fontAlgn="auto" hangingPunct="1">
              <a:lnSpc>
                <a:spcPct val="90000"/>
              </a:lnSpc>
              <a:spcBef>
                <a:spcPts val="0"/>
              </a:spcBef>
              <a:spcAft>
                <a:spcPts val="600"/>
              </a:spcAft>
              <a:defRPr/>
            </a:pPr>
            <a:r>
              <a:rPr lang="da-DK" sz="1000" b="1" spc="300" noProof="1" smtClean="0">
                <a:latin typeface="+mn-lt"/>
                <a:cs typeface="Arial" panose="020B0604020202020204" pitchFamily="34" charset="0"/>
              </a:rPr>
              <a:t>MERE INFORMATION</a:t>
            </a:r>
          </a:p>
          <a:p>
            <a:pPr defTabSz="914330" eaLnBrk="1" fontAlgn="auto" hangingPunct="1">
              <a:lnSpc>
                <a:spcPct val="90000"/>
              </a:lnSpc>
              <a:spcBef>
                <a:spcPts val="0"/>
              </a:spcBef>
              <a:spcAft>
                <a:spcPts val="600"/>
              </a:spcAft>
              <a:defRPr/>
            </a:pPr>
            <a:r>
              <a:rPr lang="da-DK" sz="900" b="1" noProof="1">
                <a:latin typeface="+mn-lt"/>
                <a:cs typeface="Arial" panose="020B0604020202020204" pitchFamily="34" charset="0"/>
              </a:rPr>
              <a:t/>
            </a:r>
            <a:br>
              <a:rPr lang="da-DK" sz="900" b="1" noProof="1">
                <a:latin typeface="+mn-lt"/>
                <a:cs typeface="Arial" panose="020B0604020202020204" pitchFamily="34" charset="0"/>
              </a:rPr>
            </a:br>
            <a:r>
              <a:rPr lang="da-DK" sz="900" noProof="1">
                <a:latin typeface="+mn-lt"/>
                <a:cs typeface="Arial" panose="020B0604020202020204" pitchFamily="34" charset="0"/>
              </a:rPr>
              <a:t>Se designguiden på</a:t>
            </a:r>
            <a:br>
              <a:rPr lang="da-DK" sz="900" noProof="1">
                <a:latin typeface="+mn-lt"/>
                <a:cs typeface="Arial" panose="020B0604020202020204" pitchFamily="34" charset="0"/>
              </a:rPr>
            </a:br>
            <a:r>
              <a:rPr lang="da-DK" sz="900" dirty="0" smtClean="0">
                <a:ea typeface="Calibri" panose="020F0502020204030204" pitchFamily="34" charset="0"/>
                <a:cs typeface="Times New Roman" panose="02020603050405020304" pitchFamily="18" charset="0"/>
                <a:hlinkClick r:id="rId2"/>
              </a:rPr>
              <a:t>www.design.aau.dk/skabeloner/powerpoint</a:t>
            </a:r>
            <a:endParaRPr lang="da-DK" sz="900" noProof="1">
              <a:solidFill>
                <a:schemeClr val="accent4"/>
              </a:solidFill>
              <a:latin typeface="+mj-lt"/>
              <a:cs typeface="Arial" panose="020B0604020202020204" pitchFamily="34" charset="0"/>
            </a:endParaRPr>
          </a:p>
        </p:txBody>
      </p:sp>
      <p:sp>
        <p:nvSpPr>
          <p:cNvPr id="7" name="Text Box 48"/>
          <p:cNvSpPr txBox="1">
            <a:spLocks noChangeArrowheads="1"/>
          </p:cNvSpPr>
          <p:nvPr/>
        </p:nvSpPr>
        <p:spPr bwMode="auto">
          <a:xfrm>
            <a:off x="3429000" y="1960563"/>
            <a:ext cx="2327275" cy="344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4400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defTabSz="914330" eaLnBrk="1" fontAlgn="auto" hangingPunct="1">
              <a:spcBef>
                <a:spcPts val="0"/>
              </a:spcBef>
              <a:spcAft>
                <a:spcPts val="600"/>
              </a:spcAft>
              <a:defRPr/>
            </a:pPr>
            <a:r>
              <a:rPr lang="da-DK" sz="1000" b="1" spc="300" noProof="1" smtClean="0">
                <a:latin typeface="+mn-lt"/>
                <a:cs typeface="Arial" panose="020B0604020202020204" pitchFamily="34" charset="0"/>
              </a:rPr>
              <a:t>LAV NYT DIAS/SLIDE </a:t>
            </a:r>
            <a:r>
              <a:rPr lang="da-DK" sz="900" noProof="1" smtClean="0">
                <a:cs typeface="Arial" panose="020B0604020202020204" pitchFamily="34" charset="0"/>
              </a:rPr>
              <a:t>(HHV. 2010- + 2013- OG 2016-VERSION)</a:t>
            </a:r>
          </a:p>
          <a:p>
            <a:pPr defTabSz="914330" eaLnBrk="1" fontAlgn="auto" hangingPunct="1">
              <a:spcBef>
                <a:spcPts val="0"/>
              </a:spcBef>
              <a:spcAft>
                <a:spcPts val="600"/>
              </a:spcAft>
              <a:defRPr/>
            </a:pPr>
            <a:r>
              <a:rPr lang="da-DK" sz="900" noProof="1" smtClean="0">
                <a:cs typeface="Arial" panose="020B0604020202020204" pitchFamily="34" charset="0"/>
              </a:rPr>
              <a:t> </a:t>
            </a:r>
            <a:r>
              <a:rPr lang="da-DK" sz="800" b="1" noProof="1" smtClean="0">
                <a:cs typeface="Arial" panose="020B0604020202020204" pitchFamily="34" charset="0"/>
              </a:rPr>
              <a:t/>
            </a:r>
            <a:br>
              <a:rPr lang="da-DK" sz="800" b="1" noProof="1" smtClean="0">
                <a:cs typeface="Arial" panose="020B0604020202020204" pitchFamily="34" charset="0"/>
              </a:rPr>
            </a:br>
            <a:r>
              <a:rPr lang="da-DK" altLang="da-DK" sz="900" b="1" noProof="1" smtClean="0">
                <a:cs typeface="Arial" panose="020B0604020202020204" pitchFamily="34" charset="0"/>
              </a:rPr>
              <a:t>1. </a:t>
            </a:r>
            <a:r>
              <a:rPr lang="da-DK" altLang="da-DK" sz="900" noProof="1" smtClean="0">
                <a:cs typeface="Arial" panose="020B0604020202020204" pitchFamily="34" charset="0"/>
              </a:rPr>
              <a:t>Klik på </a:t>
            </a:r>
            <a:r>
              <a:rPr lang="da-DK" altLang="da-DK" sz="900" b="1" noProof="1" smtClean="0">
                <a:cs typeface="Arial" panose="020B0604020202020204" pitchFamily="34" charset="0"/>
              </a:rPr>
              <a:t>Startside/Hjem</a:t>
            </a:r>
          </a:p>
          <a:p>
            <a:pPr defTabSz="914330" eaLnBrk="1" fontAlgn="auto" hangingPunct="1">
              <a:spcBef>
                <a:spcPts val="0"/>
              </a:spcBef>
              <a:spcAft>
                <a:spcPts val="600"/>
              </a:spcAft>
              <a:defRPr/>
            </a:pPr>
            <a:r>
              <a:rPr lang="da-DK" altLang="da-DK" sz="900" b="1" noProof="1" smtClean="0">
                <a:latin typeface="+mn-lt"/>
                <a:cs typeface="Arial" panose="020B0604020202020204" pitchFamily="34" charset="0"/>
              </a:rPr>
              <a:t>2</a:t>
            </a:r>
            <a:r>
              <a:rPr lang="da-DK" altLang="da-DK" sz="900" b="1" noProof="1">
                <a:latin typeface="+mn-lt"/>
                <a:cs typeface="Arial" panose="020B0604020202020204" pitchFamily="34" charset="0"/>
              </a:rPr>
              <a:t>. </a:t>
            </a:r>
            <a:r>
              <a:rPr lang="da-DK" altLang="da-DK" sz="900" noProof="1">
                <a:latin typeface="+mn-lt"/>
                <a:cs typeface="Arial" panose="020B0604020202020204" pitchFamily="34" charset="0"/>
              </a:rPr>
              <a:t>Under knappen </a:t>
            </a:r>
            <a:r>
              <a:rPr lang="da-DK" altLang="da-DK" sz="900" b="1" noProof="1">
                <a:latin typeface="+mn-lt"/>
                <a:cs typeface="Arial" panose="020B0604020202020204" pitchFamily="34" charset="0"/>
              </a:rPr>
              <a:t>Nyt dias/Nyt slide</a:t>
            </a:r>
            <a:r>
              <a:rPr lang="da-DK" altLang="da-DK" sz="900" noProof="1">
                <a:latin typeface="+mn-lt"/>
                <a:cs typeface="Arial" panose="020B0604020202020204" pitchFamily="34" charset="0"/>
              </a:rPr>
              <a:t>. Klik på øverste del af knappen for at oprette i et dias/slide magen til det markerede. Klik på nederste del for at se et udvalg af mulige </a:t>
            </a:r>
            <a:r>
              <a:rPr lang="da-DK" altLang="da-DK" sz="900" noProof="1" smtClean="0">
                <a:latin typeface="+mn-lt"/>
                <a:cs typeface="Arial" panose="020B0604020202020204" pitchFamily="34" charset="0"/>
              </a:rPr>
              <a:t>layoutvalg med AAU-design. </a:t>
            </a:r>
          </a:p>
          <a:p>
            <a:pPr defTabSz="914330" eaLnBrk="1" fontAlgn="auto" hangingPunct="1">
              <a:spcBef>
                <a:spcPts val="0"/>
              </a:spcBef>
              <a:spcAft>
                <a:spcPts val="600"/>
              </a:spcAft>
              <a:defRPr/>
            </a:pPr>
            <a:endParaRPr lang="da-DK" altLang="da-DK" sz="900" noProof="1" smtClean="0">
              <a:latin typeface="+mn-lt"/>
              <a:cs typeface="Arial" panose="020B0604020202020204" pitchFamily="34" charset="0"/>
            </a:endParaRPr>
          </a:p>
          <a:p>
            <a:pPr defTabSz="914330" eaLnBrk="1" fontAlgn="auto" hangingPunct="1">
              <a:lnSpc>
                <a:spcPct val="90000"/>
              </a:lnSpc>
              <a:spcBef>
                <a:spcPts val="0"/>
              </a:spcBef>
              <a:spcAft>
                <a:spcPts val="0"/>
              </a:spcAft>
              <a:defRPr/>
            </a:pPr>
            <a:r>
              <a:rPr lang="da-DK" sz="1000" b="1" spc="300" noProof="1" smtClean="0">
                <a:cs typeface="Arial" panose="020B0604020202020204" pitchFamily="34" charset="0"/>
              </a:rPr>
              <a:t>GITTER- OG HJÆLPELINJER</a:t>
            </a:r>
          </a:p>
          <a:p>
            <a:pPr defTabSz="914330" eaLnBrk="1" fontAlgn="auto" hangingPunct="1">
              <a:lnSpc>
                <a:spcPct val="90000"/>
              </a:lnSpc>
              <a:spcBef>
                <a:spcPts val="0"/>
              </a:spcBef>
              <a:spcAft>
                <a:spcPts val="0"/>
              </a:spcAft>
              <a:defRPr/>
            </a:pPr>
            <a:endParaRPr lang="da-DK" sz="1000" b="1" spc="300" noProof="1" smtClean="0">
              <a:cs typeface="Arial" panose="020B0604020202020204" pitchFamily="34" charset="0"/>
            </a:endParaRPr>
          </a:p>
          <a:p>
            <a:pPr defTabSz="914330" eaLnBrk="1" fontAlgn="auto" hangingPunct="1">
              <a:lnSpc>
                <a:spcPct val="90000"/>
              </a:lnSpc>
              <a:spcBef>
                <a:spcPts val="0"/>
              </a:spcBef>
              <a:spcAft>
                <a:spcPts val="600"/>
              </a:spcAft>
              <a:defRPr/>
            </a:pPr>
            <a:r>
              <a:rPr lang="da-DK" sz="900" noProof="1" smtClean="0">
                <a:cs typeface="Arial" panose="020B0604020202020204" pitchFamily="34" charset="0"/>
              </a:rPr>
              <a:t>For at få et ensartet udtryk i vores præsentationer er der guidelines i form af </a:t>
            </a:r>
            <a:r>
              <a:rPr lang="da-DK" sz="900" b="1" noProof="1" smtClean="0">
                <a:cs typeface="Arial" panose="020B0604020202020204" pitchFamily="34" charset="0"/>
              </a:rPr>
              <a:t>Hjælpelinjer. </a:t>
            </a:r>
            <a:r>
              <a:rPr lang="da-DK" sz="900" noProof="1" smtClean="0">
                <a:cs typeface="Arial" panose="020B0604020202020204" pitchFamily="34" charset="0"/>
              </a:rPr>
              <a:t>For at se disse: </a:t>
            </a:r>
          </a:p>
          <a:p>
            <a:pPr defTabSz="914330" eaLnBrk="1" fontAlgn="auto" hangingPunct="1">
              <a:lnSpc>
                <a:spcPct val="90000"/>
              </a:lnSpc>
              <a:spcBef>
                <a:spcPts val="0"/>
              </a:spcBef>
              <a:spcAft>
                <a:spcPts val="600"/>
              </a:spcAft>
              <a:defRPr/>
            </a:pPr>
            <a:r>
              <a:rPr lang="da-DK" sz="900" b="1" noProof="1" smtClean="0">
                <a:cs typeface="Arial" panose="020B0604020202020204" pitchFamily="34" charset="0"/>
              </a:rPr>
              <a:t>1. </a:t>
            </a:r>
            <a:r>
              <a:rPr lang="da-DK" sz="900" noProof="1" smtClean="0">
                <a:cs typeface="Arial" panose="020B0604020202020204" pitchFamily="34" charset="0"/>
              </a:rPr>
              <a:t>Klik på </a:t>
            </a:r>
            <a:r>
              <a:rPr lang="da-DK" sz="900" b="1" noProof="1" smtClean="0">
                <a:cs typeface="Arial" panose="020B0604020202020204" pitchFamily="34" charset="0"/>
              </a:rPr>
              <a:t>Vis</a:t>
            </a:r>
          </a:p>
          <a:p>
            <a:pPr defTabSz="914330" eaLnBrk="1" fontAlgn="auto" hangingPunct="1">
              <a:lnSpc>
                <a:spcPct val="90000"/>
              </a:lnSpc>
              <a:spcBef>
                <a:spcPts val="0"/>
              </a:spcBef>
              <a:spcAft>
                <a:spcPts val="600"/>
              </a:spcAft>
              <a:defRPr/>
            </a:pPr>
            <a:r>
              <a:rPr lang="da-DK" sz="900" b="1" noProof="1" smtClean="0">
                <a:cs typeface="Arial" panose="020B0604020202020204" pitchFamily="34" charset="0"/>
              </a:rPr>
              <a:t>2. </a:t>
            </a:r>
            <a:r>
              <a:rPr lang="da-DK" sz="900" noProof="1" smtClean="0">
                <a:cs typeface="Arial" panose="020B0604020202020204" pitchFamily="34" charset="0"/>
              </a:rPr>
              <a:t>Vælg </a:t>
            </a:r>
            <a:r>
              <a:rPr lang="da-DK" sz="900" b="1" noProof="1" smtClean="0">
                <a:cs typeface="Arial" panose="020B0604020202020204" pitchFamily="34" charset="0"/>
              </a:rPr>
              <a:t>Gitterlinjer</a:t>
            </a:r>
            <a:r>
              <a:rPr lang="da-DK" sz="900" noProof="1" smtClean="0">
                <a:cs typeface="Arial" panose="020B0604020202020204" pitchFamily="34" charset="0"/>
              </a:rPr>
              <a:t> og/eller </a:t>
            </a:r>
            <a:r>
              <a:rPr lang="da-DK" sz="900" b="1" noProof="1" smtClean="0">
                <a:cs typeface="Arial" panose="020B0604020202020204" pitchFamily="34" charset="0"/>
              </a:rPr>
              <a:t>Hjælpelinjer</a:t>
            </a:r>
          </a:p>
          <a:p>
            <a:pPr defTabSz="914330" eaLnBrk="1" fontAlgn="auto" hangingPunct="1">
              <a:lnSpc>
                <a:spcPct val="90000"/>
              </a:lnSpc>
              <a:spcBef>
                <a:spcPts val="0"/>
              </a:spcBef>
              <a:spcAft>
                <a:spcPts val="600"/>
              </a:spcAft>
              <a:defRPr/>
            </a:pPr>
            <a:r>
              <a:rPr lang="da-DK" sz="900" b="1" noProof="1" smtClean="0">
                <a:solidFill>
                  <a:srgbClr val="DF6752"/>
                </a:solidFill>
                <a:cs typeface="Arial" panose="020B0604020202020204" pitchFamily="34" charset="0"/>
              </a:rPr>
              <a:t>Tip: </a:t>
            </a:r>
            <a:r>
              <a:rPr lang="da-DK" sz="900" noProof="1" smtClean="0">
                <a:solidFill>
                  <a:srgbClr val="DF6752"/>
                </a:solidFill>
                <a:cs typeface="Arial" panose="020B0604020202020204" pitchFamily="34" charset="0"/>
              </a:rPr>
              <a:t>Tryk </a:t>
            </a:r>
            <a:r>
              <a:rPr lang="da-DK" sz="900" b="1" noProof="1" smtClean="0">
                <a:solidFill>
                  <a:srgbClr val="DF6752"/>
                </a:solidFill>
                <a:cs typeface="Arial" panose="020B0604020202020204" pitchFamily="34" charset="0"/>
              </a:rPr>
              <a:t>Alt + F9</a:t>
            </a:r>
            <a:r>
              <a:rPr lang="da-DK" sz="900" noProof="1" smtClean="0">
                <a:solidFill>
                  <a:srgbClr val="DF6752"/>
                </a:solidFill>
                <a:cs typeface="Arial" panose="020B0604020202020204" pitchFamily="34" charset="0"/>
              </a:rPr>
              <a:t> for hurtig visning af hjælpelinjer</a:t>
            </a:r>
          </a:p>
          <a:p>
            <a:pPr defTabSz="914330" eaLnBrk="1" fontAlgn="auto" hangingPunct="1">
              <a:spcBef>
                <a:spcPts val="0"/>
              </a:spcBef>
              <a:spcAft>
                <a:spcPts val="600"/>
              </a:spcAft>
              <a:defRPr/>
            </a:pPr>
            <a:endParaRPr lang="da-DK" altLang="da-DK" sz="900" noProof="1">
              <a:latin typeface="+mn-lt"/>
              <a:cs typeface="Arial" panose="020B0604020202020204" pitchFamily="34" charset="0"/>
            </a:endParaRPr>
          </a:p>
        </p:txBody>
      </p:sp>
      <p:pic>
        <p:nvPicPr>
          <p:cNvPr id="8" name="Billede 2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272838" y="2241550"/>
            <a:ext cx="3683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Billede 3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64900" y="3659188"/>
            <a:ext cx="4175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Billede 39"/>
          <p:cNvPicPr>
            <a:picLocks noChangeAspect="1"/>
          </p:cNvPicPr>
          <p:nvPr/>
        </p:nvPicPr>
        <p:blipFill>
          <a:blip r:embed="rId5">
            <a:extLst>
              <a:ext uri="{28A0092B-C50C-407E-A947-70E740481C1C}">
                <a14:useLocalDpi xmlns:a14="http://schemas.microsoft.com/office/drawing/2010/main" val="0"/>
              </a:ext>
            </a:extLst>
          </a:blip>
          <a:srcRect l="2931" r="60889"/>
          <a:stretch>
            <a:fillRect/>
          </a:stretch>
        </p:blipFill>
        <p:spPr bwMode="auto">
          <a:xfrm>
            <a:off x="5729288" y="2622550"/>
            <a:ext cx="319087"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ktangel 10"/>
          <p:cNvSpPr/>
          <p:nvPr/>
        </p:nvSpPr>
        <p:spPr>
          <a:xfrm>
            <a:off x="509588" y="509588"/>
            <a:ext cx="6096000" cy="1201737"/>
          </a:xfrm>
          <a:prstGeom prst="rect">
            <a:avLst/>
          </a:prstGeom>
        </p:spPr>
        <p:txBody>
          <a:bodyPr>
            <a:spAutoFit/>
          </a:bodyPr>
          <a:lstStyle/>
          <a:p>
            <a:pPr defTabSz="914330" eaLnBrk="1" fontAlgn="auto" hangingPunct="1">
              <a:spcBef>
                <a:spcPts val="0"/>
              </a:spcBef>
              <a:spcAft>
                <a:spcPts val="0"/>
              </a:spcAft>
              <a:defRPr/>
            </a:pPr>
            <a:r>
              <a:rPr lang="en-US" sz="3600" b="1" spc="300" dirty="0">
                <a:latin typeface="+mn-lt"/>
              </a:rPr>
              <a:t>BRUGERGUIDE</a:t>
            </a:r>
            <a:br>
              <a:rPr lang="en-US" sz="3600" b="1" spc="300" dirty="0">
                <a:latin typeface="+mn-lt"/>
              </a:rPr>
            </a:br>
            <a:endParaRPr lang="da-DK" sz="3600" b="1" spc="300" dirty="0">
              <a:latin typeface="+mn-lt"/>
            </a:endParaRPr>
          </a:p>
        </p:txBody>
      </p:sp>
    </p:spTree>
    <p:extLst>
      <p:ext uri="{BB962C8B-B14F-4D97-AF65-F5344CB8AC3E}">
        <p14:creationId xmlns:p14="http://schemas.microsoft.com/office/powerpoint/2010/main" val="1826241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Præsentation">
    <p:spTree>
      <p:nvGrpSpPr>
        <p:cNvPr id="1" name=""/>
        <p:cNvGrpSpPr/>
        <p:nvPr/>
      </p:nvGrpSpPr>
      <p:grpSpPr>
        <a:xfrm>
          <a:off x="0" y="0"/>
          <a:ext cx="0" cy="0"/>
          <a:chOff x="0" y="0"/>
          <a:chExt cx="0" cy="0"/>
        </a:xfrm>
      </p:grpSpPr>
      <p:pic>
        <p:nvPicPr>
          <p:cNvPr id="6" name="Billede 25"/>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75288" y="5826125"/>
            <a:ext cx="12414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Picture Placeholder 4"/>
          <p:cNvSpPr>
            <a:spLocks noGrp="1"/>
          </p:cNvSpPr>
          <p:nvPr>
            <p:ph type="pic" sz="quarter" idx="11"/>
          </p:nvPr>
        </p:nvSpPr>
        <p:spPr>
          <a:xfrm>
            <a:off x="0" y="0"/>
            <a:ext cx="12192000" cy="6858000"/>
          </a:xfrm>
          <a:prstGeom prst="rect">
            <a:avLst/>
          </a:prstGeom>
          <a:pattFill prst="pct10">
            <a:fgClr>
              <a:schemeClr val="tx1"/>
            </a:fgClr>
            <a:bgClr>
              <a:schemeClr val="bg1"/>
            </a:bgClr>
          </a:pattFill>
        </p:spPr>
        <p:txBody>
          <a:bodyPr anchor="ctr"/>
          <a:lstStyle>
            <a:lvl1pPr algn="ctr">
              <a:defRPr sz="1000" b="1" baseline="0"/>
            </a:lvl1pPr>
          </a:lstStyle>
          <a:p>
            <a:pPr lvl="0"/>
            <a:r>
              <a:rPr lang="da-DK" noProof="0" smtClean="0"/>
              <a:t>Klik på ikonet for at tilføje et billede</a:t>
            </a:r>
            <a:endParaRPr lang="en-US" noProof="0" dirty="0"/>
          </a:p>
        </p:txBody>
      </p:sp>
      <p:sp>
        <p:nvSpPr>
          <p:cNvPr id="5" name="Title 4"/>
          <p:cNvSpPr>
            <a:spLocks noGrp="1"/>
          </p:cNvSpPr>
          <p:nvPr>
            <p:ph type="title"/>
          </p:nvPr>
        </p:nvSpPr>
        <p:spPr>
          <a:xfrm>
            <a:off x="2441575" y="2676493"/>
            <a:ext cx="7341129" cy="1036319"/>
          </a:xfrm>
          <a:solidFill>
            <a:schemeClr val="bg1"/>
          </a:solidFill>
        </p:spPr>
        <p:txBody>
          <a:bodyPr tIns="108000"/>
          <a:lstStyle>
            <a:lvl1pPr algn="ctr">
              <a:defRPr sz="2800" baseline="0">
                <a:solidFill>
                  <a:schemeClr val="tx1"/>
                </a:solidFill>
              </a:defRPr>
            </a:lvl1pPr>
          </a:lstStyle>
          <a:p>
            <a:r>
              <a:rPr lang="da-DK" smtClean="0"/>
              <a:t>Klik for at redigere i master</a:t>
            </a:r>
            <a:endParaRPr lang="en-US" dirty="0"/>
          </a:p>
        </p:txBody>
      </p:sp>
      <p:sp>
        <p:nvSpPr>
          <p:cNvPr id="3" name="Pladsholder til tekst 2"/>
          <p:cNvSpPr>
            <a:spLocks noGrp="1"/>
          </p:cNvSpPr>
          <p:nvPr>
            <p:ph type="body" sz="quarter" idx="12"/>
          </p:nvPr>
        </p:nvSpPr>
        <p:spPr>
          <a:xfrm>
            <a:off x="2441575" y="3827463"/>
            <a:ext cx="7341129" cy="412750"/>
          </a:xfrm>
          <a:solidFill>
            <a:schemeClr val="bg1"/>
          </a:solidFill>
        </p:spPr>
        <p:txBody>
          <a:bodyPr>
            <a:noAutofit/>
          </a:bodyPr>
          <a:lstStyle>
            <a:lvl1pPr marL="0" indent="0" algn="ctr">
              <a:buFontTx/>
              <a:buNone/>
              <a:defRPr sz="1800" spc="300" baseline="0"/>
            </a:lvl1pPr>
          </a:lstStyle>
          <a:p>
            <a:pPr lvl="0"/>
            <a:r>
              <a:rPr lang="da-DK" smtClean="0"/>
              <a:t>Rediger typografien i masterens</a:t>
            </a:r>
          </a:p>
        </p:txBody>
      </p:sp>
    </p:spTree>
    <p:extLst>
      <p:ext uri="{BB962C8B-B14F-4D97-AF65-F5344CB8AC3E}">
        <p14:creationId xmlns:p14="http://schemas.microsoft.com/office/powerpoint/2010/main" val="20120708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Pause">
    <p:spTree>
      <p:nvGrpSpPr>
        <p:cNvPr id="1" name=""/>
        <p:cNvGrpSpPr/>
        <p:nvPr/>
      </p:nvGrpSpPr>
      <p:grpSpPr>
        <a:xfrm>
          <a:off x="0" y="0"/>
          <a:ext cx="0" cy="0"/>
          <a:chOff x="0" y="0"/>
          <a:chExt cx="0" cy="0"/>
        </a:xfrm>
      </p:grpSpPr>
      <p:pic>
        <p:nvPicPr>
          <p:cNvPr id="6" name="Billede 25"/>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75288" y="5826125"/>
            <a:ext cx="12414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Picture Placeholder 4"/>
          <p:cNvSpPr>
            <a:spLocks noGrp="1"/>
          </p:cNvSpPr>
          <p:nvPr>
            <p:ph type="pic" sz="quarter" idx="11"/>
          </p:nvPr>
        </p:nvSpPr>
        <p:spPr>
          <a:xfrm>
            <a:off x="0" y="0"/>
            <a:ext cx="12192000" cy="6858000"/>
          </a:xfrm>
          <a:prstGeom prst="rect">
            <a:avLst/>
          </a:prstGeom>
          <a:pattFill prst="pct10">
            <a:fgClr>
              <a:schemeClr val="tx1"/>
            </a:fgClr>
            <a:bgClr>
              <a:schemeClr val="bg1"/>
            </a:bgClr>
          </a:pattFill>
        </p:spPr>
        <p:txBody>
          <a:bodyPr anchor="ctr"/>
          <a:lstStyle>
            <a:lvl1pPr algn="ctr">
              <a:defRPr sz="1000" b="1" baseline="0"/>
            </a:lvl1pPr>
          </a:lstStyle>
          <a:p>
            <a:pPr lvl="0"/>
            <a:r>
              <a:rPr lang="da-DK" noProof="0" smtClean="0"/>
              <a:t>Klik på ikonet for at tilføje et billede</a:t>
            </a:r>
            <a:endParaRPr lang="en-US" noProof="0" dirty="0"/>
          </a:p>
        </p:txBody>
      </p:sp>
      <p:sp>
        <p:nvSpPr>
          <p:cNvPr id="5" name="Title 4"/>
          <p:cNvSpPr>
            <a:spLocks noGrp="1"/>
          </p:cNvSpPr>
          <p:nvPr>
            <p:ph type="title"/>
          </p:nvPr>
        </p:nvSpPr>
        <p:spPr>
          <a:xfrm>
            <a:off x="2441575" y="2676493"/>
            <a:ext cx="7341129" cy="1036319"/>
          </a:xfrm>
          <a:solidFill>
            <a:schemeClr val="bg1"/>
          </a:solidFill>
        </p:spPr>
        <p:txBody>
          <a:bodyPr tIns="108000"/>
          <a:lstStyle>
            <a:lvl1pPr algn="ctr">
              <a:defRPr sz="2800" baseline="0">
                <a:solidFill>
                  <a:schemeClr val="tx1"/>
                </a:solidFill>
              </a:defRPr>
            </a:lvl1pPr>
          </a:lstStyle>
          <a:p>
            <a:r>
              <a:rPr lang="da-DK" smtClean="0"/>
              <a:t>Klik for at redigere i master</a:t>
            </a:r>
            <a:endParaRPr lang="en-US" dirty="0"/>
          </a:p>
        </p:txBody>
      </p:sp>
    </p:spTree>
    <p:extLst>
      <p:ext uri="{BB962C8B-B14F-4D97-AF65-F5344CB8AC3E}">
        <p14:creationId xmlns:p14="http://schemas.microsoft.com/office/powerpoint/2010/main" val="149838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m. bullets">
    <p:spTree>
      <p:nvGrpSpPr>
        <p:cNvPr id="1" name=""/>
        <p:cNvGrpSpPr/>
        <p:nvPr/>
      </p:nvGrpSpPr>
      <p:grpSpPr>
        <a:xfrm>
          <a:off x="0" y="0"/>
          <a:ext cx="0" cy="0"/>
          <a:chOff x="0" y="0"/>
          <a:chExt cx="0" cy="0"/>
        </a:xfrm>
      </p:grpSpPr>
      <p:sp>
        <p:nvSpPr>
          <p:cNvPr id="3" name="Title 4"/>
          <p:cNvSpPr>
            <a:spLocks noGrp="1"/>
          </p:cNvSpPr>
          <p:nvPr>
            <p:ph type="title"/>
          </p:nvPr>
        </p:nvSpPr>
        <p:spPr>
          <a:xfrm>
            <a:off x="587374" y="370290"/>
            <a:ext cx="10620095" cy="1474385"/>
          </a:xfrm>
        </p:spPr>
        <p:txBody>
          <a:bodyPr/>
          <a:lstStyle>
            <a:lvl1pPr>
              <a:defRPr sz="3600" baseline="0"/>
            </a:lvl1pPr>
          </a:lstStyle>
          <a:p>
            <a:r>
              <a:rPr lang="da-DK" dirty="0" smtClean="0"/>
              <a:t>Klik for at redigere i master</a:t>
            </a:r>
            <a:endParaRPr lang="en-US" dirty="0"/>
          </a:p>
        </p:txBody>
      </p:sp>
      <p:sp>
        <p:nvSpPr>
          <p:cNvPr id="5" name="Pladsholder til tekst 10"/>
          <p:cNvSpPr>
            <a:spLocks noGrp="1"/>
          </p:cNvSpPr>
          <p:nvPr>
            <p:ph type="body" sz="quarter" idx="12"/>
          </p:nvPr>
        </p:nvSpPr>
        <p:spPr>
          <a:xfrm>
            <a:off x="587375" y="2065337"/>
            <a:ext cx="10620094" cy="3704284"/>
          </a:xfrm>
        </p:spPr>
        <p:txBody>
          <a:bodyPr/>
          <a:lstStyle>
            <a:lvl1pPr marL="285750" indent="-285750">
              <a:buFontTx/>
              <a:buBlip>
                <a:blip r:embed="rId2"/>
              </a:buBlip>
              <a:defRPr/>
            </a:lvl1pPr>
          </a:lstStyle>
          <a:p>
            <a:pPr lvl="0"/>
            <a:r>
              <a:rPr lang="da-DK" dirty="0" smtClean="0"/>
              <a:t>Rediger typografien i masterens</a:t>
            </a:r>
          </a:p>
        </p:txBody>
      </p:sp>
      <p:sp>
        <p:nvSpPr>
          <p:cNvPr id="4" name="Номер слайда 21"/>
          <p:cNvSpPr>
            <a:spLocks noGrp="1"/>
          </p:cNvSpPr>
          <p:nvPr>
            <p:ph type="sldNum" sz="quarter" idx="13"/>
          </p:nvPr>
        </p:nvSpPr>
        <p:spPr/>
        <p:txBody>
          <a:bodyPr/>
          <a:lstStyle>
            <a:lvl1pPr>
              <a:defRPr/>
            </a:lvl1pPr>
          </a:lstStyle>
          <a:p>
            <a:pPr>
              <a:defRPr/>
            </a:pPr>
            <a:fld id="{385CDDF6-F5AE-405F-A947-8A4F27BECB1B}" type="slidenum">
              <a:rPr lang="en-US"/>
              <a:pPr>
                <a:defRPr/>
              </a:pPr>
              <a:t>‹nr.›</a:t>
            </a:fld>
            <a:endParaRPr lang="en-US" dirty="0"/>
          </a:p>
        </p:txBody>
      </p:sp>
    </p:spTree>
    <p:extLst>
      <p:ext uri="{BB962C8B-B14F-4D97-AF65-F5344CB8AC3E}">
        <p14:creationId xmlns:p14="http://schemas.microsoft.com/office/powerpoint/2010/main" val="42890678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Web + bullets">
    <p:spTree>
      <p:nvGrpSpPr>
        <p:cNvPr id="1" name=""/>
        <p:cNvGrpSpPr/>
        <p:nvPr/>
      </p:nvGrpSpPr>
      <p:grpSpPr>
        <a:xfrm>
          <a:off x="0" y="0"/>
          <a:ext cx="0" cy="0"/>
          <a:chOff x="0" y="0"/>
          <a:chExt cx="0" cy="0"/>
        </a:xfrm>
      </p:grpSpPr>
      <p:grpSp>
        <p:nvGrpSpPr>
          <p:cNvPr id="5" name="Gruppe 4"/>
          <p:cNvGrpSpPr/>
          <p:nvPr/>
        </p:nvGrpSpPr>
        <p:grpSpPr>
          <a:xfrm>
            <a:off x="0" y="657225"/>
            <a:ext cx="405154" cy="1182460"/>
            <a:chOff x="320675" y="2816225"/>
            <a:chExt cx="350838" cy="1023938"/>
          </a:xfrm>
          <a:solidFill>
            <a:schemeClr val="tx1"/>
          </a:solidFill>
        </p:grpSpPr>
        <p:sp>
          <p:nvSpPr>
            <p:cNvPr id="6" name="Freeform 53"/>
            <p:cNvSpPr>
              <a:spLocks/>
            </p:cNvSpPr>
            <p:nvPr/>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 name="Freeform 54"/>
            <p:cNvSpPr>
              <a:spLocks/>
            </p:cNvSpPr>
            <p:nvPr/>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8" name="Freeform 55"/>
            <p:cNvSpPr>
              <a:spLocks/>
            </p:cNvSpPr>
            <p:nvPr/>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9" name="Freeform 56"/>
            <p:cNvSpPr>
              <a:spLocks/>
            </p:cNvSpPr>
            <p:nvPr/>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0" name="Freeform 57"/>
            <p:cNvSpPr>
              <a:spLocks/>
            </p:cNvSpPr>
            <p:nvPr/>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1" name="Freeform 58"/>
            <p:cNvSpPr>
              <a:spLocks/>
            </p:cNvSpPr>
            <p:nvPr/>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2" name="Freeform 59"/>
            <p:cNvSpPr>
              <a:spLocks/>
            </p:cNvSpPr>
            <p:nvPr/>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3" name="Freeform 60"/>
            <p:cNvSpPr>
              <a:spLocks/>
            </p:cNvSpPr>
            <p:nvPr/>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4" name="Freeform 61"/>
            <p:cNvSpPr>
              <a:spLocks/>
            </p:cNvSpPr>
            <p:nvPr/>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5" name="Freeform 62"/>
            <p:cNvSpPr>
              <a:spLocks/>
            </p:cNvSpPr>
            <p:nvPr/>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6" name="Freeform 63"/>
            <p:cNvSpPr>
              <a:spLocks/>
            </p:cNvSpPr>
            <p:nvPr/>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7" name="Freeform 64"/>
            <p:cNvSpPr>
              <a:spLocks/>
            </p:cNvSpPr>
            <p:nvPr/>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8" name="Freeform 65"/>
            <p:cNvSpPr>
              <a:spLocks/>
            </p:cNvSpPr>
            <p:nvPr/>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9" name="Freeform 66"/>
            <p:cNvSpPr>
              <a:spLocks/>
            </p:cNvSpPr>
            <p:nvPr/>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0" name="Freeform 67"/>
            <p:cNvSpPr>
              <a:spLocks/>
            </p:cNvSpPr>
            <p:nvPr/>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1" name="Freeform 68"/>
            <p:cNvSpPr>
              <a:spLocks/>
            </p:cNvSpPr>
            <p:nvPr/>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2" name="Freeform 69"/>
            <p:cNvSpPr>
              <a:spLocks/>
            </p:cNvSpPr>
            <p:nvPr/>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3" name="Freeform 70"/>
            <p:cNvSpPr>
              <a:spLocks/>
            </p:cNvSpPr>
            <p:nvPr/>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4" name="Freeform 71"/>
            <p:cNvSpPr>
              <a:spLocks/>
            </p:cNvSpPr>
            <p:nvPr/>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grpSp>
      <p:pic>
        <p:nvPicPr>
          <p:cNvPr id="25" name="Billede 4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670550" y="820738"/>
            <a:ext cx="6943725" cy="582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Title 4"/>
          <p:cNvSpPr>
            <a:spLocks noGrp="1"/>
          </p:cNvSpPr>
          <p:nvPr>
            <p:ph type="title"/>
          </p:nvPr>
        </p:nvSpPr>
        <p:spPr>
          <a:xfrm>
            <a:off x="587375" y="370764"/>
            <a:ext cx="4516438" cy="1473911"/>
          </a:xfrm>
        </p:spPr>
        <p:txBody>
          <a:bodyPr/>
          <a:lstStyle>
            <a:lvl1pPr>
              <a:defRPr sz="3600"/>
            </a:lvl1pPr>
          </a:lstStyle>
          <a:p>
            <a:r>
              <a:rPr lang="da-DK" smtClean="0"/>
              <a:t>Klik for at redigere i master</a:t>
            </a:r>
            <a:endParaRPr lang="en-US" dirty="0"/>
          </a:p>
        </p:txBody>
      </p:sp>
      <p:sp>
        <p:nvSpPr>
          <p:cNvPr id="28" name="Picture Placeholder 4"/>
          <p:cNvSpPr>
            <a:spLocks noGrp="1"/>
          </p:cNvSpPr>
          <p:nvPr>
            <p:ph type="pic" sz="quarter" idx="11"/>
          </p:nvPr>
        </p:nvSpPr>
        <p:spPr>
          <a:xfrm>
            <a:off x="5953820" y="1240418"/>
            <a:ext cx="6238180" cy="3503032"/>
          </a:xfrm>
          <a:prstGeom prst="rect">
            <a:avLst/>
          </a:prstGeom>
          <a:pattFill prst="pct10">
            <a:fgClr>
              <a:schemeClr val="tx1"/>
            </a:fgClr>
            <a:bgClr>
              <a:schemeClr val="bg1"/>
            </a:bgClr>
          </a:pattFill>
        </p:spPr>
        <p:txBody>
          <a:bodyPr anchor="ctr"/>
          <a:lstStyle>
            <a:lvl1pPr algn="ctr">
              <a:defRPr sz="1000" b="1" baseline="0"/>
            </a:lvl1pPr>
          </a:lstStyle>
          <a:p>
            <a:pPr lvl="0"/>
            <a:r>
              <a:rPr lang="da-DK" noProof="0" smtClean="0"/>
              <a:t>Klik på ikonet for at tilføje et billede</a:t>
            </a:r>
            <a:endParaRPr lang="en-US" noProof="0" dirty="0"/>
          </a:p>
        </p:txBody>
      </p:sp>
      <p:sp>
        <p:nvSpPr>
          <p:cNvPr id="29" name="Pladsholder til tekst 10"/>
          <p:cNvSpPr>
            <a:spLocks noGrp="1"/>
          </p:cNvSpPr>
          <p:nvPr>
            <p:ph type="body" sz="quarter" idx="12"/>
          </p:nvPr>
        </p:nvSpPr>
        <p:spPr>
          <a:xfrm>
            <a:off x="587375" y="2065337"/>
            <a:ext cx="4516438" cy="3243263"/>
          </a:xfrm>
        </p:spPr>
        <p:txBody>
          <a:bodyPr/>
          <a:lstStyle>
            <a:lvl1pPr marL="285750" indent="-285750">
              <a:buFontTx/>
              <a:buBlip>
                <a:blip r:embed="rId3"/>
              </a:buBlip>
              <a:defRPr/>
            </a:lvl1pPr>
          </a:lstStyle>
          <a:p>
            <a:pPr lvl="0"/>
            <a:r>
              <a:rPr lang="da-DK" smtClean="0"/>
              <a:t>Rediger typografien i masterens</a:t>
            </a:r>
          </a:p>
        </p:txBody>
      </p:sp>
      <p:sp>
        <p:nvSpPr>
          <p:cNvPr id="27" name="Slide Number Placeholder 2"/>
          <p:cNvSpPr>
            <a:spLocks noGrp="1"/>
          </p:cNvSpPr>
          <p:nvPr>
            <p:ph type="sldNum" sz="quarter" idx="13"/>
          </p:nvPr>
        </p:nvSpPr>
        <p:spPr/>
        <p:txBody>
          <a:bodyPr/>
          <a:lstStyle>
            <a:lvl1pPr>
              <a:defRPr/>
            </a:lvl1pPr>
          </a:lstStyle>
          <a:p>
            <a:pPr>
              <a:defRPr/>
            </a:pPr>
            <a:fld id="{6CCA2501-BA6D-4B46-808B-5DC3BEA74586}" type="slidenum">
              <a:rPr lang="en-US"/>
              <a:pPr>
                <a:defRPr/>
              </a:pPr>
              <a:t>‹nr.›</a:t>
            </a:fld>
            <a:endParaRPr lang="en-US" dirty="0"/>
          </a:p>
        </p:txBody>
      </p:sp>
    </p:spTree>
    <p:extLst>
      <p:ext uri="{BB962C8B-B14F-4D97-AF65-F5344CB8AC3E}">
        <p14:creationId xmlns:p14="http://schemas.microsoft.com/office/powerpoint/2010/main" val="2013859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iagram - højre">
    <p:spTree>
      <p:nvGrpSpPr>
        <p:cNvPr id="1" name=""/>
        <p:cNvGrpSpPr/>
        <p:nvPr/>
      </p:nvGrpSpPr>
      <p:grpSpPr>
        <a:xfrm>
          <a:off x="0" y="0"/>
          <a:ext cx="0" cy="0"/>
          <a:chOff x="0" y="0"/>
          <a:chExt cx="0" cy="0"/>
        </a:xfrm>
      </p:grpSpPr>
      <p:sp>
        <p:nvSpPr>
          <p:cNvPr id="5" name="Title 4"/>
          <p:cNvSpPr>
            <a:spLocks noGrp="1"/>
          </p:cNvSpPr>
          <p:nvPr>
            <p:ph type="title"/>
          </p:nvPr>
        </p:nvSpPr>
        <p:spPr>
          <a:xfrm>
            <a:off x="587374" y="367628"/>
            <a:ext cx="4886993" cy="1621619"/>
          </a:xfrm>
        </p:spPr>
        <p:txBody>
          <a:bodyPr/>
          <a:lstStyle>
            <a:lvl1pPr>
              <a:defRPr sz="3600"/>
            </a:lvl1pPr>
          </a:lstStyle>
          <a:p>
            <a:r>
              <a:rPr lang="da-DK" smtClean="0"/>
              <a:t>Klik for at redigere i master</a:t>
            </a:r>
            <a:endParaRPr lang="en-US" dirty="0"/>
          </a:p>
        </p:txBody>
      </p:sp>
      <p:sp>
        <p:nvSpPr>
          <p:cNvPr id="11" name="Pladsholder til diagram 10"/>
          <p:cNvSpPr>
            <a:spLocks noGrp="1"/>
          </p:cNvSpPr>
          <p:nvPr>
            <p:ph type="chart" sz="quarter" idx="12"/>
          </p:nvPr>
        </p:nvSpPr>
        <p:spPr>
          <a:xfrm>
            <a:off x="6096000" y="2262579"/>
            <a:ext cx="5524500" cy="3572737"/>
          </a:xfrm>
        </p:spPr>
        <p:txBody>
          <a:bodyPr/>
          <a:lstStyle/>
          <a:p>
            <a:pPr lvl="0"/>
            <a:r>
              <a:rPr lang="da-DK" noProof="0" smtClean="0"/>
              <a:t>Klik på ikonet for at tilføje et diagram</a:t>
            </a:r>
            <a:endParaRPr lang="da-DK" noProof="0"/>
          </a:p>
        </p:txBody>
      </p:sp>
      <p:sp>
        <p:nvSpPr>
          <p:cNvPr id="13" name="Pladsholder til tekst 12"/>
          <p:cNvSpPr>
            <a:spLocks noGrp="1"/>
          </p:cNvSpPr>
          <p:nvPr>
            <p:ph type="body" sz="quarter" idx="13"/>
          </p:nvPr>
        </p:nvSpPr>
        <p:spPr>
          <a:xfrm>
            <a:off x="587375" y="2262579"/>
            <a:ext cx="4886992" cy="3572737"/>
          </a:xfrm>
        </p:spPr>
        <p:txBody>
          <a:bodyPr/>
          <a:lstStyle>
            <a:lvl2pPr marL="285750" indent="-285750">
              <a:buFontTx/>
              <a:buBlip>
                <a:blip r:embed="rId2"/>
              </a:buBlip>
              <a:defRPr sz="1600" baseline="0"/>
            </a:lvl2pPr>
          </a:lstStyle>
          <a:p>
            <a:pPr lvl="0"/>
            <a:r>
              <a:rPr lang="da-DK" smtClean="0"/>
              <a:t>Rediger typografien i masterens</a:t>
            </a:r>
          </a:p>
        </p:txBody>
      </p:sp>
      <p:sp>
        <p:nvSpPr>
          <p:cNvPr id="6" name="Номер слайда 21"/>
          <p:cNvSpPr>
            <a:spLocks noGrp="1"/>
          </p:cNvSpPr>
          <p:nvPr>
            <p:ph type="sldNum" sz="quarter" idx="14"/>
          </p:nvPr>
        </p:nvSpPr>
        <p:spPr/>
        <p:txBody>
          <a:bodyPr/>
          <a:lstStyle>
            <a:lvl1pPr>
              <a:defRPr/>
            </a:lvl1pPr>
          </a:lstStyle>
          <a:p>
            <a:pPr>
              <a:defRPr/>
            </a:pPr>
            <a:fld id="{47867483-510A-4F07-83C3-7362CFFB1440}" type="slidenum">
              <a:rPr lang="en-US"/>
              <a:pPr>
                <a:defRPr/>
              </a:pPr>
              <a:t>‹nr.›</a:t>
            </a:fld>
            <a:endParaRPr lang="en-US" dirty="0"/>
          </a:p>
        </p:txBody>
      </p:sp>
    </p:spTree>
    <p:extLst>
      <p:ext uri="{BB962C8B-B14F-4D97-AF65-F5344CB8AC3E}">
        <p14:creationId xmlns:p14="http://schemas.microsoft.com/office/powerpoint/2010/main" val="11750393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x billede højre + bullets">
    <p:spTree>
      <p:nvGrpSpPr>
        <p:cNvPr id="1" name=""/>
        <p:cNvGrpSpPr/>
        <p:nvPr/>
      </p:nvGrpSpPr>
      <p:grpSpPr>
        <a:xfrm>
          <a:off x="0" y="0"/>
          <a:ext cx="0" cy="0"/>
          <a:chOff x="0" y="0"/>
          <a:chExt cx="0" cy="0"/>
        </a:xfrm>
      </p:grpSpPr>
      <p:sp>
        <p:nvSpPr>
          <p:cNvPr id="6" name="Picture Placeholder 4"/>
          <p:cNvSpPr>
            <a:spLocks noGrp="1"/>
          </p:cNvSpPr>
          <p:nvPr>
            <p:ph type="pic" sz="quarter" idx="11"/>
          </p:nvPr>
        </p:nvSpPr>
        <p:spPr>
          <a:xfrm>
            <a:off x="7438768" y="0"/>
            <a:ext cx="4753232" cy="6858000"/>
          </a:xfrm>
          <a:prstGeom prst="rect">
            <a:avLst/>
          </a:prstGeom>
          <a:pattFill prst="pct10">
            <a:fgClr>
              <a:schemeClr val="tx1"/>
            </a:fgClr>
            <a:bgClr>
              <a:schemeClr val="bg1"/>
            </a:bgClr>
          </a:pattFill>
        </p:spPr>
        <p:txBody>
          <a:bodyPr anchor="ctr"/>
          <a:lstStyle>
            <a:lvl1pPr algn="ctr">
              <a:defRPr sz="1000" b="1" baseline="0"/>
            </a:lvl1pPr>
          </a:lstStyle>
          <a:p>
            <a:pPr lvl="0"/>
            <a:r>
              <a:rPr lang="da-DK" noProof="0" smtClean="0"/>
              <a:t>Klik på ikonet for at tilføje et billede</a:t>
            </a:r>
            <a:endParaRPr lang="en-US" noProof="0" dirty="0"/>
          </a:p>
        </p:txBody>
      </p:sp>
      <p:sp>
        <p:nvSpPr>
          <p:cNvPr id="5" name="Title 4"/>
          <p:cNvSpPr>
            <a:spLocks noGrp="1"/>
          </p:cNvSpPr>
          <p:nvPr>
            <p:ph type="title"/>
          </p:nvPr>
        </p:nvSpPr>
        <p:spPr>
          <a:xfrm>
            <a:off x="587374" y="359273"/>
            <a:ext cx="4490445" cy="1621619"/>
          </a:xfrm>
        </p:spPr>
        <p:txBody>
          <a:bodyPr/>
          <a:lstStyle>
            <a:lvl1pPr>
              <a:defRPr sz="3600"/>
            </a:lvl1pPr>
          </a:lstStyle>
          <a:p>
            <a:r>
              <a:rPr lang="da-DK" smtClean="0"/>
              <a:t>Klik for at redigere i master</a:t>
            </a:r>
            <a:endParaRPr lang="en-US" dirty="0"/>
          </a:p>
        </p:txBody>
      </p:sp>
      <p:sp>
        <p:nvSpPr>
          <p:cNvPr id="4" name="Pladsholder til tekst 3"/>
          <p:cNvSpPr>
            <a:spLocks noGrp="1"/>
          </p:cNvSpPr>
          <p:nvPr>
            <p:ph type="body" sz="quarter" idx="12"/>
          </p:nvPr>
        </p:nvSpPr>
        <p:spPr>
          <a:xfrm>
            <a:off x="587375" y="2143359"/>
            <a:ext cx="4490445" cy="3752115"/>
          </a:xfrm>
        </p:spPr>
        <p:txBody>
          <a:bodyPr/>
          <a:lstStyle>
            <a:lvl1pPr marL="285750" indent="-285750">
              <a:lnSpc>
                <a:spcPct val="100000"/>
              </a:lnSpc>
              <a:spcBef>
                <a:spcPts val="600"/>
              </a:spcBef>
              <a:buFontTx/>
              <a:buBlip>
                <a:blip r:embed="rId2"/>
              </a:buBlip>
              <a:defRPr sz="1600" baseline="0"/>
            </a:lvl1pPr>
          </a:lstStyle>
          <a:p>
            <a:pPr lvl="0"/>
            <a:r>
              <a:rPr lang="da-DK" smtClean="0"/>
              <a:t>Rediger typografien i masterens</a:t>
            </a:r>
          </a:p>
          <a:p>
            <a:pPr lvl="1"/>
            <a:r>
              <a:rPr lang="da-DK" smtClean="0"/>
              <a:t>Andet niveau</a:t>
            </a:r>
          </a:p>
          <a:p>
            <a:pPr lvl="2"/>
            <a:r>
              <a:rPr lang="da-DK" smtClean="0"/>
              <a:t>Tredje niveau</a:t>
            </a:r>
          </a:p>
        </p:txBody>
      </p:sp>
      <p:sp>
        <p:nvSpPr>
          <p:cNvPr id="7" name="Номер слайда 21"/>
          <p:cNvSpPr>
            <a:spLocks noGrp="1"/>
          </p:cNvSpPr>
          <p:nvPr>
            <p:ph type="sldNum" sz="quarter" idx="13"/>
          </p:nvPr>
        </p:nvSpPr>
        <p:spPr/>
        <p:txBody>
          <a:bodyPr/>
          <a:lstStyle>
            <a:lvl1pPr>
              <a:defRPr/>
            </a:lvl1pPr>
          </a:lstStyle>
          <a:p>
            <a:pPr>
              <a:defRPr/>
            </a:pPr>
            <a:fld id="{4F753891-E0E1-4DF4-9177-FCB725513B6A}" type="slidenum">
              <a:rPr lang="en-US"/>
              <a:pPr>
                <a:defRPr/>
              </a:pPr>
              <a:t>‹nr.›</a:t>
            </a:fld>
            <a:endParaRPr lang="en-US" dirty="0"/>
          </a:p>
        </p:txBody>
      </p:sp>
    </p:spTree>
    <p:extLst>
      <p:ext uri="{BB962C8B-B14F-4D97-AF65-F5344CB8AC3E}">
        <p14:creationId xmlns:p14="http://schemas.microsoft.com/office/powerpoint/2010/main" val="36240701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 x billede højre - Blå">
    <p:spTree>
      <p:nvGrpSpPr>
        <p:cNvPr id="1" name=""/>
        <p:cNvGrpSpPr/>
        <p:nvPr/>
      </p:nvGrpSpPr>
      <p:grpSpPr>
        <a:xfrm>
          <a:off x="0" y="0"/>
          <a:ext cx="0" cy="0"/>
          <a:chOff x="0" y="0"/>
          <a:chExt cx="0" cy="0"/>
        </a:xfrm>
      </p:grpSpPr>
      <p:sp>
        <p:nvSpPr>
          <p:cNvPr id="7" name="Rectangle 6"/>
          <p:cNvSpPr/>
          <p:nvPr/>
        </p:nvSpPr>
        <p:spPr>
          <a:xfrm>
            <a:off x="0" y="0"/>
            <a:ext cx="7427913"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30" eaLnBrk="1" fontAlgn="auto" hangingPunct="1">
              <a:spcBef>
                <a:spcPts val="0"/>
              </a:spcBef>
              <a:spcAft>
                <a:spcPts val="0"/>
              </a:spcAft>
              <a:defRPr/>
            </a:pPr>
            <a:endParaRPr lang="en-US"/>
          </a:p>
        </p:txBody>
      </p:sp>
      <p:grpSp>
        <p:nvGrpSpPr>
          <p:cNvPr id="8" name="Gruppe 7"/>
          <p:cNvGrpSpPr/>
          <p:nvPr/>
        </p:nvGrpSpPr>
        <p:grpSpPr>
          <a:xfrm>
            <a:off x="-3502" y="657225"/>
            <a:ext cx="405154" cy="1182460"/>
            <a:chOff x="-3502" y="657225"/>
            <a:chExt cx="405154" cy="1182460"/>
          </a:xfrm>
          <a:solidFill>
            <a:schemeClr val="bg1"/>
          </a:solidFill>
        </p:grpSpPr>
        <p:sp>
          <p:nvSpPr>
            <p:cNvPr id="9" name="Freeform 53"/>
            <p:cNvSpPr>
              <a:spLocks/>
            </p:cNvSpPr>
            <p:nvPr/>
          </p:nvSpPr>
          <p:spPr bwMode="auto">
            <a:xfrm>
              <a:off x="328321" y="1768187"/>
              <a:ext cx="73331" cy="71498"/>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10" name="Freeform 54"/>
            <p:cNvSpPr>
              <a:spLocks/>
            </p:cNvSpPr>
            <p:nvPr/>
          </p:nvSpPr>
          <p:spPr bwMode="auto">
            <a:xfrm>
              <a:off x="236657" y="1685690"/>
              <a:ext cx="164995" cy="153995"/>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11" name="Freeform 55"/>
            <p:cNvSpPr>
              <a:spLocks/>
            </p:cNvSpPr>
            <p:nvPr/>
          </p:nvSpPr>
          <p:spPr bwMode="auto">
            <a:xfrm>
              <a:off x="124827" y="1605026"/>
              <a:ext cx="276825" cy="234659"/>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12" name="Freeform 56"/>
            <p:cNvSpPr>
              <a:spLocks/>
            </p:cNvSpPr>
            <p:nvPr/>
          </p:nvSpPr>
          <p:spPr bwMode="auto">
            <a:xfrm>
              <a:off x="-3502" y="1526195"/>
              <a:ext cx="405154" cy="302490"/>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13" name="Freeform 57"/>
            <p:cNvSpPr>
              <a:spLocks/>
            </p:cNvSpPr>
            <p:nvPr/>
          </p:nvSpPr>
          <p:spPr bwMode="auto">
            <a:xfrm>
              <a:off x="-3502" y="1454698"/>
              <a:ext cx="405154" cy="287824"/>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14" name="Freeform 58"/>
            <p:cNvSpPr>
              <a:spLocks/>
            </p:cNvSpPr>
            <p:nvPr/>
          </p:nvSpPr>
          <p:spPr bwMode="auto">
            <a:xfrm>
              <a:off x="-3502" y="1379534"/>
              <a:ext cx="405154" cy="278657"/>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15" name="Freeform 59"/>
            <p:cNvSpPr>
              <a:spLocks/>
            </p:cNvSpPr>
            <p:nvPr/>
          </p:nvSpPr>
          <p:spPr bwMode="auto">
            <a:xfrm>
              <a:off x="-3502" y="1311703"/>
              <a:ext cx="405154" cy="263991"/>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16" name="Freeform 60"/>
            <p:cNvSpPr>
              <a:spLocks/>
            </p:cNvSpPr>
            <p:nvPr/>
          </p:nvSpPr>
          <p:spPr bwMode="auto">
            <a:xfrm>
              <a:off x="-3502" y="1243872"/>
              <a:ext cx="405154" cy="252991"/>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17" name="Freeform 61"/>
            <p:cNvSpPr>
              <a:spLocks/>
            </p:cNvSpPr>
            <p:nvPr/>
          </p:nvSpPr>
          <p:spPr bwMode="auto">
            <a:xfrm>
              <a:off x="-3502" y="1174207"/>
              <a:ext cx="405154" cy="245658"/>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18" name="Freeform 62"/>
            <p:cNvSpPr>
              <a:spLocks/>
            </p:cNvSpPr>
            <p:nvPr/>
          </p:nvSpPr>
          <p:spPr bwMode="auto">
            <a:xfrm>
              <a:off x="-3502" y="1110043"/>
              <a:ext cx="405154" cy="230992"/>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19" name="Freeform 63"/>
            <p:cNvSpPr>
              <a:spLocks/>
            </p:cNvSpPr>
            <p:nvPr/>
          </p:nvSpPr>
          <p:spPr bwMode="auto">
            <a:xfrm>
              <a:off x="-3502" y="1049545"/>
              <a:ext cx="405154" cy="219992"/>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20" name="Freeform 64"/>
            <p:cNvSpPr>
              <a:spLocks/>
            </p:cNvSpPr>
            <p:nvPr/>
          </p:nvSpPr>
          <p:spPr bwMode="auto">
            <a:xfrm>
              <a:off x="-3502" y="989048"/>
              <a:ext cx="405154" cy="205326"/>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21" name="Freeform 65"/>
            <p:cNvSpPr>
              <a:spLocks/>
            </p:cNvSpPr>
            <p:nvPr/>
          </p:nvSpPr>
          <p:spPr bwMode="auto">
            <a:xfrm>
              <a:off x="-3502" y="934049"/>
              <a:ext cx="405154" cy="188827"/>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22" name="Freeform 66"/>
            <p:cNvSpPr>
              <a:spLocks/>
            </p:cNvSpPr>
            <p:nvPr/>
          </p:nvSpPr>
          <p:spPr bwMode="auto">
            <a:xfrm>
              <a:off x="-3502" y="873551"/>
              <a:ext cx="405154" cy="175994"/>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23" name="Freeform 67"/>
            <p:cNvSpPr>
              <a:spLocks/>
            </p:cNvSpPr>
            <p:nvPr/>
          </p:nvSpPr>
          <p:spPr bwMode="auto">
            <a:xfrm>
              <a:off x="-3502" y="820387"/>
              <a:ext cx="405154" cy="161328"/>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24" name="Freeform 68"/>
            <p:cNvSpPr>
              <a:spLocks/>
            </p:cNvSpPr>
            <p:nvPr/>
          </p:nvSpPr>
          <p:spPr bwMode="auto">
            <a:xfrm>
              <a:off x="-3502" y="767221"/>
              <a:ext cx="405154" cy="146662"/>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25" name="Freeform 69"/>
            <p:cNvSpPr>
              <a:spLocks/>
            </p:cNvSpPr>
            <p:nvPr/>
          </p:nvSpPr>
          <p:spPr bwMode="auto">
            <a:xfrm>
              <a:off x="-3502" y="714057"/>
              <a:ext cx="405154" cy="131995"/>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26" name="Freeform 70"/>
            <p:cNvSpPr>
              <a:spLocks/>
            </p:cNvSpPr>
            <p:nvPr/>
          </p:nvSpPr>
          <p:spPr bwMode="auto">
            <a:xfrm>
              <a:off x="-3502" y="660892"/>
              <a:ext cx="405154" cy="124662"/>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27" name="Freeform 71"/>
            <p:cNvSpPr>
              <a:spLocks/>
            </p:cNvSpPr>
            <p:nvPr/>
          </p:nvSpPr>
          <p:spPr bwMode="auto">
            <a:xfrm>
              <a:off x="-3502" y="657225"/>
              <a:ext cx="328157" cy="64165"/>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grpSp>
      <p:pic>
        <p:nvPicPr>
          <p:cNvPr id="28" name="Billede 4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75288" y="5826125"/>
            <a:ext cx="12414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icture Placeholder 4"/>
          <p:cNvSpPr>
            <a:spLocks noGrp="1"/>
          </p:cNvSpPr>
          <p:nvPr>
            <p:ph type="pic" sz="quarter" idx="11"/>
          </p:nvPr>
        </p:nvSpPr>
        <p:spPr>
          <a:xfrm>
            <a:off x="7427913" y="0"/>
            <a:ext cx="4764087" cy="6858000"/>
          </a:xfrm>
          <a:prstGeom prst="rect">
            <a:avLst/>
          </a:prstGeom>
          <a:pattFill prst="pct10">
            <a:fgClr>
              <a:schemeClr val="tx1"/>
            </a:fgClr>
            <a:bgClr>
              <a:schemeClr val="bg1"/>
            </a:bgClr>
          </a:pattFill>
        </p:spPr>
        <p:txBody>
          <a:bodyPr anchor="ctr"/>
          <a:lstStyle>
            <a:lvl1pPr algn="ctr">
              <a:defRPr sz="1000" b="1" baseline="0"/>
            </a:lvl1pPr>
          </a:lstStyle>
          <a:p>
            <a:pPr lvl="0"/>
            <a:r>
              <a:rPr lang="da-DK" noProof="0" smtClean="0"/>
              <a:t>Klik på ikonet for at tilføje et billede</a:t>
            </a:r>
            <a:endParaRPr lang="en-US" noProof="0" dirty="0"/>
          </a:p>
        </p:txBody>
      </p:sp>
      <p:sp>
        <p:nvSpPr>
          <p:cNvPr id="6" name="Title 4"/>
          <p:cNvSpPr>
            <a:spLocks noGrp="1"/>
          </p:cNvSpPr>
          <p:nvPr>
            <p:ph type="title"/>
          </p:nvPr>
        </p:nvSpPr>
        <p:spPr>
          <a:xfrm>
            <a:off x="587374" y="373446"/>
            <a:ext cx="4683125" cy="1471230"/>
          </a:xfrm>
        </p:spPr>
        <p:txBody>
          <a:bodyPr/>
          <a:lstStyle>
            <a:lvl1pPr>
              <a:defRPr sz="3600">
                <a:solidFill>
                  <a:schemeClr val="bg1"/>
                </a:solidFill>
              </a:defRPr>
            </a:lvl1pPr>
          </a:lstStyle>
          <a:p>
            <a:r>
              <a:rPr lang="da-DK" smtClean="0"/>
              <a:t>Klik for at redigere i master</a:t>
            </a:r>
            <a:endParaRPr lang="en-US" dirty="0"/>
          </a:p>
        </p:txBody>
      </p:sp>
      <p:sp>
        <p:nvSpPr>
          <p:cNvPr id="4" name="Pladsholder til tekst 3"/>
          <p:cNvSpPr>
            <a:spLocks noGrp="1"/>
          </p:cNvSpPr>
          <p:nvPr>
            <p:ph type="body" sz="quarter" idx="12"/>
          </p:nvPr>
        </p:nvSpPr>
        <p:spPr>
          <a:xfrm>
            <a:off x="583406" y="2101809"/>
            <a:ext cx="4687094" cy="3765591"/>
          </a:xfrm>
        </p:spPr>
        <p:txBody>
          <a:bodyPr/>
          <a:lstStyle>
            <a:lvl1pPr marL="285750" indent="-285750">
              <a:buFontTx/>
              <a:buBlip>
                <a:blip r:embed="rId3"/>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smtClean="0"/>
              <a:t>Rediger typografien i masterens</a:t>
            </a:r>
          </a:p>
        </p:txBody>
      </p:sp>
      <p:sp>
        <p:nvSpPr>
          <p:cNvPr id="29" name="Slide Number Placeholder 2"/>
          <p:cNvSpPr>
            <a:spLocks noGrp="1"/>
          </p:cNvSpPr>
          <p:nvPr>
            <p:ph type="sldNum" sz="quarter" idx="13"/>
          </p:nvPr>
        </p:nvSpPr>
        <p:spPr/>
        <p:txBody>
          <a:bodyPr/>
          <a:lstStyle>
            <a:lvl1pPr>
              <a:defRPr/>
            </a:lvl1pPr>
          </a:lstStyle>
          <a:p>
            <a:pPr>
              <a:defRPr/>
            </a:pPr>
            <a:fld id="{B7F5A274-3BFE-47C0-B70E-E1F629A0FDB9}" type="slidenum">
              <a:rPr lang="en-US"/>
              <a:pPr>
                <a:defRPr/>
              </a:pPr>
              <a:t>‹nr.›</a:t>
            </a:fld>
            <a:endParaRPr lang="en-US" dirty="0"/>
          </a:p>
        </p:txBody>
      </p:sp>
    </p:spTree>
    <p:extLst>
      <p:ext uri="{BB962C8B-B14F-4D97-AF65-F5344CB8AC3E}">
        <p14:creationId xmlns:p14="http://schemas.microsoft.com/office/powerpoint/2010/main" val="2330059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og indholdsobjekt">
    <p:spTree>
      <p:nvGrpSpPr>
        <p:cNvPr id="1" name=""/>
        <p:cNvGrpSpPr/>
        <p:nvPr/>
      </p:nvGrpSpPr>
      <p:grpSpPr>
        <a:xfrm>
          <a:off x="0" y="0"/>
          <a:ext cx="0" cy="0"/>
          <a:chOff x="0" y="0"/>
          <a:chExt cx="0" cy="0"/>
        </a:xfrm>
      </p:grpSpPr>
      <p:sp>
        <p:nvSpPr>
          <p:cNvPr id="7" name="Picture Placeholder 4"/>
          <p:cNvSpPr>
            <a:spLocks noGrp="1"/>
          </p:cNvSpPr>
          <p:nvPr>
            <p:ph type="pic" sz="quarter" idx="11"/>
          </p:nvPr>
        </p:nvSpPr>
        <p:spPr>
          <a:xfrm>
            <a:off x="7438768" y="0"/>
            <a:ext cx="4753232" cy="5717406"/>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da-DK" noProof="0" smtClean="0"/>
              <a:t>Klik på ikonet for at tilføje et billede</a:t>
            </a:r>
            <a:endParaRPr lang="en-US" noProof="0" dirty="0"/>
          </a:p>
        </p:txBody>
      </p:sp>
      <p:sp>
        <p:nvSpPr>
          <p:cNvPr id="8" name="Title 4"/>
          <p:cNvSpPr>
            <a:spLocks noGrp="1"/>
          </p:cNvSpPr>
          <p:nvPr>
            <p:ph type="title"/>
          </p:nvPr>
        </p:nvSpPr>
        <p:spPr>
          <a:xfrm>
            <a:off x="587374" y="359273"/>
            <a:ext cx="6737062" cy="1621619"/>
          </a:xfrm>
        </p:spPr>
        <p:txBody>
          <a:bodyPr/>
          <a:lstStyle>
            <a:lvl1pPr>
              <a:defRPr sz="3600">
                <a:solidFill>
                  <a:schemeClr val="accent4"/>
                </a:solidFill>
                <a:latin typeface="Barlow Medium" panose="00000600000000000000" pitchFamily="2" charset="0"/>
              </a:defRPr>
            </a:lvl1pPr>
          </a:lstStyle>
          <a:p>
            <a:r>
              <a:rPr lang="da-DK" smtClean="0"/>
              <a:t>Klik for at redigere i master</a:t>
            </a:r>
            <a:endParaRPr lang="en-US" dirty="0"/>
          </a:p>
        </p:txBody>
      </p:sp>
      <p:sp>
        <p:nvSpPr>
          <p:cNvPr id="9" name="Pladsholder til tekst 3"/>
          <p:cNvSpPr>
            <a:spLocks noGrp="1"/>
          </p:cNvSpPr>
          <p:nvPr>
            <p:ph type="body" sz="quarter" idx="12"/>
          </p:nvPr>
        </p:nvSpPr>
        <p:spPr>
          <a:xfrm>
            <a:off x="587375" y="2143359"/>
            <a:ext cx="6737061" cy="3574047"/>
          </a:xfrm>
        </p:spPr>
        <p:txBody>
          <a:bodyPr/>
          <a:lstStyle>
            <a:lvl1pPr marL="285750" indent="-285750">
              <a:lnSpc>
                <a:spcPct val="100000"/>
              </a:lnSpc>
              <a:spcBef>
                <a:spcPts val="600"/>
              </a:spcBef>
              <a:buFont typeface="Wingdings" panose="05000000000000000000" pitchFamily="2" charset="2"/>
              <a:buChar char="§"/>
              <a:defRPr sz="2400" baseline="0">
                <a:solidFill>
                  <a:schemeClr val="accent4"/>
                </a:solidFill>
              </a:defRPr>
            </a:lvl1pPr>
            <a:lvl2pPr>
              <a:defRPr sz="2200">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smtClean="0"/>
          </a:p>
        </p:txBody>
      </p:sp>
    </p:spTree>
    <p:extLst>
      <p:ext uri="{BB962C8B-B14F-4D97-AF65-F5344CB8AC3E}">
        <p14:creationId xmlns:p14="http://schemas.microsoft.com/office/powerpoint/2010/main" val="26175271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tor billede højre - blå">
    <p:spTree>
      <p:nvGrpSpPr>
        <p:cNvPr id="1" name=""/>
        <p:cNvGrpSpPr/>
        <p:nvPr/>
      </p:nvGrpSpPr>
      <p:grpSpPr>
        <a:xfrm>
          <a:off x="0" y="0"/>
          <a:ext cx="0" cy="0"/>
          <a:chOff x="0" y="0"/>
          <a:chExt cx="0" cy="0"/>
        </a:xfrm>
      </p:grpSpPr>
      <p:sp>
        <p:nvSpPr>
          <p:cNvPr id="5" name="Rectangle 6"/>
          <p:cNvSpPr/>
          <p:nvPr/>
        </p:nvSpPr>
        <p:spPr>
          <a:xfrm>
            <a:off x="0" y="0"/>
            <a:ext cx="52705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30" eaLnBrk="1" fontAlgn="auto" hangingPunct="1">
              <a:spcBef>
                <a:spcPts val="0"/>
              </a:spcBef>
              <a:spcAft>
                <a:spcPts val="0"/>
              </a:spcAft>
              <a:defRPr/>
            </a:pPr>
            <a:endParaRPr lang="en-US"/>
          </a:p>
        </p:txBody>
      </p:sp>
      <p:grpSp>
        <p:nvGrpSpPr>
          <p:cNvPr id="7" name="Gruppe 6"/>
          <p:cNvGrpSpPr/>
          <p:nvPr/>
        </p:nvGrpSpPr>
        <p:grpSpPr>
          <a:xfrm>
            <a:off x="5466450" y="6027162"/>
            <a:ext cx="1272706" cy="669100"/>
            <a:chOff x="5387975" y="5659438"/>
            <a:chExt cx="1573213" cy="827087"/>
          </a:xfrm>
          <a:solidFill>
            <a:schemeClr val="tx1"/>
          </a:solidFill>
        </p:grpSpPr>
        <p:grpSp>
          <p:nvGrpSpPr>
            <p:cNvPr id="8" name="Gruppe 7"/>
            <p:cNvGrpSpPr/>
            <p:nvPr/>
          </p:nvGrpSpPr>
          <p:grpSpPr>
            <a:xfrm>
              <a:off x="5387975" y="6407150"/>
              <a:ext cx="1573213" cy="79375"/>
              <a:chOff x="5387975" y="6407150"/>
              <a:chExt cx="1573213" cy="79375"/>
            </a:xfrm>
            <a:grpFill/>
          </p:grpSpPr>
          <p:sp>
            <p:nvSpPr>
              <p:cNvPr id="13" name="Freeform 29"/>
              <p:cNvSpPr>
                <a:spLocks noEditPoints="1"/>
              </p:cNvSpPr>
              <p:nvPr/>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4" name="Freeform 30"/>
              <p:cNvSpPr>
                <a:spLocks noEditPoints="1"/>
              </p:cNvSpPr>
              <p:nvPr/>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5" name="Freeform 31"/>
              <p:cNvSpPr>
                <a:spLocks/>
              </p:cNvSpPr>
              <p:nvPr/>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6" name="Freeform 32"/>
              <p:cNvSpPr>
                <a:spLocks noEditPoints="1"/>
              </p:cNvSpPr>
              <p:nvPr/>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7" name="Freeform 33"/>
              <p:cNvSpPr>
                <a:spLocks noEditPoints="1"/>
              </p:cNvSpPr>
              <p:nvPr/>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8" name="Freeform 34"/>
              <p:cNvSpPr>
                <a:spLocks noEditPoints="1"/>
              </p:cNvSpPr>
              <p:nvPr/>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9" name="Freeform 35"/>
              <p:cNvSpPr>
                <a:spLocks/>
              </p:cNvSpPr>
              <p:nvPr/>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0" name="Freeform 36"/>
              <p:cNvSpPr>
                <a:spLocks/>
              </p:cNvSpPr>
              <p:nvPr/>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1" name="Freeform 37"/>
              <p:cNvSpPr>
                <a:spLocks/>
              </p:cNvSpPr>
              <p:nvPr/>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2" name="Freeform 38"/>
              <p:cNvSpPr>
                <a:spLocks/>
              </p:cNvSpPr>
              <p:nvPr/>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3" name="Freeform 39"/>
              <p:cNvSpPr>
                <a:spLocks/>
              </p:cNvSpPr>
              <p:nvPr/>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4" name="Freeform 40"/>
              <p:cNvSpPr>
                <a:spLocks/>
              </p:cNvSpPr>
              <p:nvPr/>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5" name="Freeform 41"/>
              <p:cNvSpPr>
                <a:spLocks noEditPoints="1"/>
              </p:cNvSpPr>
              <p:nvPr/>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6" name="Freeform 42"/>
              <p:cNvSpPr>
                <a:spLocks/>
              </p:cNvSpPr>
              <p:nvPr/>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7" name="Freeform 43"/>
              <p:cNvSpPr>
                <a:spLocks/>
              </p:cNvSpPr>
              <p:nvPr/>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8" name="Freeform 44"/>
              <p:cNvSpPr>
                <a:spLocks/>
              </p:cNvSpPr>
              <p:nvPr/>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9" name="Freeform 45"/>
              <p:cNvSpPr>
                <a:spLocks/>
              </p:cNvSpPr>
              <p:nvPr/>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30" name="Freeform 46"/>
              <p:cNvSpPr>
                <a:spLocks/>
              </p:cNvSpPr>
              <p:nvPr/>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grpSp>
        <p:grpSp>
          <p:nvGrpSpPr>
            <p:cNvPr id="9" name="Gruppe 8"/>
            <p:cNvGrpSpPr/>
            <p:nvPr/>
          </p:nvGrpSpPr>
          <p:grpSpPr>
            <a:xfrm>
              <a:off x="5880100" y="5659438"/>
              <a:ext cx="511175" cy="544512"/>
              <a:chOff x="5880100" y="5659438"/>
              <a:chExt cx="511175" cy="544512"/>
            </a:xfrm>
            <a:grpFill/>
          </p:grpSpPr>
          <p:sp>
            <p:nvSpPr>
              <p:cNvPr id="10" name="Freeform 47"/>
              <p:cNvSpPr>
                <a:spLocks/>
              </p:cNvSpPr>
              <p:nvPr/>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1" name="Freeform 48"/>
              <p:cNvSpPr>
                <a:spLocks/>
              </p:cNvSpPr>
              <p:nvPr/>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2" name="Freeform 49"/>
              <p:cNvSpPr>
                <a:spLocks/>
              </p:cNvSpPr>
              <p:nvPr/>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grpSp>
      </p:grpSp>
      <p:grpSp>
        <p:nvGrpSpPr>
          <p:cNvPr id="31" name="Gruppe 30"/>
          <p:cNvGrpSpPr/>
          <p:nvPr/>
        </p:nvGrpSpPr>
        <p:grpSpPr>
          <a:xfrm>
            <a:off x="-3502" y="657225"/>
            <a:ext cx="405154" cy="1182460"/>
            <a:chOff x="-3502" y="657225"/>
            <a:chExt cx="405154" cy="1182460"/>
          </a:xfrm>
          <a:solidFill>
            <a:schemeClr val="bg1"/>
          </a:solidFill>
        </p:grpSpPr>
        <p:sp>
          <p:nvSpPr>
            <p:cNvPr id="32" name="Freeform 53"/>
            <p:cNvSpPr>
              <a:spLocks/>
            </p:cNvSpPr>
            <p:nvPr/>
          </p:nvSpPr>
          <p:spPr bwMode="auto">
            <a:xfrm>
              <a:off x="328321" y="1768187"/>
              <a:ext cx="73331" cy="71498"/>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33" name="Freeform 54"/>
            <p:cNvSpPr>
              <a:spLocks/>
            </p:cNvSpPr>
            <p:nvPr/>
          </p:nvSpPr>
          <p:spPr bwMode="auto">
            <a:xfrm>
              <a:off x="236657" y="1685690"/>
              <a:ext cx="164995" cy="153995"/>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34" name="Freeform 55"/>
            <p:cNvSpPr>
              <a:spLocks/>
            </p:cNvSpPr>
            <p:nvPr/>
          </p:nvSpPr>
          <p:spPr bwMode="auto">
            <a:xfrm>
              <a:off x="124827" y="1605026"/>
              <a:ext cx="276825" cy="234659"/>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35" name="Freeform 56"/>
            <p:cNvSpPr>
              <a:spLocks/>
            </p:cNvSpPr>
            <p:nvPr/>
          </p:nvSpPr>
          <p:spPr bwMode="auto">
            <a:xfrm>
              <a:off x="-3502" y="1526195"/>
              <a:ext cx="405154" cy="302490"/>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36" name="Freeform 57"/>
            <p:cNvSpPr>
              <a:spLocks/>
            </p:cNvSpPr>
            <p:nvPr/>
          </p:nvSpPr>
          <p:spPr bwMode="auto">
            <a:xfrm>
              <a:off x="-3502" y="1454698"/>
              <a:ext cx="405154" cy="287824"/>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37" name="Freeform 58"/>
            <p:cNvSpPr>
              <a:spLocks/>
            </p:cNvSpPr>
            <p:nvPr/>
          </p:nvSpPr>
          <p:spPr bwMode="auto">
            <a:xfrm>
              <a:off x="-3502" y="1379534"/>
              <a:ext cx="405154" cy="278657"/>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38" name="Freeform 59"/>
            <p:cNvSpPr>
              <a:spLocks/>
            </p:cNvSpPr>
            <p:nvPr/>
          </p:nvSpPr>
          <p:spPr bwMode="auto">
            <a:xfrm>
              <a:off x="-3502" y="1311703"/>
              <a:ext cx="405154" cy="263991"/>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39" name="Freeform 60"/>
            <p:cNvSpPr>
              <a:spLocks/>
            </p:cNvSpPr>
            <p:nvPr/>
          </p:nvSpPr>
          <p:spPr bwMode="auto">
            <a:xfrm>
              <a:off x="-3502" y="1243872"/>
              <a:ext cx="405154" cy="252991"/>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40" name="Freeform 61"/>
            <p:cNvSpPr>
              <a:spLocks/>
            </p:cNvSpPr>
            <p:nvPr/>
          </p:nvSpPr>
          <p:spPr bwMode="auto">
            <a:xfrm>
              <a:off x="-3502" y="1174207"/>
              <a:ext cx="405154" cy="245658"/>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41" name="Freeform 62"/>
            <p:cNvSpPr>
              <a:spLocks/>
            </p:cNvSpPr>
            <p:nvPr/>
          </p:nvSpPr>
          <p:spPr bwMode="auto">
            <a:xfrm>
              <a:off x="-3502" y="1110043"/>
              <a:ext cx="405154" cy="230992"/>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42" name="Freeform 63"/>
            <p:cNvSpPr>
              <a:spLocks/>
            </p:cNvSpPr>
            <p:nvPr/>
          </p:nvSpPr>
          <p:spPr bwMode="auto">
            <a:xfrm>
              <a:off x="-3502" y="1049545"/>
              <a:ext cx="405154" cy="219992"/>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43" name="Freeform 64"/>
            <p:cNvSpPr>
              <a:spLocks/>
            </p:cNvSpPr>
            <p:nvPr/>
          </p:nvSpPr>
          <p:spPr bwMode="auto">
            <a:xfrm>
              <a:off x="-3502" y="989048"/>
              <a:ext cx="405154" cy="205326"/>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44" name="Freeform 65"/>
            <p:cNvSpPr>
              <a:spLocks/>
            </p:cNvSpPr>
            <p:nvPr/>
          </p:nvSpPr>
          <p:spPr bwMode="auto">
            <a:xfrm>
              <a:off x="-3502" y="934049"/>
              <a:ext cx="405154" cy="188827"/>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45" name="Freeform 66"/>
            <p:cNvSpPr>
              <a:spLocks/>
            </p:cNvSpPr>
            <p:nvPr/>
          </p:nvSpPr>
          <p:spPr bwMode="auto">
            <a:xfrm>
              <a:off x="-3502" y="873551"/>
              <a:ext cx="405154" cy="175994"/>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46" name="Freeform 67"/>
            <p:cNvSpPr>
              <a:spLocks/>
            </p:cNvSpPr>
            <p:nvPr/>
          </p:nvSpPr>
          <p:spPr bwMode="auto">
            <a:xfrm>
              <a:off x="-3502" y="820387"/>
              <a:ext cx="405154" cy="161328"/>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47" name="Freeform 68"/>
            <p:cNvSpPr>
              <a:spLocks/>
            </p:cNvSpPr>
            <p:nvPr/>
          </p:nvSpPr>
          <p:spPr bwMode="auto">
            <a:xfrm>
              <a:off x="-3502" y="767221"/>
              <a:ext cx="405154" cy="146662"/>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48" name="Freeform 69"/>
            <p:cNvSpPr>
              <a:spLocks/>
            </p:cNvSpPr>
            <p:nvPr/>
          </p:nvSpPr>
          <p:spPr bwMode="auto">
            <a:xfrm>
              <a:off x="-3502" y="714057"/>
              <a:ext cx="405154" cy="131995"/>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49" name="Freeform 70"/>
            <p:cNvSpPr>
              <a:spLocks/>
            </p:cNvSpPr>
            <p:nvPr/>
          </p:nvSpPr>
          <p:spPr bwMode="auto">
            <a:xfrm>
              <a:off x="-3502" y="660892"/>
              <a:ext cx="405154" cy="124662"/>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50" name="Freeform 71"/>
            <p:cNvSpPr>
              <a:spLocks/>
            </p:cNvSpPr>
            <p:nvPr/>
          </p:nvSpPr>
          <p:spPr bwMode="auto">
            <a:xfrm>
              <a:off x="-3502" y="657225"/>
              <a:ext cx="328157" cy="64165"/>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grpSp>
      <p:sp>
        <p:nvSpPr>
          <p:cNvPr id="6" name="Title 4"/>
          <p:cNvSpPr>
            <a:spLocks noGrp="1"/>
          </p:cNvSpPr>
          <p:nvPr>
            <p:ph type="title"/>
          </p:nvPr>
        </p:nvSpPr>
        <p:spPr>
          <a:xfrm>
            <a:off x="587375" y="373446"/>
            <a:ext cx="4454526" cy="1471230"/>
          </a:xfrm>
        </p:spPr>
        <p:txBody>
          <a:bodyPr/>
          <a:lstStyle>
            <a:lvl1pPr>
              <a:defRPr sz="3600">
                <a:solidFill>
                  <a:schemeClr val="bg1"/>
                </a:solidFill>
              </a:defRPr>
            </a:lvl1pPr>
          </a:lstStyle>
          <a:p>
            <a:r>
              <a:rPr lang="da-DK" smtClean="0"/>
              <a:t>Klik for at redigere i master</a:t>
            </a:r>
            <a:endParaRPr lang="en-US" dirty="0"/>
          </a:p>
        </p:txBody>
      </p:sp>
      <p:sp>
        <p:nvSpPr>
          <p:cNvPr id="4" name="Pladsholder til tekst 3"/>
          <p:cNvSpPr>
            <a:spLocks noGrp="1"/>
          </p:cNvSpPr>
          <p:nvPr>
            <p:ph type="body" sz="quarter" idx="12"/>
          </p:nvPr>
        </p:nvSpPr>
        <p:spPr>
          <a:xfrm>
            <a:off x="583406" y="2101809"/>
            <a:ext cx="4458495" cy="3600491"/>
          </a:xfrm>
        </p:spPr>
        <p:txBody>
          <a:bodyPr/>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smtClean="0"/>
              <a:t>Rediger typografien i masterens</a:t>
            </a:r>
          </a:p>
        </p:txBody>
      </p:sp>
      <p:sp>
        <p:nvSpPr>
          <p:cNvPr id="75" name="Picture Placeholder 4"/>
          <p:cNvSpPr>
            <a:spLocks noGrp="1"/>
          </p:cNvSpPr>
          <p:nvPr>
            <p:ph type="pic" sz="quarter" idx="11"/>
          </p:nvPr>
        </p:nvSpPr>
        <p:spPr>
          <a:xfrm>
            <a:off x="5270500" y="0"/>
            <a:ext cx="6921500" cy="6858000"/>
          </a:xfrm>
          <a:prstGeom prst="rect">
            <a:avLst/>
          </a:prstGeom>
          <a:pattFill prst="pct10">
            <a:fgClr>
              <a:schemeClr val="tx1"/>
            </a:fgClr>
            <a:bgClr>
              <a:schemeClr val="bg1"/>
            </a:bgClr>
          </a:pattFill>
        </p:spPr>
        <p:txBody>
          <a:bodyPr anchor="ctr"/>
          <a:lstStyle>
            <a:lvl1pPr algn="ctr">
              <a:defRPr sz="1000" b="1" baseline="0"/>
            </a:lvl1pPr>
          </a:lstStyle>
          <a:p>
            <a:pPr lvl="0"/>
            <a:r>
              <a:rPr lang="da-DK" noProof="0" smtClean="0"/>
              <a:t>Klik på ikonet for at tilføje et billede</a:t>
            </a:r>
            <a:endParaRPr lang="en-US" noProof="0" dirty="0"/>
          </a:p>
        </p:txBody>
      </p:sp>
      <p:sp>
        <p:nvSpPr>
          <p:cNvPr id="51" name="Slide Number Placeholder 2"/>
          <p:cNvSpPr>
            <a:spLocks noGrp="1"/>
          </p:cNvSpPr>
          <p:nvPr>
            <p:ph type="sldNum" sz="quarter" idx="13"/>
          </p:nvPr>
        </p:nvSpPr>
        <p:spPr/>
        <p:txBody>
          <a:bodyPr/>
          <a:lstStyle>
            <a:lvl1pPr>
              <a:defRPr/>
            </a:lvl1pPr>
          </a:lstStyle>
          <a:p>
            <a:pPr>
              <a:defRPr/>
            </a:pPr>
            <a:fld id="{44256C7E-9340-4A63-8346-0F28DC97BA4C}" type="slidenum">
              <a:rPr lang="en-US"/>
              <a:pPr>
                <a:defRPr/>
              </a:pPr>
              <a:t>‹nr.›</a:t>
            </a:fld>
            <a:endParaRPr lang="en-US" dirty="0"/>
          </a:p>
        </p:txBody>
      </p:sp>
    </p:spTree>
    <p:extLst>
      <p:ext uri="{BB962C8B-B14F-4D97-AF65-F5344CB8AC3E}">
        <p14:creationId xmlns:p14="http://schemas.microsoft.com/office/powerpoint/2010/main" val="28346742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tor billede venstre">
    <p:spTree>
      <p:nvGrpSpPr>
        <p:cNvPr id="1" name=""/>
        <p:cNvGrpSpPr/>
        <p:nvPr/>
      </p:nvGrpSpPr>
      <p:grpSpPr>
        <a:xfrm>
          <a:off x="0" y="0"/>
          <a:ext cx="0" cy="0"/>
          <a:chOff x="0" y="0"/>
          <a:chExt cx="0" cy="0"/>
        </a:xfrm>
      </p:grpSpPr>
      <p:grpSp>
        <p:nvGrpSpPr>
          <p:cNvPr id="8" name="Gruppe 7"/>
          <p:cNvGrpSpPr/>
          <p:nvPr/>
        </p:nvGrpSpPr>
        <p:grpSpPr>
          <a:xfrm>
            <a:off x="7427913" y="1288619"/>
            <a:ext cx="405154" cy="1182460"/>
            <a:chOff x="320675" y="2816225"/>
            <a:chExt cx="350838" cy="1023938"/>
          </a:xfrm>
          <a:solidFill>
            <a:schemeClr val="tx1"/>
          </a:solidFill>
        </p:grpSpPr>
        <p:sp>
          <p:nvSpPr>
            <p:cNvPr id="9" name="Freeform 53"/>
            <p:cNvSpPr>
              <a:spLocks/>
            </p:cNvSpPr>
            <p:nvPr/>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0" name="Freeform 54"/>
            <p:cNvSpPr>
              <a:spLocks/>
            </p:cNvSpPr>
            <p:nvPr/>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1" name="Freeform 55"/>
            <p:cNvSpPr>
              <a:spLocks/>
            </p:cNvSpPr>
            <p:nvPr/>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2" name="Freeform 56"/>
            <p:cNvSpPr>
              <a:spLocks/>
            </p:cNvSpPr>
            <p:nvPr/>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3" name="Freeform 57"/>
            <p:cNvSpPr>
              <a:spLocks/>
            </p:cNvSpPr>
            <p:nvPr/>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4" name="Freeform 58"/>
            <p:cNvSpPr>
              <a:spLocks/>
            </p:cNvSpPr>
            <p:nvPr/>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5" name="Freeform 59"/>
            <p:cNvSpPr>
              <a:spLocks/>
            </p:cNvSpPr>
            <p:nvPr/>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6" name="Freeform 60"/>
            <p:cNvSpPr>
              <a:spLocks/>
            </p:cNvSpPr>
            <p:nvPr/>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7" name="Freeform 61"/>
            <p:cNvSpPr>
              <a:spLocks/>
            </p:cNvSpPr>
            <p:nvPr/>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8" name="Freeform 62"/>
            <p:cNvSpPr>
              <a:spLocks/>
            </p:cNvSpPr>
            <p:nvPr/>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9" name="Freeform 63"/>
            <p:cNvSpPr>
              <a:spLocks/>
            </p:cNvSpPr>
            <p:nvPr/>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0" name="Freeform 64"/>
            <p:cNvSpPr>
              <a:spLocks/>
            </p:cNvSpPr>
            <p:nvPr/>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1" name="Freeform 65"/>
            <p:cNvSpPr>
              <a:spLocks/>
            </p:cNvSpPr>
            <p:nvPr/>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2" name="Freeform 66"/>
            <p:cNvSpPr>
              <a:spLocks/>
            </p:cNvSpPr>
            <p:nvPr/>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3" name="Freeform 67"/>
            <p:cNvSpPr>
              <a:spLocks/>
            </p:cNvSpPr>
            <p:nvPr/>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4" name="Freeform 68"/>
            <p:cNvSpPr>
              <a:spLocks/>
            </p:cNvSpPr>
            <p:nvPr/>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5" name="Freeform 69"/>
            <p:cNvSpPr>
              <a:spLocks/>
            </p:cNvSpPr>
            <p:nvPr/>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6" name="Freeform 70"/>
            <p:cNvSpPr>
              <a:spLocks/>
            </p:cNvSpPr>
            <p:nvPr/>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7" name="Freeform 71"/>
            <p:cNvSpPr>
              <a:spLocks/>
            </p:cNvSpPr>
            <p:nvPr/>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grpSp>
      <p:sp>
        <p:nvSpPr>
          <p:cNvPr id="5" name="Picture Placeholder 4"/>
          <p:cNvSpPr>
            <a:spLocks noGrp="1"/>
          </p:cNvSpPr>
          <p:nvPr>
            <p:ph type="pic" sz="quarter" idx="11"/>
          </p:nvPr>
        </p:nvSpPr>
        <p:spPr>
          <a:xfrm>
            <a:off x="-1" y="0"/>
            <a:ext cx="7427914" cy="6858000"/>
          </a:xfrm>
          <a:prstGeom prst="rect">
            <a:avLst/>
          </a:prstGeom>
          <a:pattFill prst="pct10">
            <a:fgClr>
              <a:schemeClr val="tx1"/>
            </a:fgClr>
            <a:bgClr>
              <a:schemeClr val="bg1"/>
            </a:bgClr>
          </a:pattFill>
        </p:spPr>
        <p:txBody>
          <a:bodyPr anchor="ctr"/>
          <a:lstStyle>
            <a:lvl1pPr algn="ctr">
              <a:defRPr sz="1000" b="1" baseline="0"/>
            </a:lvl1pPr>
          </a:lstStyle>
          <a:p>
            <a:pPr lvl="0"/>
            <a:r>
              <a:rPr lang="da-DK" noProof="0" smtClean="0"/>
              <a:t>Klik på ikonet for at tilføje et billede</a:t>
            </a:r>
            <a:endParaRPr lang="en-US" noProof="0" dirty="0"/>
          </a:p>
        </p:txBody>
      </p:sp>
      <p:sp>
        <p:nvSpPr>
          <p:cNvPr id="6" name="Title 4"/>
          <p:cNvSpPr>
            <a:spLocks noGrp="1"/>
          </p:cNvSpPr>
          <p:nvPr>
            <p:ph type="title"/>
          </p:nvPr>
        </p:nvSpPr>
        <p:spPr>
          <a:xfrm>
            <a:off x="8031878" y="957753"/>
            <a:ext cx="3879477" cy="1987748"/>
          </a:xfrm>
        </p:spPr>
        <p:txBody>
          <a:bodyPr/>
          <a:lstStyle>
            <a:lvl1pPr>
              <a:defRPr sz="3600"/>
            </a:lvl1pPr>
          </a:lstStyle>
          <a:p>
            <a:r>
              <a:rPr lang="da-DK" smtClean="0"/>
              <a:t>Klik for at redigere i master</a:t>
            </a:r>
            <a:endParaRPr lang="en-US" dirty="0"/>
          </a:p>
        </p:txBody>
      </p:sp>
      <p:sp>
        <p:nvSpPr>
          <p:cNvPr id="7" name="Pladsholder til tekst 3"/>
          <p:cNvSpPr>
            <a:spLocks noGrp="1"/>
          </p:cNvSpPr>
          <p:nvPr>
            <p:ph type="body" sz="quarter" idx="12"/>
          </p:nvPr>
        </p:nvSpPr>
        <p:spPr>
          <a:xfrm>
            <a:off x="8031879" y="3199593"/>
            <a:ext cx="3588621" cy="2982722"/>
          </a:xfrm>
        </p:spPr>
        <p:txBody>
          <a:bodyPr/>
          <a:lstStyle>
            <a:lvl1pPr marL="285750" indent="-285750">
              <a:lnSpc>
                <a:spcPct val="100000"/>
              </a:lnSpc>
              <a:spcBef>
                <a:spcPts val="600"/>
              </a:spcBef>
              <a:buFontTx/>
              <a:buBlip>
                <a:blip r:embed="rId2"/>
              </a:buBlip>
              <a:defRPr sz="1600" baseline="0"/>
            </a:lvl1pPr>
          </a:lstStyle>
          <a:p>
            <a:pPr lvl="0"/>
            <a:r>
              <a:rPr lang="da-DK" smtClean="0"/>
              <a:t>Rediger typografien i masterens</a:t>
            </a:r>
          </a:p>
          <a:p>
            <a:pPr lvl="1"/>
            <a:r>
              <a:rPr lang="da-DK" smtClean="0"/>
              <a:t>Andet niveau</a:t>
            </a:r>
          </a:p>
          <a:p>
            <a:pPr lvl="2"/>
            <a:r>
              <a:rPr lang="da-DK" smtClean="0"/>
              <a:t>Tredje niveau</a:t>
            </a:r>
          </a:p>
        </p:txBody>
      </p:sp>
      <p:sp>
        <p:nvSpPr>
          <p:cNvPr id="28" name="Slide Number Placeholder 2"/>
          <p:cNvSpPr>
            <a:spLocks noGrp="1"/>
          </p:cNvSpPr>
          <p:nvPr>
            <p:ph type="sldNum" sz="quarter" idx="13"/>
          </p:nvPr>
        </p:nvSpPr>
        <p:spPr/>
        <p:txBody>
          <a:bodyPr/>
          <a:lstStyle>
            <a:lvl1pPr>
              <a:defRPr/>
            </a:lvl1pPr>
          </a:lstStyle>
          <a:p>
            <a:pPr>
              <a:defRPr/>
            </a:pPr>
            <a:fld id="{282A37C3-F42F-4AD8-998B-3312CFD6C01B}" type="slidenum">
              <a:rPr lang="en-US"/>
              <a:pPr>
                <a:defRPr/>
              </a:pPr>
              <a:t>‹nr.›</a:t>
            </a:fld>
            <a:endParaRPr lang="en-US" dirty="0"/>
          </a:p>
        </p:txBody>
      </p:sp>
    </p:spTree>
    <p:extLst>
      <p:ext uri="{BB962C8B-B14F-4D97-AF65-F5344CB8AC3E}">
        <p14:creationId xmlns:p14="http://schemas.microsoft.com/office/powerpoint/2010/main" val="10523291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 x billeder højre">
    <p:spTree>
      <p:nvGrpSpPr>
        <p:cNvPr id="1" name=""/>
        <p:cNvGrpSpPr/>
        <p:nvPr/>
      </p:nvGrpSpPr>
      <p:grpSpPr>
        <a:xfrm>
          <a:off x="0" y="0"/>
          <a:ext cx="0" cy="0"/>
          <a:chOff x="0" y="0"/>
          <a:chExt cx="0" cy="0"/>
        </a:xfrm>
      </p:grpSpPr>
      <p:sp>
        <p:nvSpPr>
          <p:cNvPr id="9" name="Picture Placeholder 4"/>
          <p:cNvSpPr>
            <a:spLocks noGrp="1"/>
          </p:cNvSpPr>
          <p:nvPr>
            <p:ph type="pic" sz="quarter" idx="14"/>
          </p:nvPr>
        </p:nvSpPr>
        <p:spPr>
          <a:xfrm>
            <a:off x="7427912" y="3492500"/>
            <a:ext cx="4764087" cy="3360132"/>
          </a:xfrm>
          <a:prstGeom prst="rect">
            <a:avLst/>
          </a:prstGeom>
          <a:pattFill prst="pct10">
            <a:fgClr>
              <a:schemeClr val="tx1"/>
            </a:fgClr>
            <a:bgClr>
              <a:schemeClr val="bg1"/>
            </a:bgClr>
          </a:pattFill>
        </p:spPr>
        <p:txBody>
          <a:bodyPr anchor="ctr"/>
          <a:lstStyle>
            <a:lvl1pPr algn="ctr">
              <a:defRPr sz="1000" b="1" baseline="0"/>
            </a:lvl1pPr>
          </a:lstStyle>
          <a:p>
            <a:pPr lvl="0"/>
            <a:r>
              <a:rPr lang="da-DK" noProof="0" smtClean="0"/>
              <a:t>Klik på ikonet for at tilføje et billede</a:t>
            </a:r>
            <a:endParaRPr lang="en-US" noProof="0" dirty="0"/>
          </a:p>
        </p:txBody>
      </p:sp>
      <p:sp>
        <p:nvSpPr>
          <p:cNvPr id="10" name="Title 4"/>
          <p:cNvSpPr>
            <a:spLocks noGrp="1"/>
          </p:cNvSpPr>
          <p:nvPr>
            <p:ph type="title"/>
          </p:nvPr>
        </p:nvSpPr>
        <p:spPr>
          <a:xfrm>
            <a:off x="587374" y="357948"/>
            <a:ext cx="4542975" cy="1486727"/>
          </a:xfrm>
        </p:spPr>
        <p:txBody>
          <a:bodyPr/>
          <a:lstStyle>
            <a:lvl1pPr>
              <a:defRPr sz="3600"/>
            </a:lvl1pPr>
          </a:lstStyle>
          <a:p>
            <a:r>
              <a:rPr lang="da-DK" smtClean="0"/>
              <a:t>Klik for at redigere i master</a:t>
            </a:r>
            <a:endParaRPr lang="en-US" dirty="0"/>
          </a:p>
        </p:txBody>
      </p:sp>
      <p:sp>
        <p:nvSpPr>
          <p:cNvPr id="7" name="Pladsholder til tekst 3"/>
          <p:cNvSpPr>
            <a:spLocks noGrp="1"/>
          </p:cNvSpPr>
          <p:nvPr>
            <p:ph type="body" sz="quarter" idx="15"/>
          </p:nvPr>
        </p:nvSpPr>
        <p:spPr>
          <a:xfrm>
            <a:off x="587375" y="2127154"/>
            <a:ext cx="4542974" cy="3575409"/>
          </a:xfrm>
        </p:spPr>
        <p:txBody>
          <a:bodyPr/>
          <a:lstStyle>
            <a:lvl1pPr marL="285750" indent="-285750">
              <a:lnSpc>
                <a:spcPct val="100000"/>
              </a:lnSpc>
              <a:spcBef>
                <a:spcPts val="600"/>
              </a:spcBef>
              <a:buFontTx/>
              <a:buBlip>
                <a:blip r:embed="rId2"/>
              </a:buBlip>
              <a:defRPr sz="1600" baseline="0"/>
            </a:lvl1pPr>
          </a:lstStyle>
          <a:p>
            <a:pPr lvl="0"/>
            <a:r>
              <a:rPr lang="da-DK" smtClean="0"/>
              <a:t>Rediger typografien i masterens</a:t>
            </a:r>
          </a:p>
          <a:p>
            <a:pPr lvl="1"/>
            <a:r>
              <a:rPr lang="da-DK" smtClean="0"/>
              <a:t>Andet niveau</a:t>
            </a:r>
          </a:p>
          <a:p>
            <a:pPr lvl="2"/>
            <a:r>
              <a:rPr lang="da-DK" smtClean="0"/>
              <a:t>Tredje niveau</a:t>
            </a:r>
          </a:p>
        </p:txBody>
      </p:sp>
      <p:sp>
        <p:nvSpPr>
          <p:cNvPr id="11" name="Picture Placeholder 4"/>
          <p:cNvSpPr>
            <a:spLocks noGrp="1"/>
          </p:cNvSpPr>
          <p:nvPr>
            <p:ph type="pic" sz="quarter" idx="16"/>
          </p:nvPr>
        </p:nvSpPr>
        <p:spPr>
          <a:xfrm>
            <a:off x="7427912" y="0"/>
            <a:ext cx="4764087" cy="3360132"/>
          </a:xfrm>
          <a:prstGeom prst="rect">
            <a:avLst/>
          </a:prstGeom>
          <a:pattFill prst="pct10">
            <a:fgClr>
              <a:schemeClr val="tx1"/>
            </a:fgClr>
            <a:bgClr>
              <a:schemeClr val="bg1"/>
            </a:bgClr>
          </a:pattFill>
        </p:spPr>
        <p:txBody>
          <a:bodyPr anchor="ctr"/>
          <a:lstStyle>
            <a:lvl1pPr algn="ctr">
              <a:defRPr sz="1000" b="1" baseline="0"/>
            </a:lvl1pPr>
          </a:lstStyle>
          <a:p>
            <a:pPr lvl="0"/>
            <a:r>
              <a:rPr lang="da-DK" noProof="0" smtClean="0"/>
              <a:t>Klik på ikonet for at tilføje et billede</a:t>
            </a:r>
            <a:endParaRPr lang="en-US" noProof="0" dirty="0"/>
          </a:p>
        </p:txBody>
      </p:sp>
      <p:sp>
        <p:nvSpPr>
          <p:cNvPr id="6" name="Номер слайда 21"/>
          <p:cNvSpPr>
            <a:spLocks noGrp="1"/>
          </p:cNvSpPr>
          <p:nvPr>
            <p:ph type="sldNum" sz="quarter" idx="17"/>
          </p:nvPr>
        </p:nvSpPr>
        <p:spPr/>
        <p:txBody>
          <a:bodyPr/>
          <a:lstStyle>
            <a:lvl1pPr>
              <a:defRPr/>
            </a:lvl1pPr>
          </a:lstStyle>
          <a:p>
            <a:pPr>
              <a:defRPr/>
            </a:pPr>
            <a:fld id="{F69105D7-7EAC-4CFD-817D-CF4B1B898DD5}" type="slidenum">
              <a:rPr lang="en-US"/>
              <a:pPr>
                <a:defRPr/>
              </a:pPr>
              <a:t>‹nr.›</a:t>
            </a:fld>
            <a:endParaRPr lang="en-US" dirty="0"/>
          </a:p>
        </p:txBody>
      </p:sp>
    </p:spTree>
    <p:extLst>
      <p:ext uri="{BB962C8B-B14F-4D97-AF65-F5344CB8AC3E}">
        <p14:creationId xmlns:p14="http://schemas.microsoft.com/office/powerpoint/2010/main" val="34004198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Blå layout højre">
    <p:spTree>
      <p:nvGrpSpPr>
        <p:cNvPr id="1" name=""/>
        <p:cNvGrpSpPr/>
        <p:nvPr/>
      </p:nvGrpSpPr>
      <p:grpSpPr>
        <a:xfrm>
          <a:off x="0" y="0"/>
          <a:ext cx="0" cy="0"/>
          <a:chOff x="0" y="0"/>
          <a:chExt cx="0" cy="0"/>
        </a:xfrm>
      </p:grpSpPr>
      <p:sp>
        <p:nvSpPr>
          <p:cNvPr id="4" name="Rectangle 6"/>
          <p:cNvSpPr/>
          <p:nvPr/>
        </p:nvSpPr>
        <p:spPr>
          <a:xfrm>
            <a:off x="7427913" y="0"/>
            <a:ext cx="476408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30" eaLnBrk="1" fontAlgn="auto" hangingPunct="1">
              <a:spcBef>
                <a:spcPts val="0"/>
              </a:spcBef>
              <a:spcAft>
                <a:spcPts val="0"/>
              </a:spcAft>
              <a:defRPr/>
            </a:pPr>
            <a:endParaRPr lang="en-US"/>
          </a:p>
        </p:txBody>
      </p:sp>
      <p:grpSp>
        <p:nvGrpSpPr>
          <p:cNvPr id="5" name="Gruppe 4"/>
          <p:cNvGrpSpPr/>
          <p:nvPr/>
        </p:nvGrpSpPr>
        <p:grpSpPr>
          <a:xfrm>
            <a:off x="7427914" y="1288619"/>
            <a:ext cx="405154" cy="1182460"/>
            <a:chOff x="320675" y="2816225"/>
            <a:chExt cx="350838" cy="1023938"/>
          </a:xfrm>
          <a:solidFill>
            <a:schemeClr val="bg1"/>
          </a:solidFill>
        </p:grpSpPr>
        <p:sp>
          <p:nvSpPr>
            <p:cNvPr id="6" name="Freeform 53"/>
            <p:cNvSpPr>
              <a:spLocks/>
            </p:cNvSpPr>
            <p:nvPr/>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 name="Freeform 54"/>
            <p:cNvSpPr>
              <a:spLocks/>
            </p:cNvSpPr>
            <p:nvPr/>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8" name="Freeform 55"/>
            <p:cNvSpPr>
              <a:spLocks/>
            </p:cNvSpPr>
            <p:nvPr/>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9" name="Freeform 56"/>
            <p:cNvSpPr>
              <a:spLocks/>
            </p:cNvSpPr>
            <p:nvPr/>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0" name="Freeform 57"/>
            <p:cNvSpPr>
              <a:spLocks/>
            </p:cNvSpPr>
            <p:nvPr/>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1" name="Freeform 58"/>
            <p:cNvSpPr>
              <a:spLocks/>
            </p:cNvSpPr>
            <p:nvPr/>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2" name="Freeform 59"/>
            <p:cNvSpPr>
              <a:spLocks/>
            </p:cNvSpPr>
            <p:nvPr/>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3" name="Freeform 60"/>
            <p:cNvSpPr>
              <a:spLocks/>
            </p:cNvSpPr>
            <p:nvPr/>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4" name="Freeform 61"/>
            <p:cNvSpPr>
              <a:spLocks/>
            </p:cNvSpPr>
            <p:nvPr/>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5" name="Freeform 62"/>
            <p:cNvSpPr>
              <a:spLocks/>
            </p:cNvSpPr>
            <p:nvPr/>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6" name="Freeform 63"/>
            <p:cNvSpPr>
              <a:spLocks/>
            </p:cNvSpPr>
            <p:nvPr/>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7" name="Freeform 64"/>
            <p:cNvSpPr>
              <a:spLocks/>
            </p:cNvSpPr>
            <p:nvPr/>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8" name="Freeform 65"/>
            <p:cNvSpPr>
              <a:spLocks/>
            </p:cNvSpPr>
            <p:nvPr/>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9" name="Freeform 66"/>
            <p:cNvSpPr>
              <a:spLocks/>
            </p:cNvSpPr>
            <p:nvPr/>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0" name="Freeform 67"/>
            <p:cNvSpPr>
              <a:spLocks/>
            </p:cNvSpPr>
            <p:nvPr/>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1" name="Freeform 68"/>
            <p:cNvSpPr>
              <a:spLocks/>
            </p:cNvSpPr>
            <p:nvPr/>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2" name="Freeform 69"/>
            <p:cNvSpPr>
              <a:spLocks/>
            </p:cNvSpPr>
            <p:nvPr/>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3" name="Freeform 70"/>
            <p:cNvSpPr>
              <a:spLocks/>
            </p:cNvSpPr>
            <p:nvPr/>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4" name="Freeform 71"/>
            <p:cNvSpPr>
              <a:spLocks/>
            </p:cNvSpPr>
            <p:nvPr/>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grpSp>
      <p:pic>
        <p:nvPicPr>
          <p:cNvPr id="25" name="Billede 4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75288" y="5826125"/>
            <a:ext cx="12414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Pladsholder til tekst 3"/>
          <p:cNvSpPr>
            <a:spLocks noGrp="1"/>
          </p:cNvSpPr>
          <p:nvPr>
            <p:ph type="body" sz="quarter" idx="17"/>
          </p:nvPr>
        </p:nvSpPr>
        <p:spPr>
          <a:xfrm>
            <a:off x="8027662" y="2927417"/>
            <a:ext cx="3673420" cy="3222624"/>
          </a:xfrm>
        </p:spPr>
        <p:txBody>
          <a:bodyPr/>
          <a:lstStyle>
            <a:lvl1pPr marL="285750" indent="-285750">
              <a:buFontTx/>
              <a:buBlip>
                <a:blip r:embed="rId3"/>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smtClean="0"/>
              <a:t>Rediger typografien i masterens</a:t>
            </a:r>
          </a:p>
        </p:txBody>
      </p:sp>
      <p:sp>
        <p:nvSpPr>
          <p:cNvPr id="53" name="Title 4"/>
          <p:cNvSpPr>
            <a:spLocks noGrp="1"/>
          </p:cNvSpPr>
          <p:nvPr>
            <p:ph type="title"/>
          </p:nvPr>
        </p:nvSpPr>
        <p:spPr>
          <a:xfrm>
            <a:off x="8027663" y="943460"/>
            <a:ext cx="3673419" cy="1860884"/>
          </a:xfrm>
        </p:spPr>
        <p:txBody>
          <a:bodyPr/>
          <a:lstStyle>
            <a:lvl1pPr>
              <a:defRPr sz="3600">
                <a:solidFill>
                  <a:schemeClr val="bg1"/>
                </a:solidFill>
              </a:defRPr>
            </a:lvl1pPr>
          </a:lstStyle>
          <a:p>
            <a:r>
              <a:rPr lang="da-DK" smtClean="0"/>
              <a:t>Klik for at redigere i master</a:t>
            </a:r>
            <a:endParaRPr lang="en-US" dirty="0"/>
          </a:p>
        </p:txBody>
      </p:sp>
      <p:sp>
        <p:nvSpPr>
          <p:cNvPr id="26" name="Slide Number Placeholder 2"/>
          <p:cNvSpPr>
            <a:spLocks noGrp="1"/>
          </p:cNvSpPr>
          <p:nvPr>
            <p:ph type="sldNum" sz="quarter" idx="18"/>
          </p:nvPr>
        </p:nvSpPr>
        <p:spPr/>
        <p:txBody>
          <a:bodyPr/>
          <a:lstStyle>
            <a:lvl1pPr>
              <a:defRPr smtClean="0">
                <a:solidFill>
                  <a:schemeClr val="bg1">
                    <a:alpha val="70000"/>
                  </a:schemeClr>
                </a:solidFill>
              </a:defRPr>
            </a:lvl1pPr>
          </a:lstStyle>
          <a:p>
            <a:pPr>
              <a:defRPr/>
            </a:pPr>
            <a:fld id="{845CD72B-F745-49D1-93A4-EA57DBD421D3}" type="slidenum">
              <a:rPr lang="en-US"/>
              <a:pPr>
                <a:defRPr/>
              </a:pPr>
              <a:t>‹nr.›</a:t>
            </a:fld>
            <a:endParaRPr lang="en-US" dirty="0"/>
          </a:p>
        </p:txBody>
      </p:sp>
    </p:spTree>
    <p:extLst>
      <p:ext uri="{BB962C8B-B14F-4D97-AF65-F5344CB8AC3E}">
        <p14:creationId xmlns:p14="http://schemas.microsoft.com/office/powerpoint/2010/main" val="1680820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1 x billede venstre">
    <p:spTree>
      <p:nvGrpSpPr>
        <p:cNvPr id="1" name=""/>
        <p:cNvGrpSpPr/>
        <p:nvPr/>
      </p:nvGrpSpPr>
      <p:grpSpPr>
        <a:xfrm>
          <a:off x="0" y="0"/>
          <a:ext cx="0" cy="0"/>
          <a:chOff x="0" y="0"/>
          <a:chExt cx="0" cy="0"/>
        </a:xfrm>
      </p:grpSpPr>
      <p:grpSp>
        <p:nvGrpSpPr>
          <p:cNvPr id="5" name="Gruppe 4"/>
          <p:cNvGrpSpPr/>
          <p:nvPr/>
        </p:nvGrpSpPr>
        <p:grpSpPr>
          <a:xfrm>
            <a:off x="4733281" y="657225"/>
            <a:ext cx="405154" cy="1182460"/>
            <a:chOff x="320675" y="2816225"/>
            <a:chExt cx="350838" cy="1023938"/>
          </a:xfrm>
          <a:solidFill>
            <a:schemeClr val="tx1"/>
          </a:solidFill>
        </p:grpSpPr>
        <p:sp>
          <p:nvSpPr>
            <p:cNvPr id="6" name="Freeform 53"/>
            <p:cNvSpPr>
              <a:spLocks/>
            </p:cNvSpPr>
            <p:nvPr/>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 name="Freeform 54"/>
            <p:cNvSpPr>
              <a:spLocks/>
            </p:cNvSpPr>
            <p:nvPr/>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8" name="Freeform 55"/>
            <p:cNvSpPr>
              <a:spLocks/>
            </p:cNvSpPr>
            <p:nvPr/>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9" name="Freeform 56"/>
            <p:cNvSpPr>
              <a:spLocks/>
            </p:cNvSpPr>
            <p:nvPr/>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0" name="Freeform 57"/>
            <p:cNvSpPr>
              <a:spLocks/>
            </p:cNvSpPr>
            <p:nvPr/>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1" name="Freeform 58"/>
            <p:cNvSpPr>
              <a:spLocks/>
            </p:cNvSpPr>
            <p:nvPr/>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2" name="Freeform 59"/>
            <p:cNvSpPr>
              <a:spLocks/>
            </p:cNvSpPr>
            <p:nvPr/>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3" name="Freeform 60"/>
            <p:cNvSpPr>
              <a:spLocks/>
            </p:cNvSpPr>
            <p:nvPr/>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4" name="Freeform 61"/>
            <p:cNvSpPr>
              <a:spLocks/>
            </p:cNvSpPr>
            <p:nvPr/>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5" name="Freeform 62"/>
            <p:cNvSpPr>
              <a:spLocks/>
            </p:cNvSpPr>
            <p:nvPr/>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6" name="Freeform 63"/>
            <p:cNvSpPr>
              <a:spLocks/>
            </p:cNvSpPr>
            <p:nvPr/>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7" name="Freeform 64"/>
            <p:cNvSpPr>
              <a:spLocks/>
            </p:cNvSpPr>
            <p:nvPr/>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8" name="Freeform 65"/>
            <p:cNvSpPr>
              <a:spLocks/>
            </p:cNvSpPr>
            <p:nvPr/>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9" name="Freeform 66"/>
            <p:cNvSpPr>
              <a:spLocks/>
            </p:cNvSpPr>
            <p:nvPr/>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0" name="Freeform 67"/>
            <p:cNvSpPr>
              <a:spLocks/>
            </p:cNvSpPr>
            <p:nvPr/>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1" name="Freeform 68"/>
            <p:cNvSpPr>
              <a:spLocks/>
            </p:cNvSpPr>
            <p:nvPr/>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2" name="Freeform 69"/>
            <p:cNvSpPr>
              <a:spLocks/>
            </p:cNvSpPr>
            <p:nvPr/>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3" name="Freeform 70"/>
            <p:cNvSpPr>
              <a:spLocks/>
            </p:cNvSpPr>
            <p:nvPr/>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4" name="Freeform 71"/>
            <p:cNvSpPr>
              <a:spLocks/>
            </p:cNvSpPr>
            <p:nvPr/>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grpSp>
      <p:pic>
        <p:nvPicPr>
          <p:cNvPr id="25" name="Billede 45"/>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75288" y="5826125"/>
            <a:ext cx="12414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 name="Picture Placeholder 4"/>
          <p:cNvSpPr>
            <a:spLocks noGrp="1"/>
          </p:cNvSpPr>
          <p:nvPr>
            <p:ph type="pic" sz="quarter" idx="11"/>
          </p:nvPr>
        </p:nvSpPr>
        <p:spPr>
          <a:xfrm>
            <a:off x="-19951" y="0"/>
            <a:ext cx="4753232" cy="6858000"/>
          </a:xfrm>
          <a:prstGeom prst="rect">
            <a:avLst/>
          </a:prstGeom>
          <a:pattFill prst="pct10">
            <a:fgClr>
              <a:schemeClr val="tx1"/>
            </a:fgClr>
            <a:bgClr>
              <a:schemeClr val="bg1"/>
            </a:bgClr>
          </a:pattFill>
        </p:spPr>
        <p:txBody>
          <a:bodyPr anchor="ctr"/>
          <a:lstStyle>
            <a:lvl1pPr algn="ctr">
              <a:defRPr sz="1000" b="1" baseline="0"/>
            </a:lvl1pPr>
          </a:lstStyle>
          <a:p>
            <a:pPr lvl="0"/>
            <a:r>
              <a:rPr lang="da-DK" noProof="0" smtClean="0"/>
              <a:t>Klik på ikonet for at tilføje et billede</a:t>
            </a:r>
            <a:endParaRPr lang="en-US" noProof="0" dirty="0"/>
          </a:p>
        </p:txBody>
      </p:sp>
      <p:sp>
        <p:nvSpPr>
          <p:cNvPr id="75" name="Title 4"/>
          <p:cNvSpPr>
            <a:spLocks noGrp="1"/>
          </p:cNvSpPr>
          <p:nvPr>
            <p:ph type="title"/>
          </p:nvPr>
        </p:nvSpPr>
        <p:spPr>
          <a:xfrm>
            <a:off x="5324157" y="359273"/>
            <a:ext cx="4490445" cy="1621619"/>
          </a:xfrm>
        </p:spPr>
        <p:txBody>
          <a:bodyPr/>
          <a:lstStyle>
            <a:lvl1pPr>
              <a:defRPr sz="3600"/>
            </a:lvl1pPr>
          </a:lstStyle>
          <a:p>
            <a:r>
              <a:rPr lang="da-DK" smtClean="0"/>
              <a:t>Klik for at redigere i master</a:t>
            </a:r>
            <a:endParaRPr lang="en-US" dirty="0"/>
          </a:p>
        </p:txBody>
      </p:sp>
      <p:sp>
        <p:nvSpPr>
          <p:cNvPr id="76" name="Pladsholder til tekst 3"/>
          <p:cNvSpPr>
            <a:spLocks noGrp="1"/>
          </p:cNvSpPr>
          <p:nvPr>
            <p:ph type="body" sz="quarter" idx="12"/>
          </p:nvPr>
        </p:nvSpPr>
        <p:spPr>
          <a:xfrm>
            <a:off x="5324158" y="2143360"/>
            <a:ext cx="4490445" cy="3565110"/>
          </a:xfrm>
        </p:spPr>
        <p:txBody>
          <a:bodyPr/>
          <a:lstStyle>
            <a:lvl1pPr marL="285750" indent="-285750">
              <a:lnSpc>
                <a:spcPct val="100000"/>
              </a:lnSpc>
              <a:spcBef>
                <a:spcPts val="600"/>
              </a:spcBef>
              <a:buFontTx/>
              <a:buBlip>
                <a:blip r:embed="rId3"/>
              </a:buBlip>
              <a:defRPr sz="1600" baseline="0"/>
            </a:lvl1pPr>
          </a:lstStyle>
          <a:p>
            <a:pPr lvl="0"/>
            <a:r>
              <a:rPr lang="da-DK" smtClean="0"/>
              <a:t>Rediger typografien i masterens</a:t>
            </a:r>
          </a:p>
          <a:p>
            <a:pPr lvl="1"/>
            <a:r>
              <a:rPr lang="da-DK" smtClean="0"/>
              <a:t>Andet niveau</a:t>
            </a:r>
          </a:p>
          <a:p>
            <a:pPr lvl="2"/>
            <a:r>
              <a:rPr lang="da-DK" smtClean="0"/>
              <a:t>Tredje niveau</a:t>
            </a:r>
          </a:p>
        </p:txBody>
      </p:sp>
      <p:sp>
        <p:nvSpPr>
          <p:cNvPr id="26" name="Slide Number Placeholder 2"/>
          <p:cNvSpPr>
            <a:spLocks noGrp="1"/>
          </p:cNvSpPr>
          <p:nvPr>
            <p:ph type="sldNum" sz="quarter" idx="13"/>
          </p:nvPr>
        </p:nvSpPr>
        <p:spPr/>
        <p:txBody>
          <a:bodyPr/>
          <a:lstStyle>
            <a:lvl1pPr>
              <a:defRPr smtClean="0">
                <a:solidFill>
                  <a:schemeClr val="accent1">
                    <a:alpha val="70000"/>
                  </a:schemeClr>
                </a:solidFill>
              </a:defRPr>
            </a:lvl1pPr>
          </a:lstStyle>
          <a:p>
            <a:pPr>
              <a:defRPr/>
            </a:pPr>
            <a:fld id="{D325C6C4-4994-4F9E-867D-827030ACD59F}" type="slidenum">
              <a:rPr lang="en-US"/>
              <a:pPr>
                <a:defRPr/>
              </a:pPr>
              <a:t>‹nr.›</a:t>
            </a:fld>
            <a:endParaRPr lang="en-US" dirty="0"/>
          </a:p>
        </p:txBody>
      </p:sp>
    </p:spTree>
    <p:extLst>
      <p:ext uri="{BB962C8B-B14F-4D97-AF65-F5344CB8AC3E}">
        <p14:creationId xmlns:p14="http://schemas.microsoft.com/office/powerpoint/2010/main" val="655345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 indholdsobjekter">
    <p:spTree>
      <p:nvGrpSpPr>
        <p:cNvPr id="1" name=""/>
        <p:cNvGrpSpPr/>
        <p:nvPr/>
      </p:nvGrpSpPr>
      <p:grpSpPr>
        <a:xfrm>
          <a:off x="0" y="0"/>
          <a:ext cx="0" cy="0"/>
          <a:chOff x="0" y="0"/>
          <a:chExt cx="0" cy="0"/>
        </a:xfrm>
      </p:grpSpPr>
      <p:sp>
        <p:nvSpPr>
          <p:cNvPr id="8" name="Picture Placeholder 4"/>
          <p:cNvSpPr>
            <a:spLocks noGrp="1"/>
          </p:cNvSpPr>
          <p:nvPr>
            <p:ph type="pic" sz="quarter" idx="14"/>
          </p:nvPr>
        </p:nvSpPr>
        <p:spPr>
          <a:xfrm>
            <a:off x="7427911" y="2894563"/>
            <a:ext cx="4764087" cy="280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da-DK" noProof="0" smtClean="0"/>
              <a:t>Klik på ikonet for at tilføje et billede</a:t>
            </a:r>
            <a:endParaRPr lang="en-US" noProof="0" dirty="0"/>
          </a:p>
        </p:txBody>
      </p:sp>
      <p:sp>
        <p:nvSpPr>
          <p:cNvPr id="11" name="Picture Placeholder 4"/>
          <p:cNvSpPr>
            <a:spLocks noGrp="1"/>
          </p:cNvSpPr>
          <p:nvPr>
            <p:ph type="pic" sz="quarter" idx="16"/>
          </p:nvPr>
        </p:nvSpPr>
        <p:spPr>
          <a:xfrm>
            <a:off x="7427910" y="0"/>
            <a:ext cx="4764087" cy="280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da-DK" noProof="0" smtClean="0"/>
              <a:t>Klik på ikonet for at tilføje et billede</a:t>
            </a:r>
            <a:endParaRPr lang="en-US" noProof="0" dirty="0"/>
          </a:p>
        </p:txBody>
      </p:sp>
      <p:sp>
        <p:nvSpPr>
          <p:cNvPr id="6" name="Title 4"/>
          <p:cNvSpPr>
            <a:spLocks noGrp="1"/>
          </p:cNvSpPr>
          <p:nvPr>
            <p:ph type="title"/>
          </p:nvPr>
        </p:nvSpPr>
        <p:spPr>
          <a:xfrm>
            <a:off x="587374" y="359273"/>
            <a:ext cx="6737062" cy="1621619"/>
          </a:xfrm>
        </p:spPr>
        <p:txBody>
          <a:bodyPr/>
          <a:lstStyle>
            <a:lvl1pPr>
              <a:defRPr sz="3600">
                <a:solidFill>
                  <a:schemeClr val="accent4"/>
                </a:solidFill>
                <a:latin typeface="Barlow Medium" panose="00000600000000000000" pitchFamily="2" charset="0"/>
              </a:defRPr>
            </a:lvl1pPr>
          </a:lstStyle>
          <a:p>
            <a:r>
              <a:rPr lang="da-DK" smtClean="0"/>
              <a:t>Klik for at redigere i master</a:t>
            </a:r>
            <a:endParaRPr lang="en-US" dirty="0"/>
          </a:p>
        </p:txBody>
      </p:sp>
      <p:sp>
        <p:nvSpPr>
          <p:cNvPr id="7" name="Pladsholder til tekst 3"/>
          <p:cNvSpPr>
            <a:spLocks noGrp="1"/>
          </p:cNvSpPr>
          <p:nvPr>
            <p:ph type="body" sz="quarter" idx="12"/>
          </p:nvPr>
        </p:nvSpPr>
        <p:spPr>
          <a:xfrm>
            <a:off x="587375" y="2143359"/>
            <a:ext cx="6737061" cy="3574047"/>
          </a:xfrm>
        </p:spPr>
        <p:txBody>
          <a:bodyPr/>
          <a:lstStyle>
            <a:lvl1pPr marL="285750" indent="-285750">
              <a:lnSpc>
                <a:spcPct val="100000"/>
              </a:lnSpc>
              <a:spcBef>
                <a:spcPts val="600"/>
              </a:spcBef>
              <a:buFont typeface="Wingdings" panose="05000000000000000000" pitchFamily="2" charset="2"/>
              <a:buChar char="§"/>
              <a:defRPr sz="2400" baseline="0">
                <a:solidFill>
                  <a:schemeClr val="accent4"/>
                </a:solidFill>
              </a:defRPr>
            </a:lvl1pPr>
            <a:lvl2pPr>
              <a:defRPr sz="2200">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smtClean="0"/>
          </a:p>
        </p:txBody>
      </p:sp>
    </p:spTree>
    <p:extLst>
      <p:ext uri="{BB962C8B-B14F-4D97-AF65-F5344CB8AC3E}">
        <p14:creationId xmlns:p14="http://schemas.microsoft.com/office/powerpoint/2010/main" val="1535523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11" name="Pladsholder til diagram 10"/>
          <p:cNvSpPr>
            <a:spLocks noGrp="1"/>
          </p:cNvSpPr>
          <p:nvPr>
            <p:ph type="chart" sz="quarter" idx="12"/>
          </p:nvPr>
        </p:nvSpPr>
        <p:spPr>
          <a:xfrm>
            <a:off x="7583054" y="2143359"/>
            <a:ext cx="4037445" cy="3554797"/>
          </a:xfrm>
        </p:spPr>
        <p:txBody>
          <a:bodyPr rtlCol="0">
            <a:normAutofit/>
          </a:bodyPr>
          <a:lstStyle>
            <a:lvl2pPr>
              <a:defRPr>
                <a:solidFill>
                  <a:schemeClr val="accent4"/>
                </a:solidFill>
              </a:defRPr>
            </a:lvl2pPr>
          </a:lstStyle>
          <a:p>
            <a:pPr lvl="1"/>
            <a:r>
              <a:rPr lang="da-DK" noProof="0" smtClean="0"/>
              <a:t>Klik på ikonet for at tilføje et diagram</a:t>
            </a:r>
            <a:endParaRPr lang="en-US" noProof="0" dirty="0" smtClean="0"/>
          </a:p>
        </p:txBody>
      </p:sp>
      <p:sp>
        <p:nvSpPr>
          <p:cNvPr id="5" name="Title 4"/>
          <p:cNvSpPr>
            <a:spLocks noGrp="1"/>
          </p:cNvSpPr>
          <p:nvPr>
            <p:ph type="title"/>
          </p:nvPr>
        </p:nvSpPr>
        <p:spPr>
          <a:xfrm>
            <a:off x="587373" y="359273"/>
            <a:ext cx="11033125" cy="1621619"/>
          </a:xfrm>
        </p:spPr>
        <p:txBody>
          <a:bodyPr/>
          <a:lstStyle>
            <a:lvl1pPr>
              <a:defRPr sz="3600">
                <a:solidFill>
                  <a:schemeClr val="accent4"/>
                </a:solidFill>
                <a:latin typeface="Barlow Medium" panose="00000600000000000000" pitchFamily="2" charset="0"/>
              </a:defRPr>
            </a:lvl1pPr>
          </a:lstStyle>
          <a:p>
            <a:r>
              <a:rPr lang="da-DK" smtClean="0"/>
              <a:t>Klik for at redigere i master</a:t>
            </a:r>
            <a:endParaRPr lang="en-US" dirty="0"/>
          </a:p>
        </p:txBody>
      </p:sp>
      <p:sp>
        <p:nvSpPr>
          <p:cNvPr id="6" name="Pladsholder til tekst 3"/>
          <p:cNvSpPr>
            <a:spLocks noGrp="1"/>
          </p:cNvSpPr>
          <p:nvPr>
            <p:ph type="body" sz="quarter" idx="13"/>
          </p:nvPr>
        </p:nvSpPr>
        <p:spPr>
          <a:xfrm>
            <a:off x="587375" y="2143359"/>
            <a:ext cx="6737061" cy="3574047"/>
          </a:xfrm>
        </p:spPr>
        <p:txBody>
          <a:bodyPr/>
          <a:lstStyle>
            <a:lvl1pPr marL="285750" indent="-285750">
              <a:lnSpc>
                <a:spcPct val="100000"/>
              </a:lnSpc>
              <a:spcBef>
                <a:spcPts val="600"/>
              </a:spcBef>
              <a:buFont typeface="Wingdings" panose="05000000000000000000" pitchFamily="2" charset="2"/>
              <a:buChar char="§"/>
              <a:defRPr sz="2400" baseline="0">
                <a:solidFill>
                  <a:schemeClr val="accent4"/>
                </a:solidFill>
              </a:defRPr>
            </a:lvl1pPr>
            <a:lvl2pPr>
              <a:defRPr sz="2200">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smtClean="0"/>
          </a:p>
        </p:txBody>
      </p:sp>
    </p:spTree>
    <p:extLst>
      <p:ext uri="{BB962C8B-B14F-4D97-AF65-F5344CB8AC3E}">
        <p14:creationId xmlns:p14="http://schemas.microsoft.com/office/powerpoint/2010/main" val="1915506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Kun titel">
    <p:spTree>
      <p:nvGrpSpPr>
        <p:cNvPr id="1" name=""/>
        <p:cNvGrpSpPr/>
        <p:nvPr/>
      </p:nvGrpSpPr>
      <p:grpSpPr>
        <a:xfrm>
          <a:off x="0" y="0"/>
          <a:ext cx="0" cy="0"/>
          <a:chOff x="0" y="0"/>
          <a:chExt cx="0" cy="0"/>
        </a:xfrm>
      </p:grpSpPr>
      <p:sp>
        <p:nvSpPr>
          <p:cNvPr id="5" name="Rectangle 6"/>
          <p:cNvSpPr/>
          <p:nvPr/>
        </p:nvSpPr>
        <p:spPr>
          <a:xfrm>
            <a:off x="0" y="0"/>
            <a:ext cx="7427913"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30" eaLnBrk="1" fontAlgn="auto" hangingPunct="1">
              <a:spcBef>
                <a:spcPts val="0"/>
              </a:spcBef>
              <a:spcAft>
                <a:spcPts val="0"/>
              </a:spcAft>
              <a:defRPr/>
            </a:pPr>
            <a:endParaRPr lang="en-US"/>
          </a:p>
        </p:txBody>
      </p:sp>
      <p:pic>
        <p:nvPicPr>
          <p:cNvPr id="6" name="Billede 1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73713" y="5957888"/>
            <a:ext cx="1044575"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icture Placeholder 4"/>
          <p:cNvSpPr>
            <a:spLocks noGrp="1"/>
          </p:cNvSpPr>
          <p:nvPr>
            <p:ph type="pic" sz="quarter" idx="11"/>
          </p:nvPr>
        </p:nvSpPr>
        <p:spPr>
          <a:xfrm>
            <a:off x="7427913" y="0"/>
            <a:ext cx="4764087"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da-DK" noProof="0" smtClean="0"/>
              <a:t>Klik på ikonet for at tilføje et billede</a:t>
            </a:r>
            <a:endParaRPr lang="en-US" noProof="0" dirty="0"/>
          </a:p>
        </p:txBody>
      </p:sp>
      <p:sp>
        <p:nvSpPr>
          <p:cNvPr id="12" name="Title 4"/>
          <p:cNvSpPr>
            <a:spLocks noGrp="1"/>
          </p:cNvSpPr>
          <p:nvPr>
            <p:ph type="title"/>
          </p:nvPr>
        </p:nvSpPr>
        <p:spPr>
          <a:xfrm>
            <a:off x="587374" y="359273"/>
            <a:ext cx="6737062" cy="1621619"/>
          </a:xfrm>
        </p:spPr>
        <p:txBody>
          <a:bodyPr/>
          <a:lstStyle>
            <a:lvl1pPr>
              <a:defRPr sz="3600">
                <a:solidFill>
                  <a:schemeClr val="bg1"/>
                </a:solidFill>
                <a:latin typeface="Barlow Medium" panose="00000600000000000000" pitchFamily="2" charset="0"/>
              </a:defRPr>
            </a:lvl1pPr>
          </a:lstStyle>
          <a:p>
            <a:r>
              <a:rPr lang="da-DK" smtClean="0"/>
              <a:t>Klik for at redigere i master</a:t>
            </a:r>
            <a:endParaRPr lang="en-US" dirty="0"/>
          </a:p>
        </p:txBody>
      </p:sp>
      <p:sp>
        <p:nvSpPr>
          <p:cNvPr id="13" name="Pladsholder til tekst 3"/>
          <p:cNvSpPr>
            <a:spLocks noGrp="1"/>
          </p:cNvSpPr>
          <p:nvPr>
            <p:ph type="body" sz="quarter" idx="12"/>
          </p:nvPr>
        </p:nvSpPr>
        <p:spPr>
          <a:xfrm>
            <a:off x="587375" y="2143359"/>
            <a:ext cx="6737061" cy="3574047"/>
          </a:xfrm>
        </p:spPr>
        <p:txBody>
          <a:bodyPr/>
          <a:lstStyle>
            <a:lvl1pPr marL="285750" indent="-285750">
              <a:lnSpc>
                <a:spcPct val="100000"/>
              </a:lnSpc>
              <a:spcBef>
                <a:spcPts val="600"/>
              </a:spcBef>
              <a:buFont typeface="Wingdings" panose="05000000000000000000" pitchFamily="2" charset="2"/>
              <a:buChar char="§"/>
              <a:defRPr sz="2400" baseline="0">
                <a:solidFill>
                  <a:schemeClr val="bg1"/>
                </a:solidFill>
              </a:defRPr>
            </a:lvl1pPr>
            <a:lvl2pPr>
              <a:defRPr sz="2200">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smtClean="0"/>
          </a:p>
        </p:txBody>
      </p:sp>
    </p:spTree>
    <p:extLst>
      <p:ext uri="{BB962C8B-B14F-4D97-AF65-F5344CB8AC3E}">
        <p14:creationId xmlns:p14="http://schemas.microsoft.com/office/powerpoint/2010/main" val="1163058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om">
    <p:spTree>
      <p:nvGrpSpPr>
        <p:cNvPr id="1" name=""/>
        <p:cNvGrpSpPr/>
        <p:nvPr/>
      </p:nvGrpSpPr>
      <p:grpSpPr>
        <a:xfrm>
          <a:off x="0" y="0"/>
          <a:ext cx="0" cy="0"/>
          <a:chOff x="0" y="0"/>
          <a:chExt cx="0" cy="0"/>
        </a:xfrm>
      </p:grpSpPr>
      <p:sp>
        <p:nvSpPr>
          <p:cNvPr id="5" name="Rectangle 6"/>
          <p:cNvSpPr/>
          <p:nvPr/>
        </p:nvSpPr>
        <p:spPr>
          <a:xfrm>
            <a:off x="0" y="0"/>
            <a:ext cx="52705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30" eaLnBrk="1" fontAlgn="auto" hangingPunct="1">
              <a:spcBef>
                <a:spcPts val="0"/>
              </a:spcBef>
              <a:spcAft>
                <a:spcPts val="0"/>
              </a:spcAft>
              <a:defRPr/>
            </a:pPr>
            <a:endParaRPr lang="en-US"/>
          </a:p>
        </p:txBody>
      </p:sp>
      <p:sp>
        <p:nvSpPr>
          <p:cNvPr id="8" name="Picture Placeholder 4"/>
          <p:cNvSpPr>
            <a:spLocks noGrp="1"/>
          </p:cNvSpPr>
          <p:nvPr>
            <p:ph type="pic" sz="quarter" idx="11"/>
          </p:nvPr>
        </p:nvSpPr>
        <p:spPr>
          <a:xfrm>
            <a:off x="5270500" y="0"/>
            <a:ext cx="6921500"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da-DK" noProof="0" smtClean="0"/>
              <a:t>Klik på ikonet for at tilføje et billede</a:t>
            </a:r>
            <a:endParaRPr lang="en-US" noProof="0" dirty="0"/>
          </a:p>
        </p:txBody>
      </p:sp>
      <p:sp>
        <p:nvSpPr>
          <p:cNvPr id="9" name="Title 4"/>
          <p:cNvSpPr>
            <a:spLocks noGrp="1"/>
          </p:cNvSpPr>
          <p:nvPr>
            <p:ph type="title"/>
          </p:nvPr>
        </p:nvSpPr>
        <p:spPr>
          <a:xfrm>
            <a:off x="587374" y="359273"/>
            <a:ext cx="4427971" cy="1621619"/>
          </a:xfrm>
        </p:spPr>
        <p:txBody>
          <a:bodyPr/>
          <a:lstStyle>
            <a:lvl1pPr>
              <a:defRPr sz="3600">
                <a:solidFill>
                  <a:schemeClr val="bg1"/>
                </a:solidFill>
                <a:latin typeface="Barlow Medium" panose="00000600000000000000" pitchFamily="2" charset="0"/>
              </a:defRPr>
            </a:lvl1pPr>
          </a:lstStyle>
          <a:p>
            <a:r>
              <a:rPr lang="da-DK" smtClean="0"/>
              <a:t>Klik for at redigere i master</a:t>
            </a:r>
            <a:endParaRPr lang="en-US" dirty="0"/>
          </a:p>
        </p:txBody>
      </p:sp>
      <p:sp>
        <p:nvSpPr>
          <p:cNvPr id="10" name="Pladsholder til tekst 3"/>
          <p:cNvSpPr>
            <a:spLocks noGrp="1"/>
          </p:cNvSpPr>
          <p:nvPr>
            <p:ph type="body" sz="quarter" idx="12"/>
          </p:nvPr>
        </p:nvSpPr>
        <p:spPr>
          <a:xfrm>
            <a:off x="587374" y="2143359"/>
            <a:ext cx="4427970" cy="4211259"/>
          </a:xfrm>
        </p:spPr>
        <p:txBody>
          <a:bodyPr/>
          <a:lstStyle>
            <a:lvl1pPr marL="285750" indent="-285750">
              <a:lnSpc>
                <a:spcPct val="100000"/>
              </a:lnSpc>
              <a:spcBef>
                <a:spcPts val="600"/>
              </a:spcBef>
              <a:buFont typeface="Wingdings" panose="05000000000000000000" pitchFamily="2" charset="2"/>
              <a:buChar char="§"/>
              <a:defRPr sz="2400" baseline="0">
                <a:solidFill>
                  <a:schemeClr val="bg1"/>
                </a:solidFill>
              </a:defRPr>
            </a:lvl1pPr>
            <a:lvl2pPr>
              <a:defRPr sz="2200">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smtClean="0"/>
          </a:p>
        </p:txBody>
      </p:sp>
    </p:spTree>
    <p:extLst>
      <p:ext uri="{BB962C8B-B14F-4D97-AF65-F5344CB8AC3E}">
        <p14:creationId xmlns:p14="http://schemas.microsoft.com/office/powerpoint/2010/main" val="3295879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Indhold med billedtekst">
    <p:spTree>
      <p:nvGrpSpPr>
        <p:cNvPr id="1" name=""/>
        <p:cNvGrpSpPr/>
        <p:nvPr/>
      </p:nvGrpSpPr>
      <p:grpSpPr>
        <a:xfrm>
          <a:off x="0" y="0"/>
          <a:ext cx="0" cy="0"/>
          <a:chOff x="0" y="0"/>
          <a:chExt cx="0" cy="0"/>
        </a:xfrm>
      </p:grpSpPr>
      <p:sp>
        <p:nvSpPr>
          <p:cNvPr id="32" name="Picture Placeholder 4"/>
          <p:cNvSpPr>
            <a:spLocks noGrp="1"/>
          </p:cNvSpPr>
          <p:nvPr>
            <p:ph type="pic" sz="quarter" idx="11"/>
          </p:nvPr>
        </p:nvSpPr>
        <p:spPr>
          <a:xfrm>
            <a:off x="-1" y="0"/>
            <a:ext cx="7427914"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da-DK" noProof="0" smtClean="0"/>
              <a:t>Klik på ikonet for at tilføje et billede</a:t>
            </a:r>
            <a:endParaRPr lang="en-US" noProof="0" dirty="0"/>
          </a:p>
        </p:txBody>
      </p:sp>
      <p:sp>
        <p:nvSpPr>
          <p:cNvPr id="5" name="Slide Number Placeholder 2"/>
          <p:cNvSpPr>
            <a:spLocks noGrp="1"/>
          </p:cNvSpPr>
          <p:nvPr>
            <p:ph type="sldNum" sz="quarter" idx="13"/>
          </p:nvPr>
        </p:nvSpPr>
        <p:spPr/>
        <p:txBody>
          <a:bodyPr/>
          <a:lstStyle>
            <a:lvl1pPr>
              <a:defRPr/>
            </a:lvl1pPr>
          </a:lstStyle>
          <a:p>
            <a:pPr>
              <a:defRPr/>
            </a:pPr>
            <a:fld id="{8542197D-8246-43EE-A1DD-52EEAF56871D}" type="slidenum">
              <a:rPr lang="en-US"/>
              <a:pPr>
                <a:defRPr/>
              </a:pPr>
              <a:t>‹nr.›</a:t>
            </a:fld>
            <a:endParaRPr lang="en-US" dirty="0"/>
          </a:p>
        </p:txBody>
      </p:sp>
      <p:sp>
        <p:nvSpPr>
          <p:cNvPr id="6" name="Title 4"/>
          <p:cNvSpPr>
            <a:spLocks noGrp="1"/>
          </p:cNvSpPr>
          <p:nvPr>
            <p:ph type="title"/>
          </p:nvPr>
        </p:nvSpPr>
        <p:spPr>
          <a:xfrm>
            <a:off x="7730835" y="1170082"/>
            <a:ext cx="4180178" cy="1621619"/>
          </a:xfrm>
        </p:spPr>
        <p:txBody>
          <a:bodyPr/>
          <a:lstStyle>
            <a:lvl1pPr>
              <a:defRPr sz="3600">
                <a:solidFill>
                  <a:schemeClr val="accent4"/>
                </a:solidFill>
                <a:latin typeface="Barlow Medium" panose="00000600000000000000" pitchFamily="2" charset="0"/>
              </a:defRPr>
            </a:lvl1pPr>
          </a:lstStyle>
          <a:p>
            <a:r>
              <a:rPr lang="da-DK" smtClean="0"/>
              <a:t>Klik for at redigere i master</a:t>
            </a:r>
            <a:endParaRPr lang="en-US" dirty="0"/>
          </a:p>
        </p:txBody>
      </p:sp>
      <p:sp>
        <p:nvSpPr>
          <p:cNvPr id="7" name="Pladsholder til tekst 3"/>
          <p:cNvSpPr>
            <a:spLocks noGrp="1"/>
          </p:cNvSpPr>
          <p:nvPr>
            <p:ph type="body" sz="quarter" idx="12"/>
          </p:nvPr>
        </p:nvSpPr>
        <p:spPr>
          <a:xfrm>
            <a:off x="7730836" y="2954168"/>
            <a:ext cx="4180177" cy="3574047"/>
          </a:xfrm>
        </p:spPr>
        <p:txBody>
          <a:bodyPr/>
          <a:lstStyle>
            <a:lvl1pPr marL="285750" indent="-285750">
              <a:lnSpc>
                <a:spcPct val="100000"/>
              </a:lnSpc>
              <a:spcBef>
                <a:spcPts val="600"/>
              </a:spcBef>
              <a:buFont typeface="Wingdings" panose="05000000000000000000" pitchFamily="2" charset="2"/>
              <a:buChar char="§"/>
              <a:defRPr sz="2400" baseline="0">
                <a:solidFill>
                  <a:schemeClr val="accent4"/>
                </a:solidFill>
              </a:defRPr>
            </a:lvl1pPr>
            <a:lvl2pPr>
              <a:defRPr sz="2200">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smtClean="0"/>
          </a:p>
        </p:txBody>
      </p:sp>
    </p:spTree>
    <p:extLst>
      <p:ext uri="{BB962C8B-B14F-4D97-AF65-F5344CB8AC3E}">
        <p14:creationId xmlns:p14="http://schemas.microsoft.com/office/powerpoint/2010/main" val="3184344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illede med billedtekst">
    <p:spTree>
      <p:nvGrpSpPr>
        <p:cNvPr id="1" name=""/>
        <p:cNvGrpSpPr/>
        <p:nvPr/>
      </p:nvGrpSpPr>
      <p:grpSpPr>
        <a:xfrm>
          <a:off x="0" y="0"/>
          <a:ext cx="0" cy="0"/>
          <a:chOff x="0" y="0"/>
          <a:chExt cx="0" cy="0"/>
        </a:xfrm>
      </p:grpSpPr>
      <p:sp>
        <p:nvSpPr>
          <p:cNvPr id="4" name="Rectangle 6"/>
          <p:cNvSpPr/>
          <p:nvPr/>
        </p:nvSpPr>
        <p:spPr>
          <a:xfrm>
            <a:off x="7427913" y="0"/>
            <a:ext cx="4764087" cy="67468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30" eaLnBrk="1" fontAlgn="auto" hangingPunct="1">
              <a:spcBef>
                <a:spcPts val="0"/>
              </a:spcBef>
              <a:spcAft>
                <a:spcPts val="0"/>
              </a:spcAft>
              <a:defRPr/>
            </a:pPr>
            <a:endParaRPr lang="en-US"/>
          </a:p>
        </p:txBody>
      </p:sp>
      <p:sp>
        <p:nvSpPr>
          <p:cNvPr id="5" name="Slide Number Placeholder 2"/>
          <p:cNvSpPr>
            <a:spLocks noGrp="1"/>
          </p:cNvSpPr>
          <p:nvPr>
            <p:ph type="sldNum" sz="quarter" idx="18"/>
          </p:nvPr>
        </p:nvSpPr>
        <p:spPr>
          <a:xfrm>
            <a:off x="11339513" y="593725"/>
            <a:ext cx="571500" cy="222250"/>
          </a:xfrm>
        </p:spPr>
        <p:txBody>
          <a:bodyPr/>
          <a:lstStyle>
            <a:lvl1pPr>
              <a:defRPr smtClean="0">
                <a:solidFill>
                  <a:schemeClr val="bg1">
                    <a:alpha val="70000"/>
                  </a:schemeClr>
                </a:solidFill>
              </a:defRPr>
            </a:lvl1pPr>
          </a:lstStyle>
          <a:p>
            <a:pPr>
              <a:defRPr/>
            </a:pPr>
            <a:fld id="{5FF4772C-7D1E-429B-A832-27CD78DF0801}" type="slidenum">
              <a:rPr lang="en-US"/>
              <a:pPr>
                <a:defRPr/>
              </a:pPr>
              <a:t>‹nr.›</a:t>
            </a:fld>
            <a:endParaRPr lang="en-US" dirty="0"/>
          </a:p>
        </p:txBody>
      </p:sp>
      <p:sp>
        <p:nvSpPr>
          <p:cNvPr id="6" name="Title 4"/>
          <p:cNvSpPr>
            <a:spLocks noGrp="1"/>
          </p:cNvSpPr>
          <p:nvPr>
            <p:ph type="title"/>
          </p:nvPr>
        </p:nvSpPr>
        <p:spPr>
          <a:xfrm>
            <a:off x="7643956" y="1005818"/>
            <a:ext cx="4427971" cy="1621619"/>
          </a:xfrm>
        </p:spPr>
        <p:txBody>
          <a:bodyPr/>
          <a:lstStyle>
            <a:lvl1pPr>
              <a:defRPr sz="3600">
                <a:solidFill>
                  <a:schemeClr val="bg1"/>
                </a:solidFill>
                <a:latin typeface="Barlow Medium" panose="00000600000000000000" pitchFamily="2" charset="0"/>
              </a:defRPr>
            </a:lvl1pPr>
          </a:lstStyle>
          <a:p>
            <a:r>
              <a:rPr lang="da-DK" smtClean="0"/>
              <a:t>Klik for at redigere i master</a:t>
            </a:r>
            <a:endParaRPr lang="en-US" dirty="0"/>
          </a:p>
        </p:txBody>
      </p:sp>
      <p:sp>
        <p:nvSpPr>
          <p:cNvPr id="7" name="Pladsholder til tekst 3"/>
          <p:cNvSpPr>
            <a:spLocks noGrp="1"/>
          </p:cNvSpPr>
          <p:nvPr>
            <p:ph type="body" sz="quarter" idx="12"/>
          </p:nvPr>
        </p:nvSpPr>
        <p:spPr>
          <a:xfrm>
            <a:off x="7643956" y="2789905"/>
            <a:ext cx="4427970" cy="3213732"/>
          </a:xfrm>
        </p:spPr>
        <p:txBody>
          <a:bodyPr/>
          <a:lstStyle>
            <a:lvl1pPr marL="285750" indent="-285750">
              <a:lnSpc>
                <a:spcPct val="100000"/>
              </a:lnSpc>
              <a:spcBef>
                <a:spcPts val="600"/>
              </a:spcBef>
              <a:buFont typeface="Wingdings" panose="05000000000000000000" pitchFamily="2" charset="2"/>
              <a:buChar char="§"/>
              <a:defRPr sz="2400" baseline="0">
                <a:solidFill>
                  <a:schemeClr val="bg1"/>
                </a:solidFill>
              </a:defRPr>
            </a:lvl1pPr>
            <a:lvl2pPr>
              <a:defRPr sz="2200">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smtClean="0"/>
          </a:p>
        </p:txBody>
      </p:sp>
    </p:spTree>
    <p:extLst>
      <p:ext uri="{BB962C8B-B14F-4D97-AF65-F5344CB8AC3E}">
        <p14:creationId xmlns:p14="http://schemas.microsoft.com/office/powerpoint/2010/main" val="900298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el og lodret tekst">
    <p:spTree>
      <p:nvGrpSpPr>
        <p:cNvPr id="1" name=""/>
        <p:cNvGrpSpPr/>
        <p:nvPr/>
      </p:nvGrpSpPr>
      <p:grpSpPr>
        <a:xfrm>
          <a:off x="0" y="0"/>
          <a:ext cx="0" cy="0"/>
          <a:chOff x="0" y="0"/>
          <a:chExt cx="0" cy="0"/>
        </a:xfrm>
      </p:grpSpPr>
      <p:sp>
        <p:nvSpPr>
          <p:cNvPr id="8" name="Picture Placeholder 4"/>
          <p:cNvSpPr>
            <a:spLocks noGrp="1"/>
          </p:cNvSpPr>
          <p:nvPr>
            <p:ph type="pic" sz="quarter" idx="11"/>
          </p:nvPr>
        </p:nvSpPr>
        <p:spPr>
          <a:xfrm>
            <a:off x="-19951" y="0"/>
            <a:ext cx="4753232"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da-DK" noProof="0" smtClean="0"/>
              <a:t>Klik på ikonet for at tilføje et billede</a:t>
            </a:r>
            <a:endParaRPr lang="en-US" noProof="0" dirty="0"/>
          </a:p>
        </p:txBody>
      </p:sp>
      <p:sp>
        <p:nvSpPr>
          <p:cNvPr id="6" name="Title 4"/>
          <p:cNvSpPr>
            <a:spLocks noGrp="1"/>
          </p:cNvSpPr>
          <p:nvPr>
            <p:ph type="title"/>
          </p:nvPr>
        </p:nvSpPr>
        <p:spPr>
          <a:xfrm>
            <a:off x="5107707" y="588191"/>
            <a:ext cx="6803306" cy="1621619"/>
          </a:xfrm>
        </p:spPr>
        <p:txBody>
          <a:bodyPr/>
          <a:lstStyle>
            <a:lvl1pPr>
              <a:defRPr sz="3600">
                <a:solidFill>
                  <a:schemeClr val="accent4"/>
                </a:solidFill>
                <a:latin typeface="Barlow Medium" panose="00000600000000000000" pitchFamily="2" charset="0"/>
              </a:defRPr>
            </a:lvl1pPr>
          </a:lstStyle>
          <a:p>
            <a:r>
              <a:rPr lang="da-DK" smtClean="0"/>
              <a:t>Klik for at redigere i master</a:t>
            </a:r>
            <a:endParaRPr lang="en-US" dirty="0"/>
          </a:p>
        </p:txBody>
      </p:sp>
      <p:sp>
        <p:nvSpPr>
          <p:cNvPr id="7" name="Pladsholder til tekst 3"/>
          <p:cNvSpPr>
            <a:spLocks noGrp="1"/>
          </p:cNvSpPr>
          <p:nvPr>
            <p:ph type="body" sz="quarter" idx="12"/>
          </p:nvPr>
        </p:nvSpPr>
        <p:spPr>
          <a:xfrm>
            <a:off x="5107710" y="2372278"/>
            <a:ext cx="6803304" cy="3030996"/>
          </a:xfrm>
        </p:spPr>
        <p:txBody>
          <a:bodyPr/>
          <a:lstStyle>
            <a:lvl1pPr marL="285750" indent="-285750">
              <a:lnSpc>
                <a:spcPct val="100000"/>
              </a:lnSpc>
              <a:spcBef>
                <a:spcPts val="600"/>
              </a:spcBef>
              <a:buFont typeface="Wingdings" panose="05000000000000000000" pitchFamily="2" charset="2"/>
              <a:buChar char="§"/>
              <a:defRPr sz="2400" baseline="0">
                <a:solidFill>
                  <a:schemeClr val="accent4"/>
                </a:solidFill>
              </a:defRPr>
            </a:lvl1pPr>
            <a:lvl2pPr>
              <a:defRPr sz="2200">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smtClean="0"/>
          </a:p>
        </p:txBody>
      </p:sp>
      <p:grpSp>
        <p:nvGrpSpPr>
          <p:cNvPr id="11" name="Gruppe 10"/>
          <p:cNvGrpSpPr/>
          <p:nvPr userDrawn="1"/>
        </p:nvGrpSpPr>
        <p:grpSpPr>
          <a:xfrm>
            <a:off x="0" y="6008688"/>
            <a:ext cx="12192000" cy="846137"/>
            <a:chOff x="0" y="6008688"/>
            <a:chExt cx="12192000" cy="846137"/>
          </a:xfrm>
        </p:grpSpPr>
        <p:sp>
          <p:nvSpPr>
            <p:cNvPr id="12" name="Rektangel 11"/>
            <p:cNvSpPr/>
            <p:nvPr/>
          </p:nvSpPr>
          <p:spPr>
            <a:xfrm>
              <a:off x="0" y="6008688"/>
              <a:ext cx="12192000" cy="84613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defTabSz="914330" eaLnBrk="1" fontAlgn="auto" hangingPunct="1">
                <a:spcBef>
                  <a:spcPts val="0"/>
                </a:spcBef>
                <a:spcAft>
                  <a:spcPts val="0"/>
                </a:spcAft>
                <a:defRPr/>
              </a:pPr>
              <a:endParaRPr lang="da-DK"/>
            </a:p>
          </p:txBody>
        </p:sp>
        <p:pic>
          <p:nvPicPr>
            <p:cNvPr id="13" name="Billede 10"/>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07050" y="6081713"/>
              <a:ext cx="9779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Billede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18800" y="6116638"/>
              <a:ext cx="1144588"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965390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6.emf"/><Relationship Id="rId2" Type="http://schemas.openxmlformats.org/officeDocument/2006/relationships/slideLayout" Target="../slideLayouts/slideLayout13.xml"/><Relationship Id="rId16" Type="http://schemas.openxmlformats.org/officeDocument/2006/relationships/image" Target="../media/image5.emf"/><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4.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587375" y="458788"/>
            <a:ext cx="9753600"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192024" rIns="0" bIns="0" numCol="1" anchor="t" anchorCtr="0" compatLnSpc="1">
            <a:prstTxWarp prst="textNoShape">
              <a:avLst/>
            </a:prstTxWarp>
          </a:bodyPr>
          <a:lstStyle/>
          <a:p>
            <a:pPr lvl="0"/>
            <a:r>
              <a:rPr lang="en-US" altLang="da-DK" dirty="0" smtClean="0"/>
              <a:t>YOUR TITLE HERE</a:t>
            </a:r>
          </a:p>
        </p:txBody>
      </p:sp>
      <p:sp>
        <p:nvSpPr>
          <p:cNvPr id="8" name="Номер слайда 21"/>
          <p:cNvSpPr>
            <a:spLocks noGrp="1"/>
          </p:cNvSpPr>
          <p:nvPr>
            <p:ph type="sldNum" sz="quarter" idx="4"/>
          </p:nvPr>
        </p:nvSpPr>
        <p:spPr>
          <a:xfrm>
            <a:off x="11339513" y="593725"/>
            <a:ext cx="571500" cy="227013"/>
          </a:xfrm>
          <a:prstGeom prst="rect">
            <a:avLst/>
          </a:prstGeom>
          <a:noFill/>
        </p:spPr>
        <p:txBody>
          <a:bodyPr vert="horz" lIns="0" tIns="0" rIns="0" bIns="0" rtlCol="0" anchor="ctr"/>
          <a:lstStyle>
            <a:lvl1pPr algn="r" defTabSz="914330" eaLnBrk="1" fontAlgn="auto" hangingPunct="1">
              <a:spcBef>
                <a:spcPts val="0"/>
              </a:spcBef>
              <a:spcAft>
                <a:spcPts val="0"/>
              </a:spcAft>
              <a:defRPr sz="1000" b="1" i="0" smtClean="0">
                <a:solidFill>
                  <a:schemeClr val="tx1">
                    <a:alpha val="70000"/>
                  </a:schemeClr>
                </a:solidFill>
                <a:latin typeface="+mn-lt"/>
                <a:ea typeface="Montserrat Medium" charset="0"/>
                <a:cs typeface="Montserrat Medium" charset="0"/>
              </a:defRPr>
            </a:lvl1pPr>
          </a:lstStyle>
          <a:p>
            <a:pPr>
              <a:defRPr/>
            </a:pPr>
            <a:fld id="{847E96E2-CF2B-447E-ABD0-EEC4BDBE770C}" type="slidenum">
              <a:rPr lang="en-US"/>
              <a:pPr>
                <a:defRPr/>
              </a:pPr>
              <a:t>‹nr.›</a:t>
            </a:fld>
            <a:endParaRPr lang="en-US" dirty="0"/>
          </a:p>
        </p:txBody>
      </p:sp>
      <p:sp>
        <p:nvSpPr>
          <p:cNvPr id="1028" name="Text Placeholder 10"/>
          <p:cNvSpPr>
            <a:spLocks noGrp="1"/>
          </p:cNvSpPr>
          <p:nvPr>
            <p:ph type="body" idx="1"/>
          </p:nvPr>
        </p:nvSpPr>
        <p:spPr bwMode="auto">
          <a:xfrm>
            <a:off x="588963" y="2033588"/>
            <a:ext cx="9753600" cy="310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da-DK" dirty="0" smtClean="0"/>
              <a:t>Click to edit master text styles</a:t>
            </a:r>
          </a:p>
          <a:p>
            <a:pPr lvl="1"/>
            <a:r>
              <a:rPr lang="en-US" altLang="da-DK" dirty="0" smtClean="0"/>
              <a:t>Second level</a:t>
            </a:r>
          </a:p>
          <a:p>
            <a:pPr lvl="2"/>
            <a:r>
              <a:rPr lang="en-US" altLang="da-DK" dirty="0" smtClean="0"/>
              <a:t>Third level</a:t>
            </a:r>
          </a:p>
          <a:p>
            <a:pPr lvl="3"/>
            <a:r>
              <a:rPr lang="en-US" altLang="da-DK" dirty="0" smtClean="0"/>
              <a:t>Fourth level</a:t>
            </a:r>
          </a:p>
        </p:txBody>
      </p:sp>
      <p:grpSp>
        <p:nvGrpSpPr>
          <p:cNvPr id="2" name="Gruppe 1"/>
          <p:cNvGrpSpPr/>
          <p:nvPr userDrawn="1"/>
        </p:nvGrpSpPr>
        <p:grpSpPr>
          <a:xfrm>
            <a:off x="0" y="6008688"/>
            <a:ext cx="12192000" cy="846137"/>
            <a:chOff x="0" y="6008688"/>
            <a:chExt cx="12192000" cy="846137"/>
          </a:xfrm>
        </p:grpSpPr>
        <p:sp>
          <p:nvSpPr>
            <p:cNvPr id="10" name="Rektangel 9"/>
            <p:cNvSpPr/>
            <p:nvPr/>
          </p:nvSpPr>
          <p:spPr>
            <a:xfrm>
              <a:off x="0" y="6008688"/>
              <a:ext cx="12192000" cy="84613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defTabSz="914330" eaLnBrk="1" fontAlgn="auto" hangingPunct="1">
                <a:spcBef>
                  <a:spcPts val="0"/>
                </a:spcBef>
                <a:spcAft>
                  <a:spcPts val="0"/>
                </a:spcAft>
                <a:defRPr/>
              </a:pPr>
              <a:endParaRPr lang="da-DK"/>
            </a:p>
          </p:txBody>
        </p:sp>
        <p:pic>
          <p:nvPicPr>
            <p:cNvPr id="1030" name="Billede 10"/>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5607050" y="6081713"/>
              <a:ext cx="9779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Billede 2"/>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718800" y="6116638"/>
              <a:ext cx="1144588"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4109" r:id="rId1"/>
    <p:sldLayoutId id="2147484110" r:id="rId2"/>
    <p:sldLayoutId id="2147484111" r:id="rId3"/>
    <p:sldLayoutId id="2147484112" r:id="rId4"/>
    <p:sldLayoutId id="2147484113" r:id="rId5"/>
    <p:sldLayoutId id="2147484114" r:id="rId6"/>
    <p:sldLayoutId id="2147484115" r:id="rId7"/>
    <p:sldLayoutId id="2147484116" r:id="rId8"/>
    <p:sldLayoutId id="2147484117" r:id="rId9"/>
    <p:sldLayoutId id="2147484118" r:id="rId10"/>
    <p:sldLayoutId id="2147484121" r:id="rId11"/>
  </p:sldLayoutIdLst>
  <p:timing>
    <p:tnLst>
      <p:par>
        <p:cTn id="1" dur="indefinite" restart="never" nodeType="tmRoot"/>
      </p:par>
    </p:tnLst>
  </p:timing>
  <p:txStyles>
    <p:titleStyle>
      <a:lvl1pPr algn="l" rtl="0" eaLnBrk="1" fontAlgn="base" hangingPunct="1">
        <a:lnSpc>
          <a:spcPct val="90000"/>
        </a:lnSpc>
        <a:spcBef>
          <a:spcPct val="0"/>
        </a:spcBef>
        <a:spcAft>
          <a:spcPct val="0"/>
        </a:spcAft>
        <a:defRPr sz="4400" kern="1200">
          <a:solidFill>
            <a:schemeClr val="tx2"/>
          </a:solidFill>
          <a:latin typeface="+mn-lt"/>
          <a:ea typeface="+mj-ea"/>
          <a:cs typeface="+mj-cs"/>
        </a:defRPr>
      </a:lvl1pPr>
      <a:lvl2pPr algn="l" rtl="0" eaLnBrk="1" fontAlgn="base" hangingPunct="1">
        <a:lnSpc>
          <a:spcPct val="90000"/>
        </a:lnSpc>
        <a:spcBef>
          <a:spcPct val="0"/>
        </a:spcBef>
        <a:spcAft>
          <a:spcPct val="0"/>
        </a:spcAft>
        <a:defRPr sz="4400">
          <a:solidFill>
            <a:schemeClr val="tx1"/>
          </a:solidFill>
          <a:latin typeface="Barlow Black" panose="00000A00000000000000" pitchFamily="2" charset="0"/>
        </a:defRPr>
      </a:lvl2pPr>
      <a:lvl3pPr algn="l" rtl="0" eaLnBrk="1" fontAlgn="base" hangingPunct="1">
        <a:lnSpc>
          <a:spcPct val="90000"/>
        </a:lnSpc>
        <a:spcBef>
          <a:spcPct val="0"/>
        </a:spcBef>
        <a:spcAft>
          <a:spcPct val="0"/>
        </a:spcAft>
        <a:defRPr sz="4400">
          <a:solidFill>
            <a:schemeClr val="tx1"/>
          </a:solidFill>
          <a:latin typeface="Barlow Black" panose="00000A00000000000000" pitchFamily="2" charset="0"/>
        </a:defRPr>
      </a:lvl3pPr>
      <a:lvl4pPr algn="l" rtl="0" eaLnBrk="1" fontAlgn="base" hangingPunct="1">
        <a:lnSpc>
          <a:spcPct val="90000"/>
        </a:lnSpc>
        <a:spcBef>
          <a:spcPct val="0"/>
        </a:spcBef>
        <a:spcAft>
          <a:spcPct val="0"/>
        </a:spcAft>
        <a:defRPr sz="4400">
          <a:solidFill>
            <a:schemeClr val="tx1"/>
          </a:solidFill>
          <a:latin typeface="Barlow Black" panose="00000A00000000000000" pitchFamily="2" charset="0"/>
        </a:defRPr>
      </a:lvl4pPr>
      <a:lvl5pPr algn="l" rtl="0" eaLnBrk="1" fontAlgn="base" hangingPunct="1">
        <a:lnSpc>
          <a:spcPct val="90000"/>
        </a:lnSpc>
        <a:spcBef>
          <a:spcPct val="0"/>
        </a:spcBef>
        <a:spcAft>
          <a:spcPct val="0"/>
        </a:spcAft>
        <a:defRPr sz="4400">
          <a:solidFill>
            <a:schemeClr val="tx1"/>
          </a:solidFill>
          <a:latin typeface="Barlow Black" panose="00000A00000000000000" pitchFamily="2" charset="0"/>
        </a:defRPr>
      </a:lvl5pPr>
      <a:lvl6pPr marL="457200" algn="l" rtl="0" eaLnBrk="1" fontAlgn="base" hangingPunct="1">
        <a:lnSpc>
          <a:spcPct val="90000"/>
        </a:lnSpc>
        <a:spcBef>
          <a:spcPct val="0"/>
        </a:spcBef>
        <a:spcAft>
          <a:spcPct val="0"/>
        </a:spcAft>
        <a:defRPr sz="4400">
          <a:solidFill>
            <a:schemeClr val="tx1"/>
          </a:solidFill>
          <a:latin typeface="Barlow Black" panose="00000A00000000000000" pitchFamily="2" charset="0"/>
        </a:defRPr>
      </a:lvl6pPr>
      <a:lvl7pPr marL="914400" algn="l" rtl="0" eaLnBrk="1" fontAlgn="base" hangingPunct="1">
        <a:lnSpc>
          <a:spcPct val="90000"/>
        </a:lnSpc>
        <a:spcBef>
          <a:spcPct val="0"/>
        </a:spcBef>
        <a:spcAft>
          <a:spcPct val="0"/>
        </a:spcAft>
        <a:defRPr sz="4400">
          <a:solidFill>
            <a:schemeClr val="tx1"/>
          </a:solidFill>
          <a:latin typeface="Barlow Black" panose="00000A00000000000000" pitchFamily="2" charset="0"/>
        </a:defRPr>
      </a:lvl7pPr>
      <a:lvl8pPr marL="1371600" algn="l" rtl="0" eaLnBrk="1" fontAlgn="base" hangingPunct="1">
        <a:lnSpc>
          <a:spcPct val="90000"/>
        </a:lnSpc>
        <a:spcBef>
          <a:spcPct val="0"/>
        </a:spcBef>
        <a:spcAft>
          <a:spcPct val="0"/>
        </a:spcAft>
        <a:defRPr sz="4400">
          <a:solidFill>
            <a:schemeClr val="tx1"/>
          </a:solidFill>
          <a:latin typeface="Barlow Black" panose="00000A00000000000000" pitchFamily="2" charset="0"/>
        </a:defRPr>
      </a:lvl8pPr>
      <a:lvl9pPr marL="1828800" algn="l" rtl="0" eaLnBrk="1" fontAlgn="base" hangingPunct="1">
        <a:lnSpc>
          <a:spcPct val="90000"/>
        </a:lnSpc>
        <a:spcBef>
          <a:spcPct val="0"/>
        </a:spcBef>
        <a:spcAft>
          <a:spcPct val="0"/>
        </a:spcAft>
        <a:defRPr sz="4400">
          <a:solidFill>
            <a:schemeClr val="tx1"/>
          </a:solidFill>
          <a:latin typeface="Barlow Black" panose="00000A00000000000000" pitchFamily="2"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2"/>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2"/>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2"/>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2"/>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7375" y="458788"/>
            <a:ext cx="9753600" cy="1385887"/>
          </a:xfrm>
          <a:prstGeom prst="rect">
            <a:avLst/>
          </a:prstGeom>
          <a:effectLst/>
        </p:spPr>
        <p:txBody>
          <a:bodyPr vert="horz" lIns="0" tIns="192024" rIns="0" bIns="0" rtlCol="0" anchor="t" anchorCtr="0">
            <a:noAutofit/>
          </a:bodyPr>
          <a:lstStyle/>
          <a:p>
            <a:r>
              <a:rPr lang="en-US" dirty="0" smtClean="0"/>
              <a:t>YOUR TITLE HERE</a:t>
            </a:r>
            <a:endParaRPr lang="en-US" dirty="0"/>
          </a:p>
        </p:txBody>
      </p:sp>
      <p:sp>
        <p:nvSpPr>
          <p:cNvPr id="6" name="Номер слайда 21"/>
          <p:cNvSpPr>
            <a:spLocks noGrp="1"/>
          </p:cNvSpPr>
          <p:nvPr>
            <p:ph type="sldNum" sz="quarter" idx="4"/>
          </p:nvPr>
        </p:nvSpPr>
        <p:spPr>
          <a:xfrm>
            <a:off x="11339513" y="593725"/>
            <a:ext cx="571500" cy="227013"/>
          </a:xfrm>
          <a:prstGeom prst="rect">
            <a:avLst/>
          </a:prstGeom>
          <a:noFill/>
        </p:spPr>
        <p:txBody>
          <a:bodyPr vert="horz" lIns="0" tIns="0" rIns="0" bIns="0" rtlCol="0" anchor="ctr"/>
          <a:lstStyle>
            <a:lvl1pPr algn="r" defTabSz="914330" eaLnBrk="1" fontAlgn="auto" hangingPunct="1">
              <a:spcBef>
                <a:spcPts val="0"/>
              </a:spcBef>
              <a:spcAft>
                <a:spcPts val="0"/>
              </a:spcAft>
              <a:defRPr sz="1000" b="1" i="0" smtClean="0">
                <a:solidFill>
                  <a:schemeClr val="tx1">
                    <a:alpha val="70000"/>
                  </a:schemeClr>
                </a:solidFill>
                <a:latin typeface="+mn-lt"/>
                <a:ea typeface="Montserrat Medium" charset="0"/>
                <a:cs typeface="Montserrat Medium" charset="0"/>
              </a:defRPr>
            </a:lvl1pPr>
          </a:lstStyle>
          <a:p>
            <a:pPr>
              <a:defRPr/>
            </a:pPr>
            <a:fld id="{786071E8-84BC-457B-8022-CF360B3E4F31}" type="slidenum">
              <a:rPr lang="en-US"/>
              <a:pPr>
                <a:defRPr/>
              </a:pPr>
              <a:t>‹nr.›</a:t>
            </a:fld>
            <a:endParaRPr lang="en-US" dirty="0"/>
          </a:p>
        </p:txBody>
      </p:sp>
      <p:sp>
        <p:nvSpPr>
          <p:cNvPr id="11" name="Text Placeholder 10"/>
          <p:cNvSpPr>
            <a:spLocks noGrp="1"/>
          </p:cNvSpPr>
          <p:nvPr>
            <p:ph type="body" idx="1"/>
          </p:nvPr>
        </p:nvSpPr>
        <p:spPr>
          <a:xfrm>
            <a:off x="588963" y="2033588"/>
            <a:ext cx="9753600" cy="3109912"/>
          </a:xfrm>
          <a:prstGeom prst="rect">
            <a:avLst/>
          </a:prstGeom>
        </p:spPr>
        <p:txBody>
          <a:bodyPr vert="horz" lIns="0" tIns="45720" rIns="0" bIns="45720" rtlCol="0">
            <a:normAutofit/>
          </a:bodyPr>
          <a:lstStyle/>
          <a:p>
            <a:pPr lvl="0"/>
            <a:r>
              <a:rPr lang="en-US" dirty="0" smtClean="0"/>
              <a:t>Click to edit master text styles</a:t>
            </a:r>
          </a:p>
          <a:p>
            <a:pPr lvl="1"/>
            <a:r>
              <a:rPr lang="en-US" smtClean="0"/>
              <a:t>Second level</a:t>
            </a:r>
          </a:p>
          <a:p>
            <a:pPr lvl="2"/>
            <a:r>
              <a:rPr lang="en-US" smtClean="0"/>
              <a:t>Third level</a:t>
            </a:r>
          </a:p>
          <a:p>
            <a:pPr lvl="3"/>
            <a:r>
              <a:rPr lang="en-US" smtClean="0"/>
              <a:t>Fourth level</a:t>
            </a:r>
            <a:endParaRPr lang="en-US" dirty="0"/>
          </a:p>
        </p:txBody>
      </p:sp>
      <p:grpSp>
        <p:nvGrpSpPr>
          <p:cNvPr id="81" name="Gruppe 80"/>
          <p:cNvGrpSpPr/>
          <p:nvPr/>
        </p:nvGrpSpPr>
        <p:grpSpPr>
          <a:xfrm>
            <a:off x="-3502" y="657225"/>
            <a:ext cx="405154" cy="1182460"/>
            <a:chOff x="320675" y="2816225"/>
            <a:chExt cx="350838" cy="1023938"/>
          </a:xfrm>
          <a:solidFill>
            <a:schemeClr val="tx1"/>
          </a:solidFill>
        </p:grpSpPr>
        <p:sp>
          <p:nvSpPr>
            <p:cNvPr id="62" name="Freeform 53"/>
            <p:cNvSpPr>
              <a:spLocks/>
            </p:cNvSpPr>
            <p:nvPr/>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63" name="Freeform 54"/>
            <p:cNvSpPr>
              <a:spLocks/>
            </p:cNvSpPr>
            <p:nvPr/>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64" name="Freeform 55"/>
            <p:cNvSpPr>
              <a:spLocks/>
            </p:cNvSpPr>
            <p:nvPr/>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65" name="Freeform 56"/>
            <p:cNvSpPr>
              <a:spLocks/>
            </p:cNvSpPr>
            <p:nvPr/>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66" name="Freeform 57"/>
            <p:cNvSpPr>
              <a:spLocks/>
            </p:cNvSpPr>
            <p:nvPr/>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67" name="Freeform 58"/>
            <p:cNvSpPr>
              <a:spLocks/>
            </p:cNvSpPr>
            <p:nvPr/>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68" name="Freeform 59"/>
            <p:cNvSpPr>
              <a:spLocks/>
            </p:cNvSpPr>
            <p:nvPr/>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69" name="Freeform 60"/>
            <p:cNvSpPr>
              <a:spLocks/>
            </p:cNvSpPr>
            <p:nvPr/>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0" name="Freeform 61"/>
            <p:cNvSpPr>
              <a:spLocks/>
            </p:cNvSpPr>
            <p:nvPr/>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1" name="Freeform 62"/>
            <p:cNvSpPr>
              <a:spLocks/>
            </p:cNvSpPr>
            <p:nvPr/>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2" name="Freeform 63"/>
            <p:cNvSpPr>
              <a:spLocks/>
            </p:cNvSpPr>
            <p:nvPr/>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3" name="Freeform 64"/>
            <p:cNvSpPr>
              <a:spLocks/>
            </p:cNvSpPr>
            <p:nvPr/>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4" name="Freeform 65"/>
            <p:cNvSpPr>
              <a:spLocks/>
            </p:cNvSpPr>
            <p:nvPr/>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5" name="Freeform 66"/>
            <p:cNvSpPr>
              <a:spLocks/>
            </p:cNvSpPr>
            <p:nvPr/>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6" name="Freeform 67"/>
            <p:cNvSpPr>
              <a:spLocks/>
            </p:cNvSpPr>
            <p:nvPr/>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7" name="Freeform 68"/>
            <p:cNvSpPr>
              <a:spLocks/>
            </p:cNvSpPr>
            <p:nvPr/>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8" name="Freeform 69"/>
            <p:cNvSpPr>
              <a:spLocks/>
            </p:cNvSpPr>
            <p:nvPr/>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9" name="Freeform 70"/>
            <p:cNvSpPr>
              <a:spLocks/>
            </p:cNvSpPr>
            <p:nvPr/>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80" name="Freeform 71"/>
            <p:cNvSpPr>
              <a:spLocks/>
            </p:cNvSpPr>
            <p:nvPr/>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grpSp>
      <p:pic>
        <p:nvPicPr>
          <p:cNvPr id="2054" name="Billede 58"/>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5475288" y="5826125"/>
            <a:ext cx="12414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22" r:id="rId1"/>
    <p:sldLayoutId id="2147484123" r:id="rId2"/>
    <p:sldLayoutId id="2147484124" r:id="rId3"/>
    <p:sldLayoutId id="2147484105" r:id="rId4"/>
    <p:sldLayoutId id="2147484125" r:id="rId5"/>
    <p:sldLayoutId id="2147484106" r:id="rId6"/>
    <p:sldLayoutId id="2147484107" r:id="rId7"/>
    <p:sldLayoutId id="2147484126" r:id="rId8"/>
    <p:sldLayoutId id="2147484127" r:id="rId9"/>
    <p:sldLayoutId id="2147484128" r:id="rId10"/>
    <p:sldLayoutId id="2147484108" r:id="rId11"/>
    <p:sldLayoutId id="2147484129" r:id="rId12"/>
    <p:sldLayoutId id="2147484130" r:id="rId13"/>
  </p:sldLayoutIdLst>
  <p:timing>
    <p:tnLst>
      <p:par>
        <p:cTn id="1" dur="indefinite" restart="never" nodeType="tmRoot"/>
      </p:par>
    </p:tnLst>
  </p:timing>
  <p:hf hdr="0" ftr="0" dt="0"/>
  <p:txStyles>
    <p:titleStyle>
      <a:lvl1pPr algn="l" defTabSz="912813" rtl="0" fontAlgn="base">
        <a:spcBef>
          <a:spcPct val="0"/>
        </a:spcBef>
        <a:spcAft>
          <a:spcPct val="0"/>
        </a:spcAft>
        <a:defRPr sz="3600" b="1" kern="1200" spc="300">
          <a:solidFill>
            <a:schemeClr val="tx1"/>
          </a:solidFill>
          <a:latin typeface="+mn-lt"/>
          <a:ea typeface="+mj-ea"/>
          <a:cs typeface="+mj-cs"/>
        </a:defRPr>
      </a:lvl1pPr>
      <a:lvl2pPr algn="l" defTabSz="912813" rtl="0" fontAlgn="base">
        <a:spcBef>
          <a:spcPct val="0"/>
        </a:spcBef>
        <a:spcAft>
          <a:spcPct val="0"/>
        </a:spcAft>
        <a:defRPr sz="3600" b="1">
          <a:solidFill>
            <a:schemeClr val="tx1"/>
          </a:solidFill>
          <a:latin typeface="Arial" panose="020B0604020202020204" pitchFamily="34" charset="0"/>
        </a:defRPr>
      </a:lvl2pPr>
      <a:lvl3pPr algn="l" defTabSz="912813" rtl="0" fontAlgn="base">
        <a:spcBef>
          <a:spcPct val="0"/>
        </a:spcBef>
        <a:spcAft>
          <a:spcPct val="0"/>
        </a:spcAft>
        <a:defRPr sz="3600" b="1">
          <a:solidFill>
            <a:schemeClr val="tx1"/>
          </a:solidFill>
          <a:latin typeface="Arial" panose="020B0604020202020204" pitchFamily="34" charset="0"/>
        </a:defRPr>
      </a:lvl3pPr>
      <a:lvl4pPr algn="l" defTabSz="912813" rtl="0" fontAlgn="base">
        <a:spcBef>
          <a:spcPct val="0"/>
        </a:spcBef>
        <a:spcAft>
          <a:spcPct val="0"/>
        </a:spcAft>
        <a:defRPr sz="3600" b="1">
          <a:solidFill>
            <a:schemeClr val="tx1"/>
          </a:solidFill>
          <a:latin typeface="Arial" panose="020B0604020202020204" pitchFamily="34" charset="0"/>
        </a:defRPr>
      </a:lvl4pPr>
      <a:lvl5pPr algn="l" defTabSz="912813" rtl="0" fontAlgn="base">
        <a:spcBef>
          <a:spcPct val="0"/>
        </a:spcBef>
        <a:spcAft>
          <a:spcPct val="0"/>
        </a:spcAft>
        <a:defRPr sz="3600" b="1">
          <a:solidFill>
            <a:schemeClr val="tx1"/>
          </a:solidFill>
          <a:latin typeface="Arial" panose="020B0604020202020204" pitchFamily="34" charset="0"/>
        </a:defRPr>
      </a:lvl5pPr>
      <a:lvl6pPr marL="457200" algn="l" defTabSz="912813" rtl="0" fontAlgn="base">
        <a:spcBef>
          <a:spcPct val="0"/>
        </a:spcBef>
        <a:spcAft>
          <a:spcPct val="0"/>
        </a:spcAft>
        <a:defRPr sz="3600" b="1">
          <a:solidFill>
            <a:schemeClr val="tx1"/>
          </a:solidFill>
          <a:latin typeface="Arial" panose="020B0604020202020204" pitchFamily="34" charset="0"/>
        </a:defRPr>
      </a:lvl6pPr>
      <a:lvl7pPr marL="914400" algn="l" defTabSz="912813" rtl="0" fontAlgn="base">
        <a:spcBef>
          <a:spcPct val="0"/>
        </a:spcBef>
        <a:spcAft>
          <a:spcPct val="0"/>
        </a:spcAft>
        <a:defRPr sz="3600" b="1">
          <a:solidFill>
            <a:schemeClr val="tx1"/>
          </a:solidFill>
          <a:latin typeface="Arial" panose="020B0604020202020204" pitchFamily="34" charset="0"/>
        </a:defRPr>
      </a:lvl7pPr>
      <a:lvl8pPr marL="1371600" algn="l" defTabSz="912813" rtl="0" fontAlgn="base">
        <a:spcBef>
          <a:spcPct val="0"/>
        </a:spcBef>
        <a:spcAft>
          <a:spcPct val="0"/>
        </a:spcAft>
        <a:defRPr sz="3600" b="1">
          <a:solidFill>
            <a:schemeClr val="tx1"/>
          </a:solidFill>
          <a:latin typeface="Arial" panose="020B0604020202020204" pitchFamily="34" charset="0"/>
        </a:defRPr>
      </a:lvl8pPr>
      <a:lvl9pPr marL="1828800" algn="l" defTabSz="912813" rtl="0" fontAlgn="base">
        <a:spcBef>
          <a:spcPct val="0"/>
        </a:spcBef>
        <a:spcAft>
          <a:spcPct val="0"/>
        </a:spcAft>
        <a:defRPr sz="3600" b="1">
          <a:solidFill>
            <a:schemeClr val="tx1"/>
          </a:solidFill>
          <a:latin typeface="Arial" panose="020B0604020202020204" pitchFamily="34" charset="0"/>
        </a:defRPr>
      </a:lvl9pPr>
    </p:titleStyle>
    <p:bodyStyle>
      <a:lvl1pPr marL="285750" indent="-285750" algn="l" defTabSz="912813" rtl="0" fontAlgn="base">
        <a:lnSpc>
          <a:spcPct val="120000"/>
        </a:lnSpc>
        <a:spcBef>
          <a:spcPts val="1000"/>
        </a:spcBef>
        <a:spcAft>
          <a:spcPct val="0"/>
        </a:spcAft>
        <a:buBlip>
          <a:blip r:embed="rId16"/>
        </a:buBlip>
        <a:defRPr sz="1600" kern="1200">
          <a:solidFill>
            <a:schemeClr val="tx1"/>
          </a:solidFill>
          <a:latin typeface="+mn-lt"/>
          <a:ea typeface="+mn-ea"/>
          <a:cs typeface="+mn-cs"/>
        </a:defRPr>
      </a:lvl1pPr>
      <a:lvl2pPr marL="623888" indent="-285750" algn="l" defTabSz="912813" rtl="0" fontAlgn="base">
        <a:lnSpc>
          <a:spcPct val="120000"/>
        </a:lnSpc>
        <a:spcBef>
          <a:spcPts val="500"/>
        </a:spcBef>
        <a:spcAft>
          <a:spcPct val="0"/>
        </a:spcAft>
        <a:buBlip>
          <a:blip r:embed="rId16"/>
        </a:buBlip>
        <a:defRPr sz="1400" kern="1200">
          <a:solidFill>
            <a:schemeClr val="tx1"/>
          </a:solidFill>
          <a:latin typeface="+mn-lt"/>
          <a:ea typeface="+mn-ea"/>
          <a:cs typeface="+mn-cs"/>
        </a:defRPr>
      </a:lvl2pPr>
      <a:lvl3pPr marL="806450" indent="-171450" algn="l" defTabSz="912813" rtl="0" fontAlgn="base">
        <a:lnSpc>
          <a:spcPct val="120000"/>
        </a:lnSpc>
        <a:spcBef>
          <a:spcPts val="500"/>
        </a:spcBef>
        <a:spcAft>
          <a:spcPct val="0"/>
        </a:spcAft>
        <a:buBlip>
          <a:blip r:embed="rId17"/>
        </a:buBlip>
        <a:tabLst>
          <a:tab pos="898525" algn="l"/>
        </a:tabLst>
        <a:defRPr sz="1200" kern="1200">
          <a:solidFill>
            <a:schemeClr val="tx1"/>
          </a:solidFill>
          <a:latin typeface="+mn-lt"/>
          <a:ea typeface="+mn-ea"/>
          <a:cs typeface="+mn-cs"/>
        </a:defRPr>
      </a:lvl3pPr>
      <a:lvl4pPr marL="1071563" indent="-171450" algn="l" defTabSz="912813" rtl="0" fontAlgn="base">
        <a:lnSpc>
          <a:spcPct val="120000"/>
        </a:lnSpc>
        <a:spcBef>
          <a:spcPts val="500"/>
        </a:spcBef>
        <a:spcAft>
          <a:spcPct val="0"/>
        </a:spcAft>
        <a:buBlip>
          <a:blip r:embed="rId17"/>
        </a:buBlip>
        <a:defRPr sz="1000" kern="1200">
          <a:solidFill>
            <a:srgbClr val="211A52"/>
          </a:solidFill>
          <a:latin typeface="+mn-lt"/>
          <a:ea typeface="+mn-ea"/>
          <a:cs typeface="+mn-cs"/>
        </a:defRPr>
      </a:lvl4pPr>
      <a:lvl5pPr marL="1071563" indent="-171450" algn="l" defTabSz="912813" rtl="0" fontAlgn="base">
        <a:lnSpc>
          <a:spcPct val="120000"/>
        </a:lnSpc>
        <a:spcBef>
          <a:spcPts val="500"/>
        </a:spcBef>
        <a:spcAft>
          <a:spcPct val="0"/>
        </a:spcAft>
        <a:buBlip>
          <a:blip r:embed="rId17"/>
        </a:buBlip>
        <a:defRPr sz="1000" kern="1200">
          <a:solidFill>
            <a:srgbClr val="211A52"/>
          </a:solidFill>
          <a:latin typeface="+mn-lt"/>
          <a:ea typeface="+mn-ea"/>
          <a:cs typeface="+mn-cs"/>
        </a:defRPr>
      </a:lvl5pPr>
      <a:lvl6pPr marL="251437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53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92"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850"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8" algn="l" defTabSz="914318" rtl="0" eaLnBrk="1" latinLnBrk="0" hangingPunct="1">
        <a:defRPr sz="1800" kern="1200">
          <a:solidFill>
            <a:schemeClr val="tx1"/>
          </a:solidFill>
          <a:latin typeface="+mn-lt"/>
          <a:ea typeface="+mn-ea"/>
          <a:cs typeface="+mn-cs"/>
        </a:defRPr>
      </a:lvl4pPr>
      <a:lvl5pPr marL="1828636" algn="l" defTabSz="914318" rtl="0" eaLnBrk="1" latinLnBrk="0" hangingPunct="1">
        <a:defRPr sz="1800" kern="1200">
          <a:solidFill>
            <a:schemeClr val="tx1"/>
          </a:solidFill>
          <a:latin typeface="+mn-lt"/>
          <a:ea typeface="+mn-ea"/>
          <a:cs typeface="+mn-cs"/>
        </a:defRPr>
      </a:lvl5pPr>
      <a:lvl6pPr marL="2285794" algn="l" defTabSz="914318" rtl="0" eaLnBrk="1" latinLnBrk="0" hangingPunct="1">
        <a:defRPr sz="1800" kern="1200">
          <a:solidFill>
            <a:schemeClr val="tx1"/>
          </a:solidFill>
          <a:latin typeface="+mn-lt"/>
          <a:ea typeface="+mn-ea"/>
          <a:cs typeface="+mn-cs"/>
        </a:defRPr>
      </a:lvl6pPr>
      <a:lvl7pPr marL="2742953" algn="l" defTabSz="914318" rtl="0" eaLnBrk="1" latinLnBrk="0" hangingPunct="1">
        <a:defRPr sz="1800" kern="1200">
          <a:solidFill>
            <a:schemeClr val="tx1"/>
          </a:solidFill>
          <a:latin typeface="+mn-lt"/>
          <a:ea typeface="+mn-ea"/>
          <a:cs typeface="+mn-cs"/>
        </a:defRPr>
      </a:lvl7pPr>
      <a:lvl8pPr marL="3200112" algn="l" defTabSz="914318" rtl="0" eaLnBrk="1" latinLnBrk="0" hangingPunct="1">
        <a:defRPr sz="1800" kern="1200">
          <a:solidFill>
            <a:schemeClr val="tx1"/>
          </a:solidFill>
          <a:latin typeface="+mn-lt"/>
          <a:ea typeface="+mn-ea"/>
          <a:cs typeface="+mn-cs"/>
        </a:defRPr>
      </a:lvl8pPr>
      <a:lvl9pPr marL="3657271" algn="l" defTabSz="91431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3B3122-0DBB-F94D-BC54-83D26CB203BE}"/>
              </a:ext>
            </a:extLst>
          </p:cNvPr>
          <p:cNvSpPr>
            <a:spLocks noGrp="1"/>
          </p:cNvSpPr>
          <p:nvPr>
            <p:ph type="title"/>
          </p:nvPr>
        </p:nvSpPr>
        <p:spPr>
          <a:xfrm>
            <a:off x="587374" y="458788"/>
            <a:ext cx="11175839" cy="1385887"/>
          </a:xfrm>
        </p:spPr>
        <p:txBody>
          <a:bodyPr rtlCol="0">
            <a:noAutofit/>
          </a:bodyPr>
          <a:lstStyle/>
          <a:p>
            <a:pPr algn="ctr" fontAlgn="auto">
              <a:spcAft>
                <a:spcPts val="0"/>
              </a:spcAft>
              <a:defRPr/>
            </a:pPr>
            <a:r>
              <a:rPr lang="en-US" dirty="0">
                <a:solidFill>
                  <a:schemeClr val="tx1"/>
                </a:solidFill>
                <a:latin typeface="+mn-lt"/>
              </a:rPr>
              <a:t>Duty of disclosure before recording teaching sessions</a:t>
            </a:r>
            <a:endParaRPr lang="da-DK" dirty="0">
              <a:solidFill>
                <a:schemeClr val="tx1"/>
              </a:solidFill>
              <a:latin typeface="+mn-lt"/>
            </a:endParaRPr>
          </a:p>
        </p:txBody>
      </p:sp>
      <p:sp>
        <p:nvSpPr>
          <p:cNvPr id="37891" name="Pladsholder til indhold 2"/>
          <p:cNvSpPr>
            <a:spLocks noGrp="1"/>
          </p:cNvSpPr>
          <p:nvPr>
            <p:ph idx="1"/>
          </p:nvPr>
        </p:nvSpPr>
        <p:spPr>
          <a:xfrm>
            <a:off x="929899" y="2309438"/>
            <a:ext cx="6625526" cy="2781756"/>
          </a:xfrm>
        </p:spPr>
        <p:txBody>
          <a:bodyPr numCol="1"/>
          <a:lstStyle/>
          <a:p>
            <a:pPr marL="0" indent="0">
              <a:buNone/>
            </a:pPr>
            <a:endParaRPr lang="da-DK" altLang="da-DK" sz="1200" dirty="0">
              <a:solidFill>
                <a:srgbClr val="002060"/>
              </a:solidFill>
            </a:endParaRPr>
          </a:p>
          <a:p>
            <a:pPr marL="0" indent="0">
              <a:buNone/>
            </a:pPr>
            <a:r>
              <a:rPr lang="da-DK" altLang="da-DK" dirty="0" smtClean="0"/>
              <a:t>This session is </a:t>
            </a:r>
            <a:r>
              <a:rPr lang="da-DK" altLang="da-DK" dirty="0" err="1" smtClean="0"/>
              <a:t>recorded</a:t>
            </a:r>
            <a:r>
              <a:rPr lang="da-DK" altLang="da-DK" dirty="0" smtClean="0"/>
              <a:t> i </a:t>
            </a:r>
            <a:r>
              <a:rPr lang="da-DK" altLang="da-DK" dirty="0" err="1" smtClean="0"/>
              <a:t>regards</a:t>
            </a:r>
            <a:r>
              <a:rPr lang="da-DK" altLang="da-DK" dirty="0" smtClean="0"/>
              <a:t> to the informations </a:t>
            </a:r>
            <a:r>
              <a:rPr lang="da-DK" altLang="da-DK" dirty="0" err="1" smtClean="0"/>
              <a:t>distributed</a:t>
            </a:r>
            <a:r>
              <a:rPr lang="da-DK" altLang="da-DK" dirty="0" smtClean="0"/>
              <a:t> on Moodle prior to the session.</a:t>
            </a:r>
            <a:endParaRPr lang="da-DK" altLang="da-DK" dirty="0" smtClean="0"/>
          </a:p>
        </p:txBody>
      </p:sp>
      <p:pic>
        <p:nvPicPr>
          <p:cNvPr id="4" name="Billede 3"/>
          <p:cNvPicPr>
            <a:picLocks noChangeAspect="1"/>
          </p:cNvPicPr>
          <p:nvPr/>
        </p:nvPicPr>
        <p:blipFill>
          <a:blip r:embed="rId2"/>
          <a:stretch>
            <a:fillRect/>
          </a:stretch>
        </p:blipFill>
        <p:spPr>
          <a:xfrm>
            <a:off x="8704479" y="1621538"/>
            <a:ext cx="2602502" cy="3469656"/>
          </a:xfrm>
          <a:prstGeom prst="rect">
            <a:avLst/>
          </a:prstGeom>
        </p:spPr>
      </p:pic>
    </p:spTree>
    <p:extLst>
      <p:ext uri="{BB962C8B-B14F-4D97-AF65-F5344CB8AC3E}">
        <p14:creationId xmlns:p14="http://schemas.microsoft.com/office/powerpoint/2010/main" val="3135490943"/>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1_Brugerdefineret design">
  <a:themeElements>
    <a:clrScheme name="AAUBS">
      <a:dk1>
        <a:srgbClr val="97701F"/>
      </a:dk1>
      <a:lt1>
        <a:srgbClr val="FFFFFF"/>
      </a:lt1>
      <a:dk2>
        <a:srgbClr val="002060"/>
      </a:dk2>
      <a:lt2>
        <a:srgbClr val="FFFFFF"/>
      </a:lt2>
      <a:accent1>
        <a:srgbClr val="5B9BD5"/>
      </a:accent1>
      <a:accent2>
        <a:srgbClr val="594FBF"/>
      </a:accent2>
      <a:accent3>
        <a:srgbClr val="54616E"/>
      </a:accent3>
      <a:accent4>
        <a:srgbClr val="211A52"/>
      </a:accent4>
      <a:accent5>
        <a:srgbClr val="B1932D"/>
      </a:accent5>
      <a:accent6>
        <a:srgbClr val="007FA3"/>
      </a:accent6>
      <a:hlink>
        <a:srgbClr val="0563C1"/>
      </a:hlink>
      <a:folHlink>
        <a:srgbClr val="954F72"/>
      </a:folHlink>
    </a:clrScheme>
    <a:fontScheme name="AAUBS">
      <a:majorFont>
        <a:latin typeface="Barlow Black"/>
        <a:ea typeface=""/>
        <a:cs typeface=""/>
      </a:majorFont>
      <a:minorFont>
        <a:latin typeface="Barlow"/>
        <a:ea typeface=""/>
        <a:cs typeface=""/>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AUBS template final " id="{77EC73A8-B3AE-4E35-BE29-23C1CC5F3093}" vid="{935D8E79-5816-4271-A286-F2ADD67FE168}"/>
    </a:ext>
  </a:extLst>
</a:theme>
</file>

<file path=ppt/theme/theme2.xml><?xml version="1.0" encoding="utf-8"?>
<a:theme xmlns:a="http://schemas.openxmlformats.org/drawingml/2006/main" name="AAU PowerPoint">
  <a:themeElements>
    <a:clrScheme name="AAU">
      <a:dk1>
        <a:srgbClr val="211A52"/>
      </a:dk1>
      <a:lt1>
        <a:srgbClr val="FFFFFF"/>
      </a:lt1>
      <a:dk2>
        <a:srgbClr val="76818B"/>
      </a:dk2>
      <a:lt2>
        <a:srgbClr val="BBC0C5"/>
      </a:lt2>
      <a:accent1>
        <a:srgbClr val="4D4875"/>
      </a:accent1>
      <a:accent2>
        <a:srgbClr val="A6A3BA"/>
      </a:accent2>
      <a:accent3>
        <a:srgbClr val="7A72CC"/>
      </a:accent3>
      <a:accent4>
        <a:srgbClr val="DF6752"/>
      </a:accent4>
      <a:accent5>
        <a:srgbClr val="BDB9E5"/>
      </a:accent5>
      <a:accent6>
        <a:srgbClr val="594FBF"/>
      </a:accent6>
      <a:hlink>
        <a:srgbClr val="9B95D9"/>
      </a:hlink>
      <a:folHlink>
        <a:srgbClr val="DEDCF2"/>
      </a:folHlink>
    </a:clrScheme>
    <a:fontScheme name="AAU">
      <a:majorFont>
        <a:latin typeface="Arial Black"/>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AAUBS template final " id="{77EC73A8-B3AE-4E35-BE29-23C1CC5F3093}" vid="{D79FC328-CC38-42FF-B9F4-A617F57FB32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B603C15142CBA48BA2B0D95E5145F8F" ma:contentTypeVersion="4" ma:contentTypeDescription="Create a new document." ma:contentTypeScope="" ma:versionID="5717f4dcdcd896864b5743ad6fc68f37">
  <xsd:schema xmlns:xsd="http://www.w3.org/2001/XMLSchema" xmlns:xs="http://www.w3.org/2001/XMLSchema" xmlns:p="http://schemas.microsoft.com/office/2006/metadata/properties" xmlns:ns2="1790affa-1f64-4e58-8dd7-745390e575dd" xmlns:ns3="5eaab4c3-db73-4b93-9200-350b498c50e8" targetNamespace="http://schemas.microsoft.com/office/2006/metadata/properties" ma:root="true" ma:fieldsID="88623ea61eba25adb9ac0ec1bf0df670" ns2:_="" ns3:_="">
    <xsd:import namespace="1790affa-1f64-4e58-8dd7-745390e575dd"/>
    <xsd:import namespace="5eaab4c3-db73-4b93-9200-350b498c50e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90affa-1f64-4e58-8dd7-745390e575d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eaab4c3-db73-4b93-9200-350b498c50e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FA39FA-C90B-44C5-8395-0F72C2D9FD12}">
  <ds:schemaRefs>
    <ds:schemaRef ds:uri="http://schemas.microsoft.com/sharepoint/v3/contenttype/forms"/>
  </ds:schemaRefs>
</ds:datastoreItem>
</file>

<file path=customXml/itemProps2.xml><?xml version="1.0" encoding="utf-8"?>
<ds:datastoreItem xmlns:ds="http://schemas.openxmlformats.org/officeDocument/2006/customXml" ds:itemID="{E6B7E796-D341-4AF2-8E4B-BF4B6E42C8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90affa-1f64-4e58-8dd7-745390e575dd"/>
    <ds:schemaRef ds:uri="5eaab4c3-db73-4b93-9200-350b498c50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Procedurebeskrivelser på AAUBS</Template>
  <TotalTime>921</TotalTime>
  <Words>24</Words>
  <Application>Microsoft Office PowerPoint</Application>
  <PresentationFormat>Widescreen</PresentationFormat>
  <Paragraphs>3</Paragraphs>
  <Slides>1</Slides>
  <Notes>0</Notes>
  <HiddenSlides>0</HiddenSlides>
  <MMClips>0</MMClips>
  <ScaleCrop>false</ScaleCrop>
  <HeadingPairs>
    <vt:vector size="6" baseType="variant">
      <vt:variant>
        <vt:lpstr>Benyttede skrifttyper</vt:lpstr>
      </vt:variant>
      <vt:variant>
        <vt:i4>9</vt:i4>
      </vt:variant>
      <vt:variant>
        <vt:lpstr>Tema</vt:lpstr>
      </vt:variant>
      <vt:variant>
        <vt:i4>2</vt:i4>
      </vt:variant>
      <vt:variant>
        <vt:lpstr>Slidetitler</vt:lpstr>
      </vt:variant>
      <vt:variant>
        <vt:i4>1</vt:i4>
      </vt:variant>
    </vt:vector>
  </HeadingPairs>
  <TitlesOfParts>
    <vt:vector size="12" baseType="lpstr">
      <vt:lpstr>Arial</vt:lpstr>
      <vt:lpstr>Arial Black</vt:lpstr>
      <vt:lpstr>Barlow</vt:lpstr>
      <vt:lpstr>Barlow Black</vt:lpstr>
      <vt:lpstr>Barlow Medium</vt:lpstr>
      <vt:lpstr>Calibri</vt:lpstr>
      <vt:lpstr>Montserrat Medium</vt:lpstr>
      <vt:lpstr>Times New Roman</vt:lpstr>
      <vt:lpstr>Wingdings</vt:lpstr>
      <vt:lpstr>1_Brugerdefineret design</vt:lpstr>
      <vt:lpstr>AAU PowerPoint</vt:lpstr>
      <vt:lpstr>Duty of disclosure before recording teaching sessions</vt:lpstr>
    </vt:vector>
  </TitlesOfParts>
  <Company>Aalborg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Henriette Flindt Bjerg</dc:creator>
  <cp:lastModifiedBy>Henriette Flindt Bjerg</cp:lastModifiedBy>
  <cp:revision>18</cp:revision>
  <cp:lastPrinted>2017-03-09T03:48:56Z</cp:lastPrinted>
  <dcterms:created xsi:type="dcterms:W3CDTF">2021-03-15T17:36:33Z</dcterms:created>
  <dcterms:modified xsi:type="dcterms:W3CDTF">2021-03-16T16:06:49Z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0x010100AB603C15142CBA48BA2B0D95E5145F8F</vt:lpwstr>
  </property>
</Properties>
</file>