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7" r:id="rId3"/>
    <p:sldMasterId id="2147484005" r:id="rId4"/>
  </p:sldMasterIdLst>
  <p:notesMasterIdLst>
    <p:notesMasterId r:id="rId6"/>
  </p:notesMasterIdLst>
  <p:handoutMasterIdLst>
    <p:handoutMasterId r:id="rId7"/>
  </p:handoutMasterIdLst>
  <p:sldIdLst>
    <p:sldId id="424" r:id="rId5"/>
  </p:sldIdLst>
  <p:sldSz cx="12192000" cy="6858000"/>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Barlow" panose="00000500000000000000" pitchFamily="2" charset="0"/>
        <a:ea typeface="+mn-ea"/>
        <a:cs typeface="+mn-cs"/>
      </a:defRPr>
    </a:lvl5pPr>
    <a:lvl6pPr marL="2286000" algn="l" defTabSz="914400" rtl="0" eaLnBrk="1" latinLnBrk="0" hangingPunct="1">
      <a:defRPr kern="1200">
        <a:solidFill>
          <a:schemeClr val="tx1"/>
        </a:solidFill>
        <a:latin typeface="Barlow" panose="00000500000000000000" pitchFamily="2" charset="0"/>
        <a:ea typeface="+mn-ea"/>
        <a:cs typeface="+mn-cs"/>
      </a:defRPr>
    </a:lvl6pPr>
    <a:lvl7pPr marL="2743200" algn="l" defTabSz="914400" rtl="0" eaLnBrk="1" latinLnBrk="0" hangingPunct="1">
      <a:defRPr kern="1200">
        <a:solidFill>
          <a:schemeClr val="tx1"/>
        </a:solidFill>
        <a:latin typeface="Barlow" panose="00000500000000000000" pitchFamily="2" charset="0"/>
        <a:ea typeface="+mn-ea"/>
        <a:cs typeface="+mn-cs"/>
      </a:defRPr>
    </a:lvl7pPr>
    <a:lvl8pPr marL="3200400" algn="l" defTabSz="914400" rtl="0" eaLnBrk="1" latinLnBrk="0" hangingPunct="1">
      <a:defRPr kern="1200">
        <a:solidFill>
          <a:schemeClr val="tx1"/>
        </a:solidFill>
        <a:latin typeface="Barlow" panose="00000500000000000000" pitchFamily="2" charset="0"/>
        <a:ea typeface="+mn-ea"/>
        <a:cs typeface="+mn-cs"/>
      </a:defRPr>
    </a:lvl8pPr>
    <a:lvl9pPr marL="3657600" algn="l" defTabSz="914400" rtl="0" eaLnBrk="1" latinLnBrk="0" hangingPunct="1">
      <a:defRPr kern="1200">
        <a:solidFill>
          <a:schemeClr val="tx1"/>
        </a:solidFill>
        <a:latin typeface="Barlow" panose="00000500000000000000" pitchFamily="2"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6752"/>
    <a:srgbClr val="9DBB1D"/>
    <a:srgbClr val="5E96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651" autoAdjust="0"/>
  </p:normalViewPr>
  <p:slideViewPr>
    <p:cSldViewPr snapToGrid="0" snapToObjects="1">
      <p:cViewPr varScale="1">
        <p:scale>
          <a:sx n="123" d="100"/>
          <a:sy n="123" d="100"/>
        </p:scale>
        <p:origin x="114" y="288"/>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30"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30" eaLnBrk="1" fontAlgn="auto" hangingPunct="1">
              <a:spcBef>
                <a:spcPts val="0"/>
              </a:spcBef>
              <a:spcAft>
                <a:spcPts val="0"/>
              </a:spcAft>
              <a:defRPr sz="1200" smtClean="0">
                <a:latin typeface="+mn-lt"/>
              </a:defRPr>
            </a:lvl1pPr>
          </a:lstStyle>
          <a:p>
            <a:pPr>
              <a:defRPr/>
            </a:pPr>
            <a:fld id="{139A5CF1-2873-4F1D-8D21-655324222E13}" type="datetimeFigureOut">
              <a:rPr lang="en-US"/>
              <a:pPr>
                <a:defRPr/>
              </a:pPr>
              <a:t>3/16/2021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30"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30" eaLnBrk="1" fontAlgn="auto" hangingPunct="1">
              <a:spcBef>
                <a:spcPts val="0"/>
              </a:spcBef>
              <a:spcAft>
                <a:spcPts val="0"/>
              </a:spcAft>
              <a:defRPr sz="1200" smtClean="0">
                <a:latin typeface="+mn-lt"/>
              </a:defRPr>
            </a:lvl1pPr>
          </a:lstStyle>
          <a:p>
            <a:pPr>
              <a:defRPr/>
            </a:pPr>
            <a:fld id="{7224B0FC-8DF2-452D-877E-9C27035A812F}" type="slidenum">
              <a:rPr lang="en-US"/>
              <a:pPr>
                <a:defRPr/>
              </a:pPr>
              <a:t>‹nr.›</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30"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30" eaLnBrk="1" fontAlgn="auto" hangingPunct="1">
              <a:spcBef>
                <a:spcPts val="0"/>
              </a:spcBef>
              <a:spcAft>
                <a:spcPts val="0"/>
              </a:spcAft>
              <a:defRPr sz="1200" smtClean="0">
                <a:latin typeface="+mn-lt"/>
              </a:defRPr>
            </a:lvl1pPr>
          </a:lstStyle>
          <a:p>
            <a:pPr>
              <a:defRPr/>
            </a:pPr>
            <a:fld id="{CD6B2A84-A83E-4A22-85B6-54524FEB9377}" type="datetimeFigureOut">
              <a:rPr lang="en-US"/>
              <a:pPr>
                <a:defRPr/>
              </a:pPr>
              <a:t>3/16/2021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30"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30" eaLnBrk="1" fontAlgn="auto" hangingPunct="1">
              <a:spcBef>
                <a:spcPts val="0"/>
              </a:spcBef>
              <a:spcAft>
                <a:spcPts val="0"/>
              </a:spcAft>
              <a:defRPr sz="1200" smtClean="0">
                <a:latin typeface="+mn-lt"/>
              </a:defRPr>
            </a:lvl1pPr>
          </a:lstStyle>
          <a:p>
            <a:pPr>
              <a:defRPr/>
            </a:pPr>
            <a:fld id="{FBB95CB3-87B9-4ADC-AD09-6CCF182DB7D4}" type="slidenum">
              <a:rPr lang="en-US"/>
              <a:pPr>
                <a:defRPr/>
              </a:pPr>
              <a:t>‹nr.›</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2.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lide">
    <p:spTree>
      <p:nvGrpSpPr>
        <p:cNvPr id="1" name=""/>
        <p:cNvGrpSpPr/>
        <p:nvPr/>
      </p:nvGrpSpPr>
      <p:grpSpPr>
        <a:xfrm>
          <a:off x="0" y="0"/>
          <a:ext cx="0" cy="0"/>
          <a:chOff x="0" y="0"/>
          <a:chExt cx="0" cy="0"/>
        </a:xfrm>
      </p:grpSpPr>
      <p:sp>
        <p:nvSpPr>
          <p:cNvPr id="7" name="Picture Placeholder 4"/>
          <p:cNvSpPr>
            <a:spLocks noGrp="1"/>
          </p:cNvSpPr>
          <p:nvPr>
            <p:ph type="pic" sz="quarter" idx="1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8" name="Title 4"/>
          <p:cNvSpPr>
            <a:spLocks noGrp="1"/>
          </p:cNvSpPr>
          <p:nvPr>
            <p:ph type="title"/>
          </p:nvPr>
        </p:nvSpPr>
        <p:spPr>
          <a:xfrm>
            <a:off x="2441575" y="2676493"/>
            <a:ext cx="7341129" cy="1036319"/>
          </a:xfrm>
          <a:solidFill>
            <a:schemeClr val="bg1"/>
          </a:solidFill>
        </p:spPr>
        <p:txBody>
          <a:bodyPr tIns="108000"/>
          <a:lstStyle>
            <a:lvl1pPr algn="ctr">
              <a:defRPr sz="2800" baseline="0">
                <a:solidFill>
                  <a:schemeClr val="tx2"/>
                </a:solidFill>
              </a:defRPr>
            </a:lvl1pPr>
          </a:lstStyle>
          <a:p>
            <a:r>
              <a:rPr lang="da-DK" smtClean="0"/>
              <a:t>Klik for at redigere i master</a:t>
            </a:r>
            <a:endParaRPr lang="en-US" dirty="0"/>
          </a:p>
        </p:txBody>
      </p:sp>
      <p:sp>
        <p:nvSpPr>
          <p:cNvPr id="9" name="Pladsholder til tekst 2"/>
          <p:cNvSpPr>
            <a:spLocks noGrp="1"/>
          </p:cNvSpPr>
          <p:nvPr>
            <p:ph type="body" sz="quarter" idx="12"/>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smtClean="0"/>
              <a:t>Rediger typografien i masterens</a:t>
            </a:r>
          </a:p>
        </p:txBody>
      </p:sp>
    </p:spTree>
    <p:extLst>
      <p:ext uri="{BB962C8B-B14F-4D97-AF65-F5344CB8AC3E}">
        <p14:creationId xmlns:p14="http://schemas.microsoft.com/office/powerpoint/2010/main" val="2274695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nitsoverskrift">
    <p:spTree>
      <p:nvGrpSpPr>
        <p:cNvPr id="1" name=""/>
        <p:cNvGrpSpPr/>
        <p:nvPr/>
      </p:nvGrpSpPr>
      <p:grpSpPr>
        <a:xfrm>
          <a:off x="0" y="0"/>
          <a:ext cx="0" cy="0"/>
          <a:chOff x="0" y="0"/>
          <a:chExt cx="0" cy="0"/>
        </a:xfrm>
      </p:grpSpPr>
      <p:pic>
        <p:nvPicPr>
          <p:cNvPr id="5" name="Billed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5588" y="196850"/>
            <a:ext cx="6942137" cy="582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Picture Placeholder 4"/>
          <p:cNvSpPr>
            <a:spLocks noGrp="1"/>
          </p:cNvSpPr>
          <p:nvPr>
            <p:ph type="pic" sz="quarter" idx="11"/>
          </p:nvPr>
        </p:nvSpPr>
        <p:spPr>
          <a:xfrm>
            <a:off x="5626560" y="682152"/>
            <a:ext cx="6238180" cy="3503032"/>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87374" y="359273"/>
            <a:ext cx="4748214"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587375" y="2143359"/>
            <a:ext cx="4748213"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4231886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el og indholdsobjekt">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FD9DD80B-73BF-9348-8194-B9D195A34149}"/>
              </a:ext>
            </a:extLst>
          </p:cNvPr>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
        <p:nvSpPr>
          <p:cNvPr id="6" name="Pladsholder til slidenummer 5">
            <a:extLst>
              <a:ext uri="{FF2B5EF4-FFF2-40B4-BE49-F238E27FC236}">
                <a16:creationId xmlns:a16="http://schemas.microsoft.com/office/drawing/2014/main" id="{2CFBAC55-8A3E-714A-A288-0089660D6FC0}"/>
              </a:ext>
            </a:extLst>
          </p:cNvPr>
          <p:cNvSpPr>
            <a:spLocks noGrp="1"/>
          </p:cNvSpPr>
          <p:nvPr>
            <p:ph type="sldNum" sz="quarter" idx="12"/>
          </p:nvPr>
        </p:nvSpPr>
        <p:spPr/>
        <p:txBody>
          <a:bodyPr/>
          <a:lstStyle>
            <a:lvl1pPr>
              <a:defRPr/>
            </a:lvl1pPr>
          </a:lstStyle>
          <a:p>
            <a:pPr>
              <a:defRPr/>
            </a:pPr>
            <a:fld id="{367376AF-19F5-4B41-BD83-1D6361609318}" type="slidenum">
              <a:rPr lang="da-DK"/>
              <a:pPr>
                <a:defRPr/>
              </a:pPr>
              <a:t>‹nr.›</a:t>
            </a:fld>
            <a:endParaRPr lang="da-DK"/>
          </a:p>
        </p:txBody>
      </p:sp>
      <p:sp>
        <p:nvSpPr>
          <p:cNvPr id="7" name="Title 4"/>
          <p:cNvSpPr>
            <a:spLocks noGrp="1"/>
          </p:cNvSpPr>
          <p:nvPr>
            <p:ph type="title"/>
          </p:nvPr>
        </p:nvSpPr>
        <p:spPr>
          <a:xfrm>
            <a:off x="587374" y="359273"/>
            <a:ext cx="6737062"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Tree>
    <p:extLst>
      <p:ext uri="{BB962C8B-B14F-4D97-AF65-F5344CB8AC3E}">
        <p14:creationId xmlns:p14="http://schemas.microsoft.com/office/powerpoint/2010/main" val="3248522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25"/>
          <p:cNvSpPr>
            <a:spLocks noChangeArrowheads="1"/>
          </p:cNvSpPr>
          <p:nvPr/>
        </p:nvSpPr>
        <p:spPr bwMode="auto">
          <a:xfrm>
            <a:off x="506413" y="1155700"/>
            <a:ext cx="8089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arlow" panose="00000500000000000000" pitchFamily="2" charset="0"/>
              </a:defRPr>
            </a:lvl1pPr>
            <a:lvl2pPr marL="742950" indent="-285750">
              <a:defRPr>
                <a:solidFill>
                  <a:schemeClr val="tx1"/>
                </a:solidFill>
                <a:latin typeface="Barlow" panose="00000500000000000000" pitchFamily="2" charset="0"/>
              </a:defRPr>
            </a:lvl2pPr>
            <a:lvl3pPr marL="1143000" indent="-228600">
              <a:defRPr>
                <a:solidFill>
                  <a:schemeClr val="tx1"/>
                </a:solidFill>
                <a:latin typeface="Barlow" panose="00000500000000000000" pitchFamily="2" charset="0"/>
              </a:defRPr>
            </a:lvl3pPr>
            <a:lvl4pPr marL="1600200" indent="-228600">
              <a:defRPr>
                <a:solidFill>
                  <a:schemeClr val="tx1"/>
                </a:solidFill>
                <a:latin typeface="Barlow" panose="00000500000000000000" pitchFamily="2" charset="0"/>
              </a:defRPr>
            </a:lvl4pPr>
            <a:lvl5pPr marL="2057400" indent="-228600">
              <a:defRPr>
                <a:solidFill>
                  <a:schemeClr val="tx1"/>
                </a:solidFill>
                <a:latin typeface="Barlow" panose="00000500000000000000" pitchFamily="2" charset="0"/>
              </a:defRPr>
            </a:lvl5pPr>
            <a:lvl6pPr marL="2514600" indent="-228600" defTabSz="912813" fontAlgn="base">
              <a:spcBef>
                <a:spcPct val="0"/>
              </a:spcBef>
              <a:spcAft>
                <a:spcPct val="0"/>
              </a:spcAft>
              <a:defRPr>
                <a:solidFill>
                  <a:schemeClr val="tx1"/>
                </a:solidFill>
                <a:latin typeface="Barlow" panose="00000500000000000000" pitchFamily="2" charset="0"/>
              </a:defRPr>
            </a:lvl6pPr>
            <a:lvl7pPr marL="2971800" indent="-228600" defTabSz="912813" fontAlgn="base">
              <a:spcBef>
                <a:spcPct val="0"/>
              </a:spcBef>
              <a:spcAft>
                <a:spcPct val="0"/>
              </a:spcAft>
              <a:defRPr>
                <a:solidFill>
                  <a:schemeClr val="tx1"/>
                </a:solidFill>
                <a:latin typeface="Barlow" panose="00000500000000000000" pitchFamily="2" charset="0"/>
              </a:defRPr>
            </a:lvl7pPr>
            <a:lvl8pPr marL="3429000" indent="-228600" defTabSz="912813" fontAlgn="base">
              <a:spcBef>
                <a:spcPct val="0"/>
              </a:spcBef>
              <a:spcAft>
                <a:spcPct val="0"/>
              </a:spcAft>
              <a:defRPr>
                <a:solidFill>
                  <a:schemeClr val="tx1"/>
                </a:solidFill>
                <a:latin typeface="Barlow" panose="00000500000000000000" pitchFamily="2" charset="0"/>
              </a:defRPr>
            </a:lvl8pPr>
            <a:lvl9pPr marL="3886200" indent="-228600" defTabSz="912813" fontAlgn="base">
              <a:spcBef>
                <a:spcPct val="0"/>
              </a:spcBef>
              <a:spcAft>
                <a:spcPct val="0"/>
              </a:spcAft>
              <a:defRPr>
                <a:solidFill>
                  <a:schemeClr val="tx1"/>
                </a:solidFill>
                <a:latin typeface="Barlow" panose="00000500000000000000" pitchFamily="2" charset="0"/>
              </a:defRPr>
            </a:lvl9pPr>
          </a:lstStyle>
          <a:p>
            <a:pPr eaLnBrk="1" hangingPunct="1"/>
            <a:r>
              <a:rPr lang="en-US" altLang="da-DK">
                <a:solidFill>
                  <a:srgbClr val="DF6752"/>
                </a:solidFill>
                <a:latin typeface="Arial" panose="020B0604020202020204" pitchFamily="34" charset="0"/>
              </a:rPr>
              <a:t>- SLET DETTE SLIDE, FØR DU FÆRDIGGØR PRÆSENTATIONEN</a:t>
            </a:r>
            <a:endParaRPr lang="da-DK" altLang="da-DK">
              <a:solidFill>
                <a:srgbClr val="DF6752"/>
              </a:solidFill>
              <a:latin typeface="Arial" panose="020B0604020202020204" pitchFamily="34" charset="0"/>
            </a:endParaRPr>
          </a:p>
        </p:txBody>
      </p:sp>
      <p:sp>
        <p:nvSpPr>
          <p:cNvPr id="3" name="Text Box 48"/>
          <p:cNvSpPr txBox="1">
            <a:spLocks noChangeArrowheads="1"/>
          </p:cNvSpPr>
          <p:nvPr/>
        </p:nvSpPr>
        <p:spPr bwMode="auto">
          <a:xfrm>
            <a:off x="587375" y="1960563"/>
            <a:ext cx="2327275" cy="320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spcBef>
                <a:spcPts val="0"/>
              </a:spcBef>
              <a:spcAft>
                <a:spcPts val="600"/>
              </a:spcAft>
              <a:defRPr/>
            </a:pPr>
            <a:r>
              <a:rPr lang="da-DK" sz="1000" b="1" spc="300" noProof="1" smtClean="0">
                <a:latin typeface="+mn-lt"/>
                <a:cs typeface="Arial" panose="020B0604020202020204" pitchFamily="34" charset="0"/>
              </a:rPr>
              <a:t>AAU-SKABELONER TIL POWERPOINT</a:t>
            </a:r>
            <a:r>
              <a:rPr lang="da-DK" sz="1000" b="1" noProof="1" smtClean="0">
                <a:latin typeface="+mn-lt"/>
                <a:cs typeface="Arial" panose="020B0604020202020204" pitchFamily="34" charset="0"/>
              </a:rPr>
              <a:t/>
            </a:r>
            <a:br>
              <a:rPr lang="da-DK" sz="1000" b="1" noProof="1" smtClean="0">
                <a:latin typeface="+mn-lt"/>
                <a:cs typeface="Arial" panose="020B0604020202020204" pitchFamily="34" charset="0"/>
              </a:rPr>
            </a:br>
            <a:r>
              <a:rPr lang="da-DK" sz="1000" b="1" noProof="1" smtClean="0">
                <a:latin typeface="+mn-lt"/>
                <a:cs typeface="Arial" panose="020B0604020202020204" pitchFamily="34" charset="0"/>
              </a:rPr>
              <a:t/>
            </a:r>
            <a:br>
              <a:rPr lang="da-DK" sz="1000" b="1" noProof="1" smtClean="0">
                <a:latin typeface="+mn-lt"/>
                <a:cs typeface="Arial" panose="020B0604020202020204" pitchFamily="34" charset="0"/>
              </a:rPr>
            </a:br>
            <a:r>
              <a:rPr lang="da-DK" sz="900" dirty="0" smtClean="0">
                <a:latin typeface="+mn-lt"/>
                <a:ea typeface="Calibri" panose="020F0502020204030204" pitchFamily="34" charset="0"/>
                <a:cs typeface="Times New Roman" panose="02020603050405020304" pitchFamily="18" charset="0"/>
              </a:rPr>
              <a:t>Når du åbner PowerPoint på din pc, kan du vælge mellem to skabeloner i 16:9-format med enten det danske eller engelske AAU-logo.</a:t>
            </a:r>
          </a:p>
          <a:p>
            <a:pPr defTabSz="914330" fontAlgn="auto">
              <a:spcBef>
                <a:spcPts val="0"/>
              </a:spcBef>
              <a:spcAft>
                <a:spcPts val="1000"/>
              </a:spcAft>
              <a:defRPr/>
            </a:pPr>
            <a:r>
              <a:rPr lang="da-DK" sz="900" dirty="0" smtClean="0">
                <a:latin typeface="+mn-lt"/>
                <a:ea typeface="Calibri" panose="020F0502020204030204" pitchFamily="34" charset="0"/>
                <a:cs typeface="Times New Roman" panose="02020603050405020304" pitchFamily="18" charset="0"/>
              </a:rPr>
              <a:t>Det er også muligt at hente PowerPoint-skabelonerne på: </a:t>
            </a:r>
            <a:r>
              <a:rPr lang="da-DK" sz="900" dirty="0" smtClean="0">
                <a:latin typeface="+mn-lt"/>
                <a:ea typeface="Calibri" panose="020F0502020204030204" pitchFamily="34" charset="0"/>
                <a:cs typeface="Times New Roman" panose="02020603050405020304" pitchFamily="18" charset="0"/>
                <a:hlinkClick r:id="rId2"/>
              </a:rPr>
              <a:t>www.design.aau.dk/skabeloner/</a:t>
            </a:r>
            <a:r>
              <a:rPr lang="da-DK" sz="900" dirty="0" err="1" smtClean="0">
                <a:latin typeface="+mn-lt"/>
                <a:ea typeface="Calibri" panose="020F0502020204030204" pitchFamily="34" charset="0"/>
                <a:cs typeface="Times New Roman" panose="02020603050405020304" pitchFamily="18" charset="0"/>
                <a:hlinkClick r:id="rId2"/>
              </a:rPr>
              <a:t>powerpoint</a:t>
            </a:r>
            <a:r>
              <a:rPr lang="da-DK" sz="900" dirty="0" smtClean="0">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defTabSz="914330" fontAlgn="auto">
              <a:spcBef>
                <a:spcPts val="0"/>
              </a:spcBef>
              <a:spcAft>
                <a:spcPts val="1000"/>
              </a:spcAft>
              <a:defRPr/>
            </a:pPr>
            <a:r>
              <a:rPr lang="da-DK" sz="1000" b="1" spc="300" noProof="1" smtClean="0">
                <a:cs typeface="Arial" panose="020B0604020202020204" pitchFamily="34" charset="0"/>
              </a:rPr>
              <a:t>SKRIFT</a:t>
            </a:r>
            <a:br>
              <a:rPr lang="da-DK" sz="1000" b="1" spc="300" noProof="1" smtClean="0">
                <a:cs typeface="Arial" panose="020B0604020202020204" pitchFamily="34" charset="0"/>
              </a:rPr>
            </a:br>
            <a:r>
              <a:rPr lang="da-DK" sz="1050" b="1" noProof="1" smtClean="0">
                <a:cs typeface="Arial" panose="020B0604020202020204" pitchFamily="34" charset="0"/>
              </a:rPr>
              <a:t/>
            </a:r>
            <a:br>
              <a:rPr lang="da-DK" sz="1050" b="1" noProof="1" smtClean="0">
                <a:cs typeface="Arial" panose="020B0604020202020204" pitchFamily="34" charset="0"/>
              </a:rPr>
            </a:br>
            <a:r>
              <a:rPr lang="da-DK" altLang="da-DK" sz="900" noProof="1" smtClean="0">
                <a:cs typeface="Arial" panose="020B0604020202020204" pitchFamily="34" charset="0"/>
              </a:rPr>
              <a:t>AAU anvender vores sekundære skrifttype Arial i PowerPoint-præsentationer.</a:t>
            </a:r>
          </a:p>
          <a:p>
            <a:pPr defTabSz="914330" fontAlgn="auto">
              <a:lnSpc>
                <a:spcPct val="115000"/>
              </a:lnSpc>
              <a:spcBef>
                <a:spcPts val="0"/>
              </a:spcBef>
              <a:spcAft>
                <a:spcPts val="1000"/>
              </a:spcAft>
              <a:defRPr/>
            </a:pPr>
            <a:endParaRPr lang="da-DK" sz="900" dirty="0" smtClean="0">
              <a:latin typeface="+mn-lt"/>
              <a:ea typeface="Calibri" panose="020F0502020204030204" pitchFamily="34" charset="0"/>
              <a:cs typeface="Times New Roman" panose="02020603050405020304" pitchFamily="18" charset="0"/>
            </a:endParaRPr>
          </a:p>
        </p:txBody>
      </p:sp>
      <p:sp>
        <p:nvSpPr>
          <p:cNvPr id="4" name="Text Box 48"/>
          <p:cNvSpPr txBox="1">
            <a:spLocks noChangeArrowheads="1"/>
          </p:cNvSpPr>
          <p:nvPr/>
        </p:nvSpPr>
        <p:spPr bwMode="auto">
          <a:xfrm>
            <a:off x="6269038" y="1960563"/>
            <a:ext cx="2327275" cy="382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SKABELONENS FARVER</a:t>
            </a:r>
          </a:p>
          <a:p>
            <a:pPr defTabSz="914330" eaLnBrk="1" fontAlgn="auto" hangingPunct="1">
              <a:lnSpc>
                <a:spcPct val="90000"/>
              </a:lnSpc>
              <a:spcBef>
                <a:spcPts val="0"/>
              </a:spcBef>
              <a:spcAft>
                <a:spcPts val="600"/>
              </a:spcAft>
              <a:defRPr/>
            </a:pPr>
            <a:r>
              <a:rPr lang="da-DK" sz="1100" b="1" noProof="1" smtClean="0">
                <a:cs typeface="Arial" panose="020B0604020202020204" pitchFamily="34" charset="0"/>
              </a:rPr>
              <a:t/>
            </a:r>
            <a:br>
              <a:rPr lang="da-DK" sz="1100" b="1" noProof="1" smtClean="0">
                <a:cs typeface="Arial" panose="020B0604020202020204" pitchFamily="34" charset="0"/>
              </a:rPr>
            </a:br>
            <a:r>
              <a:rPr lang="da-DK" sz="900" noProof="1" smtClean="0">
                <a:cs typeface="Arial" panose="020B0604020202020204" pitchFamily="34" charset="0"/>
              </a:rPr>
              <a:t>Du kan vælge mellem en række farver til baggrunde og grafer.</a:t>
            </a:r>
          </a:p>
          <a:p>
            <a:pPr defTabSz="914330" eaLnBrk="1" fontAlgn="auto" hangingPunct="1">
              <a:lnSpc>
                <a:spcPct val="90000"/>
              </a:lnSpc>
              <a:spcBef>
                <a:spcPts val="0"/>
              </a:spcBef>
              <a:spcAft>
                <a:spcPts val="600"/>
              </a:spcAft>
              <a:defRPr/>
            </a:pPr>
            <a:r>
              <a:rPr lang="da-DK" sz="900" noProof="1" smtClean="0">
                <a:cs typeface="Arial" panose="020B0604020202020204" pitchFamily="34" charset="0"/>
              </a:rPr>
              <a:t>Højreklik på den flade, du vil skifte farve på, og derefter malerbøtte-ikonet (Fyldfarve til figur)</a:t>
            </a:r>
          </a:p>
          <a:p>
            <a:pPr defTabSz="914330" eaLnBrk="1" fontAlgn="auto" hangingPunct="1">
              <a:lnSpc>
                <a:spcPct val="90000"/>
              </a:lnSpc>
              <a:spcBef>
                <a:spcPts val="0"/>
              </a:spcBef>
              <a:spcAft>
                <a:spcPts val="600"/>
              </a:spcAft>
              <a:defRPr/>
            </a:pPr>
            <a:endParaRPr lang="da-DK" sz="1000" b="1" spc="300" noProof="1" smtClean="0">
              <a:latin typeface="+mn-lt"/>
              <a:cs typeface="Arial" panose="020B0604020202020204" pitchFamily="34" charset="0"/>
            </a:endParaRPr>
          </a:p>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BILLEDSTØRRELSER</a:t>
            </a:r>
          </a:p>
          <a:p>
            <a:pPr defTabSz="914330" eaLnBrk="1" fontAlgn="auto" hangingPunct="1">
              <a:lnSpc>
                <a:spcPct val="90000"/>
              </a:lnSpc>
              <a:spcBef>
                <a:spcPts val="0"/>
              </a:spcBef>
              <a:spcAft>
                <a:spcPts val="600"/>
              </a:spcAft>
              <a:defRPr/>
            </a:pPr>
            <a:r>
              <a:rPr lang="da-DK" sz="1000" b="1" noProof="1">
                <a:latin typeface="+mj-lt"/>
                <a:cs typeface="Arial" panose="020B0604020202020204" pitchFamily="34" charset="0"/>
              </a:rPr>
              <a:t/>
            </a:r>
            <a:br>
              <a:rPr lang="da-DK" sz="1000" b="1" noProof="1">
                <a:latin typeface="+mj-lt"/>
                <a:cs typeface="Arial" panose="020B0604020202020204" pitchFamily="34" charset="0"/>
              </a:rPr>
            </a:br>
            <a:r>
              <a:rPr lang="da-DK" sz="900" noProof="1" smtClean="0">
                <a:latin typeface="+mn-lt"/>
                <a:cs typeface="Arial" panose="020B0604020202020204" pitchFamily="34" charset="0"/>
              </a:rPr>
              <a:t>Sørg for at bruge højkvalitetsbilleder i de forskellige layouts. Undgå at skulle skalerer små billeder op, da dette vil gøre dem pixileret og se uprofessionelt ud. </a:t>
            </a:r>
          </a:p>
          <a:p>
            <a:pPr defTabSz="914330" eaLnBrk="1" fontAlgn="auto" hangingPunct="1">
              <a:lnSpc>
                <a:spcPct val="90000"/>
              </a:lnSpc>
              <a:spcBef>
                <a:spcPts val="0"/>
              </a:spcBef>
              <a:spcAft>
                <a:spcPts val="600"/>
              </a:spcAft>
              <a:defRPr/>
            </a:pPr>
            <a:r>
              <a:rPr lang="da-DK" sz="900" noProof="1" smtClean="0">
                <a:latin typeface="+mn-lt"/>
                <a:cs typeface="Arial" panose="020B0604020202020204" pitchFamily="34" charset="0"/>
              </a:rPr>
              <a:t>Via Skyfish vil i kunne søge og downloade højkvalitetsbilleder fra AAU. </a:t>
            </a:r>
          </a:p>
          <a:p>
            <a:pPr defTabSz="914330" eaLnBrk="1" fontAlgn="auto" hangingPunct="1">
              <a:lnSpc>
                <a:spcPct val="90000"/>
              </a:lnSpc>
              <a:spcBef>
                <a:spcPts val="0"/>
              </a:spcBef>
              <a:spcAft>
                <a:spcPts val="600"/>
              </a:spcAft>
              <a:defRPr/>
            </a:pPr>
            <a:r>
              <a:rPr lang="da-DK" sz="900" noProof="1" smtClean="0">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900" noProof="1" smtClean="0">
                <a:latin typeface="+mn-lt"/>
                <a:cs typeface="Arial" panose="020B0604020202020204" pitchFamily="34" charset="0"/>
              </a:rPr>
            </a:br>
            <a:r>
              <a:rPr lang="da-DK" sz="900" b="1" noProof="1" smtClean="0">
                <a:latin typeface="+mn-lt"/>
                <a:cs typeface="Arial" panose="020B0604020202020204" pitchFamily="34" charset="0"/>
              </a:rPr>
              <a:t>Gem som  - Gennemse - Komprimeringsindstillinger. </a:t>
            </a:r>
            <a:r>
              <a:rPr lang="da-DK" sz="900" noProof="1" smtClean="0">
                <a:latin typeface="+mn-lt"/>
                <a:cs typeface="Arial" panose="020B0604020202020204" pitchFamily="34" charset="0"/>
              </a:rPr>
              <a:t>Sørg dog for ikke at gemme under 150 ppi. </a:t>
            </a:r>
          </a:p>
        </p:txBody>
      </p:sp>
      <p:sp>
        <p:nvSpPr>
          <p:cNvPr id="5" name="Text Box 48"/>
          <p:cNvSpPr txBox="1">
            <a:spLocks noChangeArrowheads="1"/>
          </p:cNvSpPr>
          <p:nvPr/>
        </p:nvSpPr>
        <p:spPr bwMode="auto">
          <a:xfrm>
            <a:off x="9115425" y="1960563"/>
            <a:ext cx="2286000" cy="356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lnSpc>
                <a:spcPct val="90000"/>
              </a:lnSpc>
              <a:spcBef>
                <a:spcPts val="0"/>
              </a:spcBef>
              <a:spcAft>
                <a:spcPts val="600"/>
              </a:spcAft>
              <a:defRPr/>
            </a:pPr>
            <a:r>
              <a:rPr lang="da-DK" sz="1000" b="1" spc="300" noProof="1" smtClean="0">
                <a:cs typeface="Arial" panose="020B0604020202020204" pitchFamily="34" charset="0"/>
              </a:rPr>
              <a:t>INDSÆT BILLEDE</a:t>
            </a:r>
          </a:p>
          <a:p>
            <a:pPr defTabSz="914330" eaLnBrk="1" fontAlgn="auto" hangingPunct="1">
              <a:lnSpc>
                <a:spcPct val="90000"/>
              </a:lnSpc>
              <a:spcBef>
                <a:spcPts val="0"/>
              </a:spcBef>
              <a:spcAft>
                <a:spcPts val="600"/>
              </a:spcAft>
              <a:defRPr/>
            </a:pPr>
            <a:r>
              <a:rPr lang="da-DK" sz="1100" b="1" noProof="1" smtClean="0">
                <a:cs typeface="Arial" panose="020B0604020202020204" pitchFamily="34" charset="0"/>
              </a:rPr>
              <a:t/>
            </a:r>
            <a:br>
              <a:rPr lang="da-DK" sz="1100" b="1" noProof="1" smtClean="0">
                <a:cs typeface="Arial" panose="020B0604020202020204" pitchFamily="34" charset="0"/>
              </a:rPr>
            </a:br>
            <a:r>
              <a:rPr lang="da-DK" sz="900" noProof="1" smtClean="0">
                <a:cs typeface="Arial" panose="020B0604020202020204" pitchFamily="34" charset="0"/>
              </a:rPr>
              <a:t>På layouts med billedholder: Klik på ikon og vælg </a:t>
            </a:r>
            <a:r>
              <a:rPr lang="da-DK" sz="900" b="1" noProof="1" smtClean="0">
                <a:cs typeface="Arial" panose="020B0604020202020204" pitchFamily="34" charset="0"/>
              </a:rPr>
              <a:t>Indsæt</a:t>
            </a:r>
          </a:p>
          <a:p>
            <a:pPr defTabSz="914330" eaLnBrk="1" fontAlgn="auto" hangingPunct="1">
              <a:lnSpc>
                <a:spcPct val="90000"/>
              </a:lnSpc>
              <a:spcBef>
                <a:spcPts val="0"/>
              </a:spcBef>
              <a:spcAft>
                <a:spcPts val="600"/>
              </a:spcAft>
              <a:defRPr/>
            </a:pPr>
            <a:r>
              <a:rPr lang="da-DK" sz="900" noProof="1" smtClean="0">
                <a:cs typeface="Arial" panose="020B0604020202020204" pitchFamily="34" charset="0"/>
              </a:rPr>
              <a:t>Teksten ”Klik her, hvis du vil udskifte billedet” bliver ikke vist i din præsentation.  </a:t>
            </a:r>
          </a:p>
          <a:p>
            <a:pPr defTabSz="914330" eaLnBrk="1" fontAlgn="auto" hangingPunct="1">
              <a:lnSpc>
                <a:spcPct val="90000"/>
              </a:lnSpc>
              <a:spcBef>
                <a:spcPts val="0"/>
              </a:spcBef>
              <a:spcAft>
                <a:spcPts val="600"/>
              </a:spcAft>
              <a:defRPr/>
            </a:pPr>
            <a:endParaRPr lang="da-DK" sz="1000" b="1" noProof="1" smtClean="0">
              <a:latin typeface="+mj-lt"/>
              <a:cs typeface="Arial" panose="020B0604020202020204" pitchFamily="34" charset="0"/>
            </a:endParaRPr>
          </a:p>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BESKÆR BILLEDE</a:t>
            </a:r>
          </a:p>
          <a:p>
            <a:pPr defTabSz="914330" eaLnBrk="1" fontAlgn="auto" hangingPunct="1">
              <a:lnSpc>
                <a:spcPct val="90000"/>
              </a:lnSpc>
              <a:spcBef>
                <a:spcPts val="0"/>
              </a:spcBef>
              <a:spcAft>
                <a:spcPts val="600"/>
              </a:spcAft>
              <a:defRPr/>
            </a:pPr>
            <a:r>
              <a:rPr lang="da-DK" sz="1000" b="1" noProof="1">
                <a:latin typeface="+mj-lt"/>
                <a:cs typeface="Arial" panose="020B0604020202020204" pitchFamily="34" charset="0"/>
              </a:rPr>
              <a:t/>
            </a:r>
            <a:br>
              <a:rPr lang="da-DK" sz="1000" b="1" noProof="1">
                <a:latin typeface="+mj-lt"/>
                <a:cs typeface="Arial" panose="020B0604020202020204" pitchFamily="34" charset="0"/>
              </a:rPr>
            </a:br>
            <a:r>
              <a:rPr lang="da-DK" sz="900" b="1" noProof="1" smtClean="0">
                <a:cs typeface="Arial" panose="020B0604020202020204" pitchFamily="34" charset="0"/>
              </a:rPr>
              <a:t>1</a:t>
            </a:r>
            <a:r>
              <a:rPr lang="da-DK" sz="900" noProof="1" smtClean="0">
                <a:cs typeface="Arial" panose="020B0604020202020204" pitchFamily="34" charset="0"/>
              </a:rPr>
              <a:t>. Klik </a:t>
            </a:r>
            <a:r>
              <a:rPr lang="da-DK" sz="900" b="1" noProof="1" smtClean="0">
                <a:cs typeface="Arial" panose="020B0604020202020204" pitchFamily="34" charset="0"/>
              </a:rPr>
              <a:t>Beskær</a:t>
            </a:r>
            <a:r>
              <a:rPr lang="da-DK" sz="900" noProof="1" smtClean="0">
                <a:cs typeface="Arial" panose="020B0604020202020204" pitchFamily="34" charset="0"/>
              </a:rPr>
              <a:t> </a:t>
            </a:r>
            <a:r>
              <a:rPr lang="da-DK" sz="900" i="1" noProof="1" smtClean="0">
                <a:cs typeface="Arial" panose="020B0604020202020204" pitchFamily="34" charset="0"/>
              </a:rPr>
              <a:t>(højreklik på billedet og tryk på ikonet som er vist til højre) </a:t>
            </a:r>
            <a:r>
              <a:rPr lang="da-DK" sz="900" noProof="1" smtClean="0">
                <a:cs typeface="Arial" panose="020B0604020202020204" pitchFamily="34" charset="0"/>
              </a:rPr>
              <a:t>for at ændre billedets fokus/størrelse</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2. </a:t>
            </a:r>
            <a:r>
              <a:rPr lang="da-DK" sz="900" noProof="1" smtClean="0">
                <a:cs typeface="Arial" panose="020B0604020202020204" pitchFamily="34" charset="0"/>
              </a:rPr>
              <a:t>Ønsker du at skalere billedet </a:t>
            </a:r>
            <a:r>
              <a:rPr lang="da-DK" sz="900" i="1" noProof="1" smtClean="0">
                <a:cs typeface="Arial" panose="020B0604020202020204" pitchFamily="34" charset="0"/>
              </a:rPr>
              <a:t>(ændre billedets størrelse uden at ændre dets proportioner), </a:t>
            </a:r>
            <a:r>
              <a:rPr lang="da-DK" sz="900" noProof="1" smtClean="0">
                <a:cs typeface="Arial" panose="020B0604020202020204" pitchFamily="34" charset="0"/>
              </a:rPr>
              <a:t>så hold </a:t>
            </a:r>
            <a:r>
              <a:rPr lang="da-DK" sz="900" b="1" noProof="1" smtClean="0">
                <a:cs typeface="Arial" panose="020B0604020202020204" pitchFamily="34" charset="0"/>
              </a:rPr>
              <a:t>SHIFT</a:t>
            </a:r>
            <a:r>
              <a:rPr lang="da-DK" sz="900" noProof="1" smtClean="0">
                <a:cs typeface="Arial" panose="020B0604020202020204" pitchFamily="34" charset="0"/>
              </a:rPr>
              <a:t>-knappen nede, mens du trækker i billedets hjørner</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3. </a:t>
            </a:r>
            <a:r>
              <a:rPr lang="da-DK" sz="900" noProof="1" smtClean="0">
                <a:cs typeface="Arial" panose="020B0604020202020204" pitchFamily="34" charset="0"/>
              </a:rPr>
              <a:t>Højreklik på billedet og vælg </a:t>
            </a:r>
            <a:r>
              <a:rPr lang="da-DK" sz="900" b="1" noProof="1" smtClean="0">
                <a:cs typeface="Arial" panose="020B0604020202020204" pitchFamily="34" charset="0"/>
              </a:rPr>
              <a:t>Placer bagerst</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Tip: </a:t>
            </a:r>
            <a:r>
              <a:rPr lang="da-DK" sz="900" noProof="1" smtClean="0">
                <a:cs typeface="Arial" panose="020B0604020202020204" pitchFamily="34" charset="0"/>
              </a:rPr>
              <a:t>Hvis du sletter billedet og indsætter et nyt, kan billedet lægge sig foran tekst og grafik. Hvis dette sker, skal du vælge billedet, højreklikke og vælge </a:t>
            </a:r>
            <a:r>
              <a:rPr lang="da-DK" sz="900" b="1" noProof="1" smtClean="0">
                <a:cs typeface="Arial" panose="020B0604020202020204" pitchFamily="34" charset="0"/>
              </a:rPr>
              <a:t>Placer bagerst</a:t>
            </a:r>
            <a:endParaRPr lang="da-DK" sz="900" b="1" noProof="1">
              <a:cs typeface="Arial" panose="020B0604020202020204" pitchFamily="34" charset="0"/>
            </a:endParaRPr>
          </a:p>
        </p:txBody>
      </p:sp>
      <p:sp>
        <p:nvSpPr>
          <p:cNvPr id="6" name="Text Box 48"/>
          <p:cNvSpPr txBox="1">
            <a:spLocks noChangeArrowheads="1"/>
          </p:cNvSpPr>
          <p:nvPr/>
        </p:nvSpPr>
        <p:spPr bwMode="auto">
          <a:xfrm>
            <a:off x="9115425" y="5935663"/>
            <a:ext cx="2517775"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lnSpc>
                <a:spcPct val="90000"/>
              </a:lnSpc>
              <a:spcBef>
                <a:spcPts val="0"/>
              </a:spcBef>
              <a:spcAft>
                <a:spcPts val="600"/>
              </a:spcAft>
              <a:defRPr/>
            </a:pPr>
            <a:r>
              <a:rPr lang="da-DK" sz="1000" b="1" spc="300" noProof="1" smtClean="0">
                <a:latin typeface="+mn-lt"/>
                <a:cs typeface="Arial" panose="020B0604020202020204" pitchFamily="34" charset="0"/>
              </a:rPr>
              <a:t>MERE INFORMATION</a:t>
            </a:r>
          </a:p>
          <a:p>
            <a:pPr defTabSz="914330" eaLnBrk="1" fontAlgn="auto" hangingPunct="1">
              <a:lnSpc>
                <a:spcPct val="90000"/>
              </a:lnSpc>
              <a:spcBef>
                <a:spcPts val="0"/>
              </a:spcBef>
              <a:spcAft>
                <a:spcPts val="600"/>
              </a:spcAft>
              <a:defRPr/>
            </a:pPr>
            <a:r>
              <a:rPr lang="da-DK" sz="900" b="1" noProof="1">
                <a:latin typeface="+mn-lt"/>
                <a:cs typeface="Arial" panose="020B0604020202020204" pitchFamily="34" charset="0"/>
              </a:rPr>
              <a:t/>
            </a:r>
            <a:br>
              <a:rPr lang="da-DK" sz="900" b="1" noProof="1">
                <a:latin typeface="+mn-lt"/>
                <a:cs typeface="Arial" panose="020B0604020202020204" pitchFamily="34" charset="0"/>
              </a:rPr>
            </a:br>
            <a:r>
              <a:rPr lang="da-DK" sz="900" noProof="1">
                <a:latin typeface="+mn-lt"/>
                <a:cs typeface="Arial" panose="020B0604020202020204" pitchFamily="34" charset="0"/>
              </a:rPr>
              <a:t>Se designguiden på</a:t>
            </a:r>
            <a:br>
              <a:rPr lang="da-DK" sz="900" noProof="1">
                <a:latin typeface="+mn-lt"/>
                <a:cs typeface="Arial" panose="020B0604020202020204" pitchFamily="34" charset="0"/>
              </a:rPr>
            </a:br>
            <a:r>
              <a:rPr lang="da-DK" sz="900" dirty="0" smtClean="0">
                <a:ea typeface="Calibri" panose="020F0502020204030204" pitchFamily="34" charset="0"/>
                <a:cs typeface="Times New Roman" panose="02020603050405020304" pitchFamily="18" charset="0"/>
                <a:hlinkClick r:id="rId2"/>
              </a:rPr>
              <a:t>www.design.aau.dk/skabeloner/powerpoint</a:t>
            </a:r>
            <a:endParaRPr lang="da-DK" sz="900" noProof="1">
              <a:solidFill>
                <a:schemeClr val="accent4"/>
              </a:solidFill>
              <a:latin typeface="+mj-lt"/>
              <a:cs typeface="Arial" panose="020B0604020202020204" pitchFamily="34" charset="0"/>
            </a:endParaRPr>
          </a:p>
        </p:txBody>
      </p:sp>
      <p:sp>
        <p:nvSpPr>
          <p:cNvPr id="7" name="Text Box 48"/>
          <p:cNvSpPr txBox="1">
            <a:spLocks noChangeArrowheads="1"/>
          </p:cNvSpPr>
          <p:nvPr/>
        </p:nvSpPr>
        <p:spPr bwMode="auto">
          <a:xfrm>
            <a:off x="3429000" y="1960563"/>
            <a:ext cx="2327275"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4400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330" eaLnBrk="1" fontAlgn="auto" hangingPunct="1">
              <a:spcBef>
                <a:spcPts val="0"/>
              </a:spcBef>
              <a:spcAft>
                <a:spcPts val="600"/>
              </a:spcAft>
              <a:defRPr/>
            </a:pPr>
            <a:r>
              <a:rPr lang="da-DK" sz="1000" b="1" spc="300" noProof="1" smtClean="0">
                <a:latin typeface="+mn-lt"/>
                <a:cs typeface="Arial" panose="020B0604020202020204" pitchFamily="34" charset="0"/>
              </a:rPr>
              <a:t>LAV NYT DIAS/SLIDE </a:t>
            </a:r>
            <a:r>
              <a:rPr lang="da-DK" sz="900" noProof="1" smtClean="0">
                <a:cs typeface="Arial" panose="020B0604020202020204" pitchFamily="34" charset="0"/>
              </a:rPr>
              <a:t>(HHV. 2010- + 2013- OG 2016-VERSION)</a:t>
            </a:r>
          </a:p>
          <a:p>
            <a:pPr defTabSz="914330" eaLnBrk="1" fontAlgn="auto" hangingPunct="1">
              <a:spcBef>
                <a:spcPts val="0"/>
              </a:spcBef>
              <a:spcAft>
                <a:spcPts val="600"/>
              </a:spcAft>
              <a:defRPr/>
            </a:pPr>
            <a:r>
              <a:rPr lang="da-DK" sz="900" noProof="1" smtClean="0">
                <a:cs typeface="Arial" panose="020B0604020202020204" pitchFamily="34" charset="0"/>
              </a:rPr>
              <a:t> </a:t>
            </a:r>
            <a:r>
              <a:rPr lang="da-DK" sz="800" b="1" noProof="1" smtClean="0">
                <a:cs typeface="Arial" panose="020B0604020202020204" pitchFamily="34" charset="0"/>
              </a:rPr>
              <a:t/>
            </a:r>
            <a:br>
              <a:rPr lang="da-DK" sz="800" b="1" noProof="1" smtClean="0">
                <a:cs typeface="Arial" panose="020B0604020202020204" pitchFamily="34" charset="0"/>
              </a:rPr>
            </a:br>
            <a:r>
              <a:rPr lang="da-DK" altLang="da-DK" sz="900" b="1" noProof="1" smtClean="0">
                <a:cs typeface="Arial" panose="020B0604020202020204" pitchFamily="34" charset="0"/>
              </a:rPr>
              <a:t>1. </a:t>
            </a:r>
            <a:r>
              <a:rPr lang="da-DK" altLang="da-DK" sz="900" noProof="1" smtClean="0">
                <a:cs typeface="Arial" panose="020B0604020202020204" pitchFamily="34" charset="0"/>
              </a:rPr>
              <a:t>Klik på </a:t>
            </a:r>
            <a:r>
              <a:rPr lang="da-DK" altLang="da-DK" sz="900" b="1" noProof="1" smtClean="0">
                <a:cs typeface="Arial" panose="020B0604020202020204" pitchFamily="34" charset="0"/>
              </a:rPr>
              <a:t>Startside/Hjem</a:t>
            </a:r>
          </a:p>
          <a:p>
            <a:pPr defTabSz="914330" eaLnBrk="1" fontAlgn="auto" hangingPunct="1">
              <a:spcBef>
                <a:spcPts val="0"/>
              </a:spcBef>
              <a:spcAft>
                <a:spcPts val="600"/>
              </a:spcAft>
              <a:defRPr/>
            </a:pPr>
            <a:r>
              <a:rPr lang="da-DK" altLang="da-DK" sz="900" b="1" noProof="1" smtClean="0">
                <a:latin typeface="+mn-lt"/>
                <a:cs typeface="Arial" panose="020B0604020202020204" pitchFamily="34" charset="0"/>
              </a:rPr>
              <a:t>2</a:t>
            </a:r>
            <a:r>
              <a:rPr lang="da-DK" altLang="da-DK" sz="900" b="1" noProof="1">
                <a:latin typeface="+mn-lt"/>
                <a:cs typeface="Arial" panose="020B0604020202020204" pitchFamily="34" charset="0"/>
              </a:rPr>
              <a:t>. </a:t>
            </a:r>
            <a:r>
              <a:rPr lang="da-DK" altLang="da-DK" sz="900" noProof="1">
                <a:latin typeface="+mn-lt"/>
                <a:cs typeface="Arial" panose="020B0604020202020204" pitchFamily="34" charset="0"/>
              </a:rPr>
              <a:t>Under knappen </a:t>
            </a:r>
            <a:r>
              <a:rPr lang="da-DK" altLang="da-DK" sz="900" b="1" noProof="1">
                <a:latin typeface="+mn-lt"/>
                <a:cs typeface="Arial" panose="020B0604020202020204" pitchFamily="34" charset="0"/>
              </a:rPr>
              <a:t>Nyt dias/Nyt slide</a:t>
            </a:r>
            <a:r>
              <a:rPr lang="da-DK" altLang="da-DK" sz="900" noProof="1">
                <a:latin typeface="+mn-lt"/>
                <a:cs typeface="Arial" panose="020B0604020202020204" pitchFamily="34" charset="0"/>
              </a:rPr>
              <a:t>. Klik på øverste del af knappen for at oprette i et dias/slide magen til det markerede. Klik på nederste del for at se et udvalg af mulige </a:t>
            </a:r>
            <a:r>
              <a:rPr lang="da-DK" altLang="da-DK" sz="900" noProof="1" smtClean="0">
                <a:latin typeface="+mn-lt"/>
                <a:cs typeface="Arial" panose="020B0604020202020204" pitchFamily="34" charset="0"/>
              </a:rPr>
              <a:t>layoutvalg med AAU-design. </a:t>
            </a:r>
          </a:p>
          <a:p>
            <a:pPr defTabSz="914330" eaLnBrk="1" fontAlgn="auto" hangingPunct="1">
              <a:spcBef>
                <a:spcPts val="0"/>
              </a:spcBef>
              <a:spcAft>
                <a:spcPts val="600"/>
              </a:spcAft>
              <a:defRPr/>
            </a:pPr>
            <a:endParaRPr lang="da-DK" altLang="da-DK" sz="900" noProof="1" smtClean="0">
              <a:latin typeface="+mn-lt"/>
              <a:cs typeface="Arial" panose="020B0604020202020204" pitchFamily="34" charset="0"/>
            </a:endParaRPr>
          </a:p>
          <a:p>
            <a:pPr defTabSz="914330" eaLnBrk="1" fontAlgn="auto" hangingPunct="1">
              <a:lnSpc>
                <a:spcPct val="90000"/>
              </a:lnSpc>
              <a:spcBef>
                <a:spcPts val="0"/>
              </a:spcBef>
              <a:spcAft>
                <a:spcPts val="0"/>
              </a:spcAft>
              <a:defRPr/>
            </a:pPr>
            <a:r>
              <a:rPr lang="da-DK" sz="1000" b="1" spc="300" noProof="1" smtClean="0">
                <a:cs typeface="Arial" panose="020B0604020202020204" pitchFamily="34" charset="0"/>
              </a:rPr>
              <a:t>GITTER- OG HJÆLPELINJER</a:t>
            </a:r>
          </a:p>
          <a:p>
            <a:pPr defTabSz="914330" eaLnBrk="1" fontAlgn="auto" hangingPunct="1">
              <a:lnSpc>
                <a:spcPct val="90000"/>
              </a:lnSpc>
              <a:spcBef>
                <a:spcPts val="0"/>
              </a:spcBef>
              <a:spcAft>
                <a:spcPts val="0"/>
              </a:spcAft>
              <a:defRPr/>
            </a:pPr>
            <a:endParaRPr lang="da-DK" sz="1000" b="1" spc="300" noProof="1" smtClean="0">
              <a:cs typeface="Arial" panose="020B0604020202020204" pitchFamily="34" charset="0"/>
            </a:endParaRPr>
          </a:p>
          <a:p>
            <a:pPr defTabSz="914330" eaLnBrk="1" fontAlgn="auto" hangingPunct="1">
              <a:lnSpc>
                <a:spcPct val="90000"/>
              </a:lnSpc>
              <a:spcBef>
                <a:spcPts val="0"/>
              </a:spcBef>
              <a:spcAft>
                <a:spcPts val="600"/>
              </a:spcAft>
              <a:defRPr/>
            </a:pPr>
            <a:r>
              <a:rPr lang="da-DK" sz="900" noProof="1" smtClean="0">
                <a:cs typeface="Arial" panose="020B0604020202020204" pitchFamily="34" charset="0"/>
              </a:rPr>
              <a:t>For at få et ensartet udtryk i vores præsentationer er der guidelines i form af </a:t>
            </a:r>
            <a:r>
              <a:rPr lang="da-DK" sz="900" b="1" noProof="1" smtClean="0">
                <a:cs typeface="Arial" panose="020B0604020202020204" pitchFamily="34" charset="0"/>
              </a:rPr>
              <a:t>Hjælpelinjer. </a:t>
            </a:r>
            <a:r>
              <a:rPr lang="da-DK" sz="900" noProof="1" smtClean="0">
                <a:cs typeface="Arial" panose="020B0604020202020204" pitchFamily="34" charset="0"/>
              </a:rPr>
              <a:t>For at se disse: </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1. </a:t>
            </a:r>
            <a:r>
              <a:rPr lang="da-DK" sz="900" noProof="1" smtClean="0">
                <a:cs typeface="Arial" panose="020B0604020202020204" pitchFamily="34" charset="0"/>
              </a:rPr>
              <a:t>Klik på </a:t>
            </a:r>
            <a:r>
              <a:rPr lang="da-DK" sz="900" b="1" noProof="1" smtClean="0">
                <a:cs typeface="Arial" panose="020B0604020202020204" pitchFamily="34" charset="0"/>
              </a:rPr>
              <a:t>Vis</a:t>
            </a:r>
          </a:p>
          <a:p>
            <a:pPr defTabSz="914330" eaLnBrk="1" fontAlgn="auto" hangingPunct="1">
              <a:lnSpc>
                <a:spcPct val="90000"/>
              </a:lnSpc>
              <a:spcBef>
                <a:spcPts val="0"/>
              </a:spcBef>
              <a:spcAft>
                <a:spcPts val="600"/>
              </a:spcAft>
              <a:defRPr/>
            </a:pPr>
            <a:r>
              <a:rPr lang="da-DK" sz="900" b="1" noProof="1" smtClean="0">
                <a:cs typeface="Arial" panose="020B0604020202020204" pitchFamily="34" charset="0"/>
              </a:rPr>
              <a:t>2. </a:t>
            </a:r>
            <a:r>
              <a:rPr lang="da-DK" sz="900" noProof="1" smtClean="0">
                <a:cs typeface="Arial" panose="020B0604020202020204" pitchFamily="34" charset="0"/>
              </a:rPr>
              <a:t>Vælg </a:t>
            </a:r>
            <a:r>
              <a:rPr lang="da-DK" sz="900" b="1" noProof="1" smtClean="0">
                <a:cs typeface="Arial" panose="020B0604020202020204" pitchFamily="34" charset="0"/>
              </a:rPr>
              <a:t>Gitterlinjer</a:t>
            </a:r>
            <a:r>
              <a:rPr lang="da-DK" sz="900" noProof="1" smtClean="0">
                <a:cs typeface="Arial" panose="020B0604020202020204" pitchFamily="34" charset="0"/>
              </a:rPr>
              <a:t> og/eller </a:t>
            </a:r>
            <a:r>
              <a:rPr lang="da-DK" sz="900" b="1" noProof="1" smtClean="0">
                <a:cs typeface="Arial" panose="020B0604020202020204" pitchFamily="34" charset="0"/>
              </a:rPr>
              <a:t>Hjælpelinjer</a:t>
            </a:r>
          </a:p>
          <a:p>
            <a:pPr defTabSz="914330" eaLnBrk="1" fontAlgn="auto" hangingPunct="1">
              <a:lnSpc>
                <a:spcPct val="90000"/>
              </a:lnSpc>
              <a:spcBef>
                <a:spcPts val="0"/>
              </a:spcBef>
              <a:spcAft>
                <a:spcPts val="600"/>
              </a:spcAft>
              <a:defRPr/>
            </a:pPr>
            <a:r>
              <a:rPr lang="da-DK" sz="900" b="1" noProof="1" smtClean="0">
                <a:solidFill>
                  <a:srgbClr val="DF6752"/>
                </a:solidFill>
                <a:cs typeface="Arial" panose="020B0604020202020204" pitchFamily="34" charset="0"/>
              </a:rPr>
              <a:t>Tip: </a:t>
            </a:r>
            <a:r>
              <a:rPr lang="da-DK" sz="900" noProof="1" smtClean="0">
                <a:solidFill>
                  <a:srgbClr val="DF6752"/>
                </a:solidFill>
                <a:cs typeface="Arial" panose="020B0604020202020204" pitchFamily="34" charset="0"/>
              </a:rPr>
              <a:t>Tryk </a:t>
            </a:r>
            <a:r>
              <a:rPr lang="da-DK" sz="900" b="1" noProof="1" smtClean="0">
                <a:solidFill>
                  <a:srgbClr val="DF6752"/>
                </a:solidFill>
                <a:cs typeface="Arial" panose="020B0604020202020204" pitchFamily="34" charset="0"/>
              </a:rPr>
              <a:t>Alt + F9</a:t>
            </a:r>
            <a:r>
              <a:rPr lang="da-DK" sz="900" noProof="1" smtClean="0">
                <a:solidFill>
                  <a:srgbClr val="DF6752"/>
                </a:solidFill>
                <a:cs typeface="Arial" panose="020B0604020202020204" pitchFamily="34" charset="0"/>
              </a:rPr>
              <a:t> for hurtig visning af hjælpelinjer</a:t>
            </a:r>
          </a:p>
          <a:p>
            <a:pPr defTabSz="914330" eaLnBrk="1" fontAlgn="auto" hangingPunct="1">
              <a:spcBef>
                <a:spcPts val="0"/>
              </a:spcBef>
              <a:spcAft>
                <a:spcPts val="600"/>
              </a:spcAft>
              <a:defRPr/>
            </a:pPr>
            <a:endParaRPr lang="da-DK" altLang="da-DK" sz="900" noProof="1">
              <a:latin typeface="+mn-lt"/>
              <a:cs typeface="Arial" panose="020B0604020202020204" pitchFamily="34" charset="0"/>
            </a:endParaRPr>
          </a:p>
        </p:txBody>
      </p:sp>
      <p:pic>
        <p:nvPicPr>
          <p:cNvPr id="8" name="Billed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72838" y="2241550"/>
            <a:ext cx="3683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Billede 3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64900" y="3659188"/>
            <a:ext cx="4175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Billede 39"/>
          <p:cNvPicPr>
            <a:picLocks noChangeAspect="1"/>
          </p:cNvPicPr>
          <p:nvPr/>
        </p:nvPicPr>
        <p:blipFill>
          <a:blip r:embed="rId5">
            <a:extLst>
              <a:ext uri="{28A0092B-C50C-407E-A947-70E740481C1C}">
                <a14:useLocalDpi xmlns:a14="http://schemas.microsoft.com/office/drawing/2010/main" val="0"/>
              </a:ext>
            </a:extLst>
          </a:blip>
          <a:srcRect l="2931" r="60889"/>
          <a:stretch>
            <a:fillRect/>
          </a:stretch>
        </p:blipFill>
        <p:spPr bwMode="auto">
          <a:xfrm>
            <a:off x="5729288" y="2622550"/>
            <a:ext cx="319087"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ktangel 10"/>
          <p:cNvSpPr/>
          <p:nvPr/>
        </p:nvSpPr>
        <p:spPr>
          <a:xfrm>
            <a:off x="509588" y="509588"/>
            <a:ext cx="6096000" cy="1201737"/>
          </a:xfrm>
          <a:prstGeom prst="rect">
            <a:avLst/>
          </a:prstGeom>
        </p:spPr>
        <p:txBody>
          <a:bodyPr>
            <a:spAutoFit/>
          </a:bodyPr>
          <a:lstStyle/>
          <a:p>
            <a:pPr defTabSz="914330" eaLnBrk="1" fontAlgn="auto" hangingPunct="1">
              <a:spcBef>
                <a:spcPts val="0"/>
              </a:spcBef>
              <a:spcAft>
                <a:spcPts val="0"/>
              </a:spcAft>
              <a:defRPr/>
            </a:pPr>
            <a:r>
              <a:rPr lang="en-US" sz="3600" b="1" spc="300" dirty="0">
                <a:latin typeface="+mn-lt"/>
              </a:rPr>
              <a:t>BRUGERGUIDE</a:t>
            </a:r>
            <a:br>
              <a:rPr lang="en-US" sz="3600" b="1" spc="300" dirty="0">
                <a:latin typeface="+mn-lt"/>
              </a:rPr>
            </a:br>
            <a:endParaRPr lang="da-DK" sz="3600" b="1" spc="300" dirty="0">
              <a:latin typeface="+mn-lt"/>
            </a:endParaRPr>
          </a:p>
        </p:txBody>
      </p:sp>
    </p:spTree>
    <p:extLst>
      <p:ext uri="{BB962C8B-B14F-4D97-AF65-F5344CB8AC3E}">
        <p14:creationId xmlns:p14="http://schemas.microsoft.com/office/powerpoint/2010/main" val="1826241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pic>
        <p:nvPicPr>
          <p:cNvPr id="6" name="Billede 2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4"/>
          <p:cNvSpPr>
            <a:spLocks noGrp="1"/>
          </p:cNvSpPr>
          <p:nvPr>
            <p:ph type="pic" sz="quarter" idx="11"/>
          </p:nvPr>
        </p:nvSpPr>
        <p:spPr>
          <a:xfrm>
            <a:off x="0" y="0"/>
            <a:ext cx="12192000"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 name="Title 4"/>
          <p:cNvSpPr>
            <a:spLocks noGrp="1"/>
          </p:cNvSpPr>
          <p:nvPr>
            <p:ph type="title"/>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da-DK" smtClean="0"/>
              <a:t>Klik for at redigere i master</a:t>
            </a:r>
            <a:endParaRPr lang="en-US" dirty="0"/>
          </a:p>
        </p:txBody>
      </p:sp>
      <p:sp>
        <p:nvSpPr>
          <p:cNvPr id="3" name="Pladsholder til tekst 2"/>
          <p:cNvSpPr>
            <a:spLocks noGrp="1"/>
          </p:cNvSpPr>
          <p:nvPr>
            <p:ph type="body" sz="quarter" idx="12"/>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smtClean="0"/>
              <a:t>Rediger typografien i masterens</a:t>
            </a:r>
          </a:p>
        </p:txBody>
      </p:sp>
    </p:spTree>
    <p:extLst>
      <p:ext uri="{BB962C8B-B14F-4D97-AF65-F5344CB8AC3E}">
        <p14:creationId xmlns:p14="http://schemas.microsoft.com/office/powerpoint/2010/main" val="2012070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pic>
        <p:nvPicPr>
          <p:cNvPr id="6" name="Billede 2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4"/>
          <p:cNvSpPr>
            <a:spLocks noGrp="1"/>
          </p:cNvSpPr>
          <p:nvPr>
            <p:ph type="pic" sz="quarter" idx="11"/>
          </p:nvPr>
        </p:nvSpPr>
        <p:spPr>
          <a:xfrm>
            <a:off x="0" y="0"/>
            <a:ext cx="12192000"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 name="Title 4"/>
          <p:cNvSpPr>
            <a:spLocks noGrp="1"/>
          </p:cNvSpPr>
          <p:nvPr>
            <p:ph type="title"/>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da-DK" smtClean="0"/>
              <a:t>Klik for at redigere i master</a:t>
            </a:r>
            <a:endParaRPr lang="en-US" dirty="0"/>
          </a:p>
        </p:txBody>
      </p:sp>
    </p:spTree>
    <p:extLst>
      <p:ext uri="{BB962C8B-B14F-4D97-AF65-F5344CB8AC3E}">
        <p14:creationId xmlns:p14="http://schemas.microsoft.com/office/powerpoint/2010/main" val="149838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3" name="Title 4"/>
          <p:cNvSpPr>
            <a:spLocks noGrp="1"/>
          </p:cNvSpPr>
          <p:nvPr>
            <p:ph type="title"/>
          </p:nvPr>
        </p:nvSpPr>
        <p:spPr>
          <a:xfrm>
            <a:off x="587374" y="370290"/>
            <a:ext cx="10620095" cy="1474385"/>
          </a:xfrm>
        </p:spPr>
        <p:txBody>
          <a:bodyPr/>
          <a:lstStyle>
            <a:lvl1pPr>
              <a:defRPr sz="3600" baseline="0"/>
            </a:lvl1pPr>
          </a:lstStyle>
          <a:p>
            <a:r>
              <a:rPr lang="da-DK" dirty="0" smtClean="0"/>
              <a:t>Klik for at redigere i master</a:t>
            </a:r>
            <a:endParaRPr lang="en-US" dirty="0"/>
          </a:p>
        </p:txBody>
      </p:sp>
      <p:sp>
        <p:nvSpPr>
          <p:cNvPr id="5" name="Pladsholder til tekst 10"/>
          <p:cNvSpPr>
            <a:spLocks noGrp="1"/>
          </p:cNvSpPr>
          <p:nvPr>
            <p:ph type="body" sz="quarter" idx="12"/>
          </p:nvPr>
        </p:nvSpPr>
        <p:spPr>
          <a:xfrm>
            <a:off x="587375" y="2065337"/>
            <a:ext cx="10620094" cy="3704284"/>
          </a:xfrm>
        </p:spPr>
        <p:txBody>
          <a:bodyPr/>
          <a:lstStyle>
            <a:lvl1pPr marL="285750" indent="-285750">
              <a:buFontTx/>
              <a:buBlip>
                <a:blip r:embed="rId2"/>
              </a:buBlip>
              <a:defRPr/>
            </a:lvl1pPr>
          </a:lstStyle>
          <a:p>
            <a:pPr lvl="0"/>
            <a:r>
              <a:rPr lang="da-DK" dirty="0" smtClean="0"/>
              <a:t>Rediger typografien i masterens</a:t>
            </a:r>
          </a:p>
        </p:txBody>
      </p:sp>
      <p:sp>
        <p:nvSpPr>
          <p:cNvPr id="4" name="Номер слайда 21"/>
          <p:cNvSpPr>
            <a:spLocks noGrp="1"/>
          </p:cNvSpPr>
          <p:nvPr>
            <p:ph type="sldNum" sz="quarter" idx="13"/>
          </p:nvPr>
        </p:nvSpPr>
        <p:spPr/>
        <p:txBody>
          <a:bodyPr/>
          <a:lstStyle>
            <a:lvl1pPr>
              <a:defRPr/>
            </a:lvl1pPr>
          </a:lstStyle>
          <a:p>
            <a:pPr>
              <a:defRPr/>
            </a:pPr>
            <a:fld id="{385CDDF6-F5AE-405F-A947-8A4F27BECB1B}" type="slidenum">
              <a:rPr lang="en-US"/>
              <a:pPr>
                <a:defRPr/>
              </a:pPr>
              <a:t>‹nr.›</a:t>
            </a:fld>
            <a:endParaRPr lang="en-US" dirty="0"/>
          </a:p>
        </p:txBody>
      </p:sp>
    </p:spTree>
    <p:extLst>
      <p:ext uri="{BB962C8B-B14F-4D97-AF65-F5344CB8AC3E}">
        <p14:creationId xmlns:p14="http://schemas.microsoft.com/office/powerpoint/2010/main" val="428906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grpSp>
        <p:nvGrpSpPr>
          <p:cNvPr id="5" name="Gruppe 4"/>
          <p:cNvGrpSpPr/>
          <p:nvPr/>
        </p:nvGrpSpPr>
        <p:grpSpPr>
          <a:xfrm>
            <a:off x="0" y="657225"/>
            <a:ext cx="405154" cy="1182460"/>
            <a:chOff x="320675" y="2816225"/>
            <a:chExt cx="350838" cy="1023938"/>
          </a:xfrm>
          <a:solidFill>
            <a:schemeClr val="tx1"/>
          </a:solidFill>
        </p:grpSpPr>
        <p:sp>
          <p:nvSpPr>
            <p:cNvPr id="6"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9"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5" name="Billede 4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70550" y="820738"/>
            <a:ext cx="6943725" cy="582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itle 4"/>
          <p:cNvSpPr>
            <a:spLocks noGrp="1"/>
          </p:cNvSpPr>
          <p:nvPr>
            <p:ph type="title"/>
          </p:nvPr>
        </p:nvSpPr>
        <p:spPr>
          <a:xfrm>
            <a:off x="587375" y="370764"/>
            <a:ext cx="4516438" cy="1473911"/>
          </a:xfrm>
        </p:spPr>
        <p:txBody>
          <a:bodyPr/>
          <a:lstStyle>
            <a:lvl1pPr>
              <a:defRPr sz="3600"/>
            </a:lvl1pPr>
          </a:lstStyle>
          <a:p>
            <a:r>
              <a:rPr lang="da-DK" smtClean="0"/>
              <a:t>Klik for at redigere i master</a:t>
            </a:r>
            <a:endParaRPr lang="en-US" dirty="0"/>
          </a:p>
        </p:txBody>
      </p:sp>
      <p:sp>
        <p:nvSpPr>
          <p:cNvPr id="28" name="Picture Placeholder 4"/>
          <p:cNvSpPr>
            <a:spLocks noGrp="1"/>
          </p:cNvSpPr>
          <p:nvPr>
            <p:ph type="pic" sz="quarter" idx="11"/>
          </p:nvPr>
        </p:nvSpPr>
        <p:spPr>
          <a:xfrm>
            <a:off x="5953820" y="1240418"/>
            <a:ext cx="6238180" cy="3503032"/>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29" name="Pladsholder til tekst 10"/>
          <p:cNvSpPr>
            <a:spLocks noGrp="1"/>
          </p:cNvSpPr>
          <p:nvPr>
            <p:ph type="body" sz="quarter" idx="12"/>
          </p:nvPr>
        </p:nvSpPr>
        <p:spPr>
          <a:xfrm>
            <a:off x="587375" y="2065337"/>
            <a:ext cx="4516438" cy="3243263"/>
          </a:xfrm>
        </p:spPr>
        <p:txBody>
          <a:bodyPr/>
          <a:lstStyle>
            <a:lvl1pPr marL="285750" indent="-285750">
              <a:buFontTx/>
              <a:buBlip>
                <a:blip r:embed="rId3"/>
              </a:buBlip>
              <a:defRPr/>
            </a:lvl1pPr>
          </a:lstStyle>
          <a:p>
            <a:pPr lvl="0"/>
            <a:r>
              <a:rPr lang="da-DK" smtClean="0"/>
              <a:t>Rediger typografien i masterens</a:t>
            </a:r>
          </a:p>
        </p:txBody>
      </p:sp>
      <p:sp>
        <p:nvSpPr>
          <p:cNvPr id="27" name="Slide Number Placeholder 2"/>
          <p:cNvSpPr>
            <a:spLocks noGrp="1"/>
          </p:cNvSpPr>
          <p:nvPr>
            <p:ph type="sldNum" sz="quarter" idx="13"/>
          </p:nvPr>
        </p:nvSpPr>
        <p:spPr/>
        <p:txBody>
          <a:bodyPr/>
          <a:lstStyle>
            <a:lvl1pPr>
              <a:defRPr/>
            </a:lvl1pPr>
          </a:lstStyle>
          <a:p>
            <a:pPr>
              <a:defRPr/>
            </a:pPr>
            <a:fld id="{6CCA2501-BA6D-4B46-808B-5DC3BEA74586}" type="slidenum">
              <a:rPr lang="en-US"/>
              <a:pPr>
                <a:defRPr/>
              </a:pPr>
              <a:t>‹nr.›</a:t>
            </a:fld>
            <a:endParaRPr lang="en-US" dirty="0"/>
          </a:p>
        </p:txBody>
      </p:sp>
    </p:spTree>
    <p:extLst>
      <p:ext uri="{BB962C8B-B14F-4D97-AF65-F5344CB8AC3E}">
        <p14:creationId xmlns:p14="http://schemas.microsoft.com/office/powerpoint/2010/main" val="201385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p:nvPr>
        </p:nvSpPr>
        <p:spPr>
          <a:xfrm>
            <a:off x="587374" y="367628"/>
            <a:ext cx="4886993" cy="1621619"/>
          </a:xfrm>
        </p:spPr>
        <p:txBody>
          <a:bodyPr/>
          <a:lstStyle>
            <a:lvl1pPr>
              <a:defRPr sz="3600"/>
            </a:lvl1pPr>
          </a:lstStyle>
          <a:p>
            <a:r>
              <a:rPr lang="da-DK" smtClean="0"/>
              <a:t>Klik for at redigere i master</a:t>
            </a:r>
            <a:endParaRPr lang="en-US" dirty="0"/>
          </a:p>
        </p:txBody>
      </p:sp>
      <p:sp>
        <p:nvSpPr>
          <p:cNvPr id="11" name="Pladsholder til diagram 10"/>
          <p:cNvSpPr>
            <a:spLocks noGrp="1"/>
          </p:cNvSpPr>
          <p:nvPr>
            <p:ph type="chart" sz="quarter" idx="12"/>
          </p:nvPr>
        </p:nvSpPr>
        <p:spPr>
          <a:xfrm>
            <a:off x="6096000" y="2262579"/>
            <a:ext cx="5524500" cy="3572737"/>
          </a:xfrm>
        </p:spPr>
        <p:txBody>
          <a:bodyPr/>
          <a:lstStyle/>
          <a:p>
            <a:pPr lvl="0"/>
            <a:r>
              <a:rPr lang="da-DK" noProof="0" smtClean="0"/>
              <a:t>Klik på ikonet for at tilføje et diagram</a:t>
            </a:r>
            <a:endParaRPr lang="da-DK" noProof="0"/>
          </a:p>
        </p:txBody>
      </p:sp>
      <p:sp>
        <p:nvSpPr>
          <p:cNvPr id="13" name="Pladsholder til tekst 12"/>
          <p:cNvSpPr>
            <a:spLocks noGrp="1"/>
          </p:cNvSpPr>
          <p:nvPr>
            <p:ph type="body" sz="quarter" idx="13"/>
          </p:nvPr>
        </p:nvSpPr>
        <p:spPr>
          <a:xfrm>
            <a:off x="587375" y="2262579"/>
            <a:ext cx="4886992" cy="3572737"/>
          </a:xfrm>
        </p:spPr>
        <p:txBody>
          <a:bodyPr/>
          <a:lstStyle>
            <a:lvl2pPr marL="285750" indent="-285750">
              <a:buFontTx/>
              <a:buBlip>
                <a:blip r:embed="rId2"/>
              </a:buBlip>
              <a:defRPr sz="1600" baseline="0"/>
            </a:lvl2pPr>
          </a:lstStyle>
          <a:p>
            <a:pPr lvl="0"/>
            <a:r>
              <a:rPr lang="da-DK" smtClean="0"/>
              <a:t>Rediger typografien i masterens</a:t>
            </a:r>
          </a:p>
        </p:txBody>
      </p:sp>
      <p:sp>
        <p:nvSpPr>
          <p:cNvPr id="6" name="Номер слайда 21"/>
          <p:cNvSpPr>
            <a:spLocks noGrp="1"/>
          </p:cNvSpPr>
          <p:nvPr>
            <p:ph type="sldNum" sz="quarter" idx="14"/>
          </p:nvPr>
        </p:nvSpPr>
        <p:spPr/>
        <p:txBody>
          <a:bodyPr/>
          <a:lstStyle>
            <a:lvl1pPr>
              <a:defRPr/>
            </a:lvl1pPr>
          </a:lstStyle>
          <a:p>
            <a:pPr>
              <a:defRPr/>
            </a:pPr>
            <a:fld id="{47867483-510A-4F07-83C3-7362CFFB1440}" type="slidenum">
              <a:rPr lang="en-US"/>
              <a:pPr>
                <a:defRPr/>
              </a:pPr>
              <a:t>‹nr.›</a:t>
            </a:fld>
            <a:endParaRPr lang="en-US" dirty="0"/>
          </a:p>
        </p:txBody>
      </p:sp>
    </p:spTree>
    <p:extLst>
      <p:ext uri="{BB962C8B-B14F-4D97-AF65-F5344CB8AC3E}">
        <p14:creationId xmlns:p14="http://schemas.microsoft.com/office/powerpoint/2010/main" val="1175039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p:nvPr>
        </p:nvSpPr>
        <p:spPr>
          <a:xfrm>
            <a:off x="7438768" y="0"/>
            <a:ext cx="4753232"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 name="Title 4"/>
          <p:cNvSpPr>
            <a:spLocks noGrp="1"/>
          </p:cNvSpPr>
          <p:nvPr>
            <p:ph type="title"/>
          </p:nvPr>
        </p:nvSpPr>
        <p:spPr>
          <a:xfrm>
            <a:off x="587374" y="359273"/>
            <a:ext cx="4490445" cy="1621619"/>
          </a:xfrm>
        </p:spPr>
        <p:txBody>
          <a:bodyPr/>
          <a:lstStyle>
            <a:lvl1pPr>
              <a:defRPr sz="3600"/>
            </a:lvl1pPr>
          </a:lstStyle>
          <a:p>
            <a:r>
              <a:rPr lang="da-DK" smtClean="0"/>
              <a:t>Klik for at redigere i master</a:t>
            </a:r>
            <a:endParaRPr lang="en-US" dirty="0"/>
          </a:p>
        </p:txBody>
      </p:sp>
      <p:sp>
        <p:nvSpPr>
          <p:cNvPr id="4" name="Pladsholder til tekst 3"/>
          <p:cNvSpPr>
            <a:spLocks noGrp="1"/>
          </p:cNvSpPr>
          <p:nvPr>
            <p:ph type="body" sz="quarter" idx="12"/>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7" name="Номер слайда 21"/>
          <p:cNvSpPr>
            <a:spLocks noGrp="1"/>
          </p:cNvSpPr>
          <p:nvPr>
            <p:ph type="sldNum" sz="quarter" idx="13"/>
          </p:nvPr>
        </p:nvSpPr>
        <p:spPr/>
        <p:txBody>
          <a:bodyPr/>
          <a:lstStyle>
            <a:lvl1pPr>
              <a:defRPr/>
            </a:lvl1pPr>
          </a:lstStyle>
          <a:p>
            <a:pPr>
              <a:defRPr/>
            </a:pPr>
            <a:fld id="{4F753891-E0E1-4DF4-9177-FCB725513B6A}" type="slidenum">
              <a:rPr lang="en-US"/>
              <a:pPr>
                <a:defRPr/>
              </a:pPr>
              <a:t>‹nr.›</a:t>
            </a:fld>
            <a:endParaRPr lang="en-US" dirty="0"/>
          </a:p>
        </p:txBody>
      </p:sp>
    </p:spTree>
    <p:extLst>
      <p:ext uri="{BB962C8B-B14F-4D97-AF65-F5344CB8AC3E}">
        <p14:creationId xmlns:p14="http://schemas.microsoft.com/office/powerpoint/2010/main" val="3624070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grpSp>
        <p:nvGrpSpPr>
          <p:cNvPr id="8" name="Gruppe 7"/>
          <p:cNvGrpSpPr/>
          <p:nvPr/>
        </p:nvGrpSpPr>
        <p:grpSpPr>
          <a:xfrm>
            <a:off x="-3502" y="657225"/>
            <a:ext cx="405154" cy="1182460"/>
            <a:chOff x="-3502" y="657225"/>
            <a:chExt cx="405154" cy="1182460"/>
          </a:xfrm>
          <a:solidFill>
            <a:schemeClr val="bg1"/>
          </a:solidFill>
        </p:grpSpPr>
        <p:sp>
          <p:nvSpPr>
            <p:cNvPr id="9" name="Freeform 53"/>
            <p:cNvSpPr>
              <a:spLocks/>
            </p:cNvSpPr>
            <p:nvPr/>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0" name="Freeform 54"/>
            <p:cNvSpPr>
              <a:spLocks/>
            </p:cNvSpPr>
            <p:nvPr/>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1" name="Freeform 55"/>
            <p:cNvSpPr>
              <a:spLocks/>
            </p:cNvSpPr>
            <p:nvPr/>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2" name="Freeform 56"/>
            <p:cNvSpPr>
              <a:spLocks/>
            </p:cNvSpPr>
            <p:nvPr/>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3" name="Freeform 57"/>
            <p:cNvSpPr>
              <a:spLocks/>
            </p:cNvSpPr>
            <p:nvPr/>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4" name="Freeform 58"/>
            <p:cNvSpPr>
              <a:spLocks/>
            </p:cNvSpPr>
            <p:nvPr/>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5" name="Freeform 59"/>
            <p:cNvSpPr>
              <a:spLocks/>
            </p:cNvSpPr>
            <p:nvPr/>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6" name="Freeform 60"/>
            <p:cNvSpPr>
              <a:spLocks/>
            </p:cNvSpPr>
            <p:nvPr/>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7" name="Freeform 61"/>
            <p:cNvSpPr>
              <a:spLocks/>
            </p:cNvSpPr>
            <p:nvPr/>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8" name="Freeform 62"/>
            <p:cNvSpPr>
              <a:spLocks/>
            </p:cNvSpPr>
            <p:nvPr/>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19" name="Freeform 63"/>
            <p:cNvSpPr>
              <a:spLocks/>
            </p:cNvSpPr>
            <p:nvPr/>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0" name="Freeform 64"/>
            <p:cNvSpPr>
              <a:spLocks/>
            </p:cNvSpPr>
            <p:nvPr/>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1" name="Freeform 65"/>
            <p:cNvSpPr>
              <a:spLocks/>
            </p:cNvSpPr>
            <p:nvPr/>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2" name="Freeform 66"/>
            <p:cNvSpPr>
              <a:spLocks/>
            </p:cNvSpPr>
            <p:nvPr/>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3" name="Freeform 67"/>
            <p:cNvSpPr>
              <a:spLocks/>
            </p:cNvSpPr>
            <p:nvPr/>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4" name="Freeform 68"/>
            <p:cNvSpPr>
              <a:spLocks/>
            </p:cNvSpPr>
            <p:nvPr/>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5" name="Freeform 69"/>
            <p:cNvSpPr>
              <a:spLocks/>
            </p:cNvSpPr>
            <p:nvPr/>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6" name="Freeform 70"/>
            <p:cNvSpPr>
              <a:spLocks/>
            </p:cNvSpPr>
            <p:nvPr/>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27" name="Freeform 71"/>
            <p:cNvSpPr>
              <a:spLocks/>
            </p:cNvSpPr>
            <p:nvPr/>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grpSp>
      <p:pic>
        <p:nvPicPr>
          <p:cNvPr id="28" name="Billede 4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1"/>
          </p:nvPr>
        </p:nvSpPr>
        <p:spPr>
          <a:xfrm>
            <a:off x="7427913" y="0"/>
            <a:ext cx="4764087"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87374" y="373446"/>
            <a:ext cx="4683125" cy="1471230"/>
          </a:xfrm>
        </p:spPr>
        <p:txBody>
          <a:bodyPr/>
          <a:lstStyle>
            <a:lvl1pPr>
              <a:defRPr sz="3600">
                <a:solidFill>
                  <a:schemeClr val="bg1"/>
                </a:solidFill>
              </a:defRPr>
            </a:lvl1pPr>
          </a:lstStyle>
          <a:p>
            <a:r>
              <a:rPr lang="da-DK" smtClean="0"/>
              <a:t>Klik for at redigere i master</a:t>
            </a:r>
            <a:endParaRPr lang="en-US" dirty="0"/>
          </a:p>
        </p:txBody>
      </p:sp>
      <p:sp>
        <p:nvSpPr>
          <p:cNvPr id="4" name="Pladsholder til tekst 3"/>
          <p:cNvSpPr>
            <a:spLocks noGrp="1"/>
          </p:cNvSpPr>
          <p:nvPr>
            <p:ph type="body" sz="quarter" idx="12"/>
          </p:nvPr>
        </p:nvSpPr>
        <p:spPr>
          <a:xfrm>
            <a:off x="583406" y="2101809"/>
            <a:ext cx="4687094" cy="3765591"/>
          </a:xfrm>
        </p:spPr>
        <p:txBody>
          <a:bodyPr/>
          <a:lstStyle>
            <a:lvl1pPr marL="285750" indent="-285750">
              <a:buFontTx/>
              <a:buBlip>
                <a:blip r:embed="rId3"/>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p:txBody>
      </p:sp>
      <p:sp>
        <p:nvSpPr>
          <p:cNvPr id="29" name="Slide Number Placeholder 2"/>
          <p:cNvSpPr>
            <a:spLocks noGrp="1"/>
          </p:cNvSpPr>
          <p:nvPr>
            <p:ph type="sldNum" sz="quarter" idx="13"/>
          </p:nvPr>
        </p:nvSpPr>
        <p:spPr/>
        <p:txBody>
          <a:bodyPr/>
          <a:lstStyle>
            <a:lvl1pPr>
              <a:defRPr/>
            </a:lvl1pPr>
          </a:lstStyle>
          <a:p>
            <a:pPr>
              <a:defRPr/>
            </a:pPr>
            <a:fld id="{B7F5A274-3BFE-47C0-B70E-E1F629A0FDB9}" type="slidenum">
              <a:rPr lang="en-US"/>
              <a:pPr>
                <a:defRPr/>
              </a:pPr>
              <a:t>‹nr.›</a:t>
            </a:fld>
            <a:endParaRPr lang="en-US" dirty="0"/>
          </a:p>
        </p:txBody>
      </p:sp>
    </p:spTree>
    <p:extLst>
      <p:ext uri="{BB962C8B-B14F-4D97-AF65-F5344CB8AC3E}">
        <p14:creationId xmlns:p14="http://schemas.microsoft.com/office/powerpoint/2010/main" val="233005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7" name="Picture Placeholder 4"/>
          <p:cNvSpPr>
            <a:spLocks noGrp="1"/>
          </p:cNvSpPr>
          <p:nvPr>
            <p:ph type="pic" sz="quarter" idx="11"/>
          </p:nvPr>
        </p:nvSpPr>
        <p:spPr>
          <a:xfrm>
            <a:off x="7438768" y="0"/>
            <a:ext cx="4753232" cy="5717406"/>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8" name="Title 4"/>
          <p:cNvSpPr>
            <a:spLocks noGrp="1"/>
          </p:cNvSpPr>
          <p:nvPr>
            <p:ph type="title"/>
          </p:nvPr>
        </p:nvSpPr>
        <p:spPr>
          <a:xfrm>
            <a:off x="587374" y="359273"/>
            <a:ext cx="6737062"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9" name="Pladsholder til tekst 3"/>
          <p:cNvSpPr>
            <a:spLocks noGrp="1"/>
          </p:cNvSpPr>
          <p:nvPr>
            <p:ph type="body" sz="quarter" idx="12"/>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26175271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5" name="Rectangle 6"/>
          <p:cNvSpPr/>
          <p:nvPr/>
        </p:nvSpPr>
        <p:spPr>
          <a:xfrm>
            <a:off x="0" y="0"/>
            <a:ext cx="52705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grpSp>
        <p:nvGrpSpPr>
          <p:cNvPr id="7" name="Gruppe 6"/>
          <p:cNvGrpSpPr/>
          <p:nvPr/>
        </p:nvGrpSpPr>
        <p:grpSpPr>
          <a:xfrm>
            <a:off x="5466450" y="6027162"/>
            <a:ext cx="1272706" cy="669100"/>
            <a:chOff x="5387975" y="5659438"/>
            <a:chExt cx="1573213" cy="827087"/>
          </a:xfrm>
          <a:solidFill>
            <a:schemeClr val="tx1"/>
          </a:solidFill>
        </p:grpSpPr>
        <p:grpSp>
          <p:nvGrpSpPr>
            <p:cNvPr id="8" name="Gruppe 7"/>
            <p:cNvGrpSpPr/>
            <p:nvPr/>
          </p:nvGrpSpPr>
          <p:grpSpPr>
            <a:xfrm>
              <a:off x="5387975" y="6407150"/>
              <a:ext cx="1573213" cy="79375"/>
              <a:chOff x="5387975" y="6407150"/>
              <a:chExt cx="1573213" cy="79375"/>
            </a:xfrm>
            <a:grpFill/>
          </p:grpSpPr>
          <p:sp>
            <p:nvSpPr>
              <p:cNvPr id="13" name="Freeform 29"/>
              <p:cNvSpPr>
                <a:spLocks noEditPoints="1"/>
              </p:cNvSpPr>
              <p:nvPr/>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30"/>
              <p:cNvSpPr>
                <a:spLocks noEditPoints="1"/>
              </p:cNvSpPr>
              <p:nvPr/>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31"/>
              <p:cNvSpPr>
                <a:spLocks/>
              </p:cNvSpPr>
              <p:nvPr/>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32"/>
              <p:cNvSpPr>
                <a:spLocks noEditPoints="1"/>
              </p:cNvSpPr>
              <p:nvPr/>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33"/>
              <p:cNvSpPr>
                <a:spLocks noEditPoints="1"/>
              </p:cNvSpPr>
              <p:nvPr/>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34"/>
              <p:cNvSpPr>
                <a:spLocks noEditPoints="1"/>
              </p:cNvSpPr>
              <p:nvPr/>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35"/>
              <p:cNvSpPr>
                <a:spLocks/>
              </p:cNvSpPr>
              <p:nvPr/>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36"/>
              <p:cNvSpPr>
                <a:spLocks/>
              </p:cNvSpPr>
              <p:nvPr/>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37"/>
              <p:cNvSpPr>
                <a:spLocks/>
              </p:cNvSpPr>
              <p:nvPr/>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38"/>
              <p:cNvSpPr>
                <a:spLocks/>
              </p:cNvSpPr>
              <p:nvPr/>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39"/>
              <p:cNvSpPr>
                <a:spLocks/>
              </p:cNvSpPr>
              <p:nvPr/>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40"/>
              <p:cNvSpPr>
                <a:spLocks/>
              </p:cNvSpPr>
              <p:nvPr/>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5" name="Freeform 41"/>
              <p:cNvSpPr>
                <a:spLocks noEditPoints="1"/>
              </p:cNvSpPr>
              <p:nvPr/>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6" name="Freeform 42"/>
              <p:cNvSpPr>
                <a:spLocks/>
              </p:cNvSpPr>
              <p:nvPr/>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7" name="Freeform 43"/>
              <p:cNvSpPr>
                <a:spLocks/>
              </p:cNvSpPr>
              <p:nvPr/>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8" name="Freeform 44"/>
              <p:cNvSpPr>
                <a:spLocks/>
              </p:cNvSpPr>
              <p:nvPr/>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9" name="Freeform 45"/>
              <p:cNvSpPr>
                <a:spLocks/>
              </p:cNvSpPr>
              <p:nvPr/>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30" name="Freeform 46"/>
              <p:cNvSpPr>
                <a:spLocks/>
              </p:cNvSpPr>
              <p:nvPr/>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grpSp>
          <p:nvGrpSpPr>
            <p:cNvPr id="9" name="Gruppe 8"/>
            <p:cNvGrpSpPr/>
            <p:nvPr/>
          </p:nvGrpSpPr>
          <p:grpSpPr>
            <a:xfrm>
              <a:off x="5880100" y="5659438"/>
              <a:ext cx="511175" cy="544512"/>
              <a:chOff x="5880100" y="5659438"/>
              <a:chExt cx="511175" cy="544512"/>
            </a:xfrm>
            <a:grpFill/>
          </p:grpSpPr>
          <p:sp>
            <p:nvSpPr>
              <p:cNvPr id="10" name="Freeform 47"/>
              <p:cNvSpPr>
                <a:spLocks/>
              </p:cNvSpPr>
              <p:nvPr/>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48"/>
              <p:cNvSpPr>
                <a:spLocks/>
              </p:cNvSpPr>
              <p:nvPr/>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49"/>
              <p:cNvSpPr>
                <a:spLocks/>
              </p:cNvSpPr>
              <p:nvPr/>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grpSp>
      <p:grpSp>
        <p:nvGrpSpPr>
          <p:cNvPr id="31" name="Gruppe 30"/>
          <p:cNvGrpSpPr/>
          <p:nvPr/>
        </p:nvGrpSpPr>
        <p:grpSpPr>
          <a:xfrm>
            <a:off x="-3502" y="657225"/>
            <a:ext cx="405154" cy="1182460"/>
            <a:chOff x="-3502" y="657225"/>
            <a:chExt cx="405154" cy="1182460"/>
          </a:xfrm>
          <a:solidFill>
            <a:schemeClr val="bg1"/>
          </a:solidFill>
        </p:grpSpPr>
        <p:sp>
          <p:nvSpPr>
            <p:cNvPr id="32" name="Freeform 53"/>
            <p:cNvSpPr>
              <a:spLocks/>
            </p:cNvSpPr>
            <p:nvPr/>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3" name="Freeform 54"/>
            <p:cNvSpPr>
              <a:spLocks/>
            </p:cNvSpPr>
            <p:nvPr/>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4" name="Freeform 55"/>
            <p:cNvSpPr>
              <a:spLocks/>
            </p:cNvSpPr>
            <p:nvPr/>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5" name="Freeform 56"/>
            <p:cNvSpPr>
              <a:spLocks/>
            </p:cNvSpPr>
            <p:nvPr/>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6" name="Freeform 57"/>
            <p:cNvSpPr>
              <a:spLocks/>
            </p:cNvSpPr>
            <p:nvPr/>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7" name="Freeform 58"/>
            <p:cNvSpPr>
              <a:spLocks/>
            </p:cNvSpPr>
            <p:nvPr/>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8" name="Freeform 59"/>
            <p:cNvSpPr>
              <a:spLocks/>
            </p:cNvSpPr>
            <p:nvPr/>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39" name="Freeform 60"/>
            <p:cNvSpPr>
              <a:spLocks/>
            </p:cNvSpPr>
            <p:nvPr/>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0" name="Freeform 61"/>
            <p:cNvSpPr>
              <a:spLocks/>
            </p:cNvSpPr>
            <p:nvPr/>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1" name="Freeform 62"/>
            <p:cNvSpPr>
              <a:spLocks/>
            </p:cNvSpPr>
            <p:nvPr/>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2" name="Freeform 63"/>
            <p:cNvSpPr>
              <a:spLocks/>
            </p:cNvSpPr>
            <p:nvPr/>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3" name="Freeform 64"/>
            <p:cNvSpPr>
              <a:spLocks/>
            </p:cNvSpPr>
            <p:nvPr/>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4" name="Freeform 65"/>
            <p:cNvSpPr>
              <a:spLocks/>
            </p:cNvSpPr>
            <p:nvPr/>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5" name="Freeform 66"/>
            <p:cNvSpPr>
              <a:spLocks/>
            </p:cNvSpPr>
            <p:nvPr/>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6" name="Freeform 67"/>
            <p:cNvSpPr>
              <a:spLocks/>
            </p:cNvSpPr>
            <p:nvPr/>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7" name="Freeform 68"/>
            <p:cNvSpPr>
              <a:spLocks/>
            </p:cNvSpPr>
            <p:nvPr/>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8" name="Freeform 69"/>
            <p:cNvSpPr>
              <a:spLocks/>
            </p:cNvSpPr>
            <p:nvPr/>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49" name="Freeform 70"/>
            <p:cNvSpPr>
              <a:spLocks/>
            </p:cNvSpPr>
            <p:nvPr/>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sp>
          <p:nvSpPr>
            <p:cNvPr id="50" name="Freeform 71"/>
            <p:cNvSpPr>
              <a:spLocks/>
            </p:cNvSpPr>
            <p:nvPr/>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solidFill>
                  <a:schemeClr val="bg1"/>
                </a:solidFill>
                <a:latin typeface="+mn-lt"/>
              </a:endParaRPr>
            </a:p>
          </p:txBody>
        </p:sp>
      </p:grpSp>
      <p:sp>
        <p:nvSpPr>
          <p:cNvPr id="6" name="Title 4"/>
          <p:cNvSpPr>
            <a:spLocks noGrp="1"/>
          </p:cNvSpPr>
          <p:nvPr>
            <p:ph type="title"/>
          </p:nvPr>
        </p:nvSpPr>
        <p:spPr>
          <a:xfrm>
            <a:off x="587375" y="373446"/>
            <a:ext cx="4454526" cy="1471230"/>
          </a:xfrm>
        </p:spPr>
        <p:txBody>
          <a:bodyPr/>
          <a:lstStyle>
            <a:lvl1pPr>
              <a:defRPr sz="3600">
                <a:solidFill>
                  <a:schemeClr val="bg1"/>
                </a:solidFill>
              </a:defRPr>
            </a:lvl1pPr>
          </a:lstStyle>
          <a:p>
            <a:r>
              <a:rPr lang="da-DK" smtClean="0"/>
              <a:t>Klik for at redigere i master</a:t>
            </a:r>
            <a:endParaRPr lang="en-US" dirty="0"/>
          </a:p>
        </p:txBody>
      </p:sp>
      <p:sp>
        <p:nvSpPr>
          <p:cNvPr id="4" name="Pladsholder til tekst 3"/>
          <p:cNvSpPr>
            <a:spLocks noGrp="1"/>
          </p:cNvSpPr>
          <p:nvPr>
            <p:ph type="body" sz="quarter" idx="12"/>
          </p:nvPr>
        </p:nvSpPr>
        <p:spPr>
          <a:xfrm>
            <a:off x="583406" y="2101809"/>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p:txBody>
      </p:sp>
      <p:sp>
        <p:nvSpPr>
          <p:cNvPr id="75" name="Picture Placeholder 4"/>
          <p:cNvSpPr>
            <a:spLocks noGrp="1"/>
          </p:cNvSpPr>
          <p:nvPr>
            <p:ph type="pic" sz="quarter" idx="11"/>
          </p:nvPr>
        </p:nvSpPr>
        <p:spPr>
          <a:xfrm>
            <a:off x="5270500" y="0"/>
            <a:ext cx="6921500"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51" name="Slide Number Placeholder 2"/>
          <p:cNvSpPr>
            <a:spLocks noGrp="1"/>
          </p:cNvSpPr>
          <p:nvPr>
            <p:ph type="sldNum" sz="quarter" idx="13"/>
          </p:nvPr>
        </p:nvSpPr>
        <p:spPr/>
        <p:txBody>
          <a:bodyPr/>
          <a:lstStyle>
            <a:lvl1pPr>
              <a:defRPr/>
            </a:lvl1pPr>
          </a:lstStyle>
          <a:p>
            <a:pPr>
              <a:defRPr/>
            </a:pPr>
            <a:fld id="{44256C7E-9340-4A63-8346-0F28DC97BA4C}" type="slidenum">
              <a:rPr lang="en-US"/>
              <a:pPr>
                <a:defRPr/>
              </a:pPr>
              <a:t>‹nr.›</a:t>
            </a:fld>
            <a:endParaRPr lang="en-US" dirty="0"/>
          </a:p>
        </p:txBody>
      </p:sp>
    </p:spTree>
    <p:extLst>
      <p:ext uri="{BB962C8B-B14F-4D97-AF65-F5344CB8AC3E}">
        <p14:creationId xmlns:p14="http://schemas.microsoft.com/office/powerpoint/2010/main" val="2834674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grpSp>
        <p:nvGrpSpPr>
          <p:cNvPr id="8" name="Gruppe 7"/>
          <p:cNvGrpSpPr/>
          <p:nvPr/>
        </p:nvGrpSpPr>
        <p:grpSpPr>
          <a:xfrm>
            <a:off x="7427913" y="1288619"/>
            <a:ext cx="405154" cy="1182460"/>
            <a:chOff x="320675" y="2816225"/>
            <a:chExt cx="350838" cy="1023938"/>
          </a:xfrm>
          <a:solidFill>
            <a:schemeClr val="tx1"/>
          </a:solidFill>
        </p:grpSpPr>
        <p:sp>
          <p:nvSpPr>
            <p:cNvPr id="9"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5"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6"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7"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sp>
        <p:nvSpPr>
          <p:cNvPr id="5" name="Picture Placeholder 4"/>
          <p:cNvSpPr>
            <a:spLocks noGrp="1"/>
          </p:cNvSpPr>
          <p:nvPr>
            <p:ph type="pic" sz="quarter" idx="11"/>
          </p:nvPr>
        </p:nvSpPr>
        <p:spPr>
          <a:xfrm>
            <a:off x="-1" y="0"/>
            <a:ext cx="7427914"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8031878" y="957753"/>
            <a:ext cx="3879477" cy="1987748"/>
          </a:xfrm>
        </p:spPr>
        <p:txBody>
          <a:bodyPr/>
          <a:lstStyle>
            <a:lvl1pPr>
              <a:defRPr sz="3600"/>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8031879" y="3199593"/>
            <a:ext cx="3588621" cy="2982722"/>
          </a:xfrm>
        </p:spPr>
        <p:txBody>
          <a:bodyPr/>
          <a:lstStyle>
            <a:lvl1pPr marL="285750" indent="-285750">
              <a:lnSpc>
                <a:spcPct val="100000"/>
              </a:lnSpc>
              <a:spcBef>
                <a:spcPts val="600"/>
              </a:spcBef>
              <a:buFontTx/>
              <a:buBlip>
                <a:blip r:embed="rId2"/>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28" name="Slide Number Placeholder 2"/>
          <p:cNvSpPr>
            <a:spLocks noGrp="1"/>
          </p:cNvSpPr>
          <p:nvPr>
            <p:ph type="sldNum" sz="quarter" idx="13"/>
          </p:nvPr>
        </p:nvSpPr>
        <p:spPr/>
        <p:txBody>
          <a:bodyPr/>
          <a:lstStyle>
            <a:lvl1pPr>
              <a:defRPr/>
            </a:lvl1pPr>
          </a:lstStyle>
          <a:p>
            <a:pPr>
              <a:defRPr/>
            </a:pPr>
            <a:fld id="{282A37C3-F42F-4AD8-998B-3312CFD6C01B}" type="slidenum">
              <a:rPr lang="en-US"/>
              <a:pPr>
                <a:defRPr/>
              </a:pPr>
              <a:t>‹nr.›</a:t>
            </a:fld>
            <a:endParaRPr lang="en-US" dirty="0"/>
          </a:p>
        </p:txBody>
      </p:sp>
    </p:spTree>
    <p:extLst>
      <p:ext uri="{BB962C8B-B14F-4D97-AF65-F5344CB8AC3E}">
        <p14:creationId xmlns:p14="http://schemas.microsoft.com/office/powerpoint/2010/main" val="1052329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9" name="Picture Placeholder 4"/>
          <p:cNvSpPr>
            <a:spLocks noGrp="1"/>
          </p:cNvSpPr>
          <p:nvPr>
            <p:ph type="pic" sz="quarter" idx="14"/>
          </p:nvPr>
        </p:nvSpPr>
        <p:spPr>
          <a:xfrm>
            <a:off x="7427912" y="3492500"/>
            <a:ext cx="4764087" cy="3360132"/>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10" name="Title 4"/>
          <p:cNvSpPr>
            <a:spLocks noGrp="1"/>
          </p:cNvSpPr>
          <p:nvPr>
            <p:ph type="title"/>
          </p:nvPr>
        </p:nvSpPr>
        <p:spPr>
          <a:xfrm>
            <a:off x="587374" y="357948"/>
            <a:ext cx="4542975" cy="1486727"/>
          </a:xfrm>
        </p:spPr>
        <p:txBody>
          <a:bodyPr/>
          <a:lstStyle>
            <a:lvl1pPr>
              <a:defRPr sz="3600"/>
            </a:lvl1pPr>
          </a:lstStyle>
          <a:p>
            <a:r>
              <a:rPr lang="da-DK" smtClean="0"/>
              <a:t>Klik for at redigere i master</a:t>
            </a:r>
            <a:endParaRPr lang="en-US" dirty="0"/>
          </a:p>
        </p:txBody>
      </p:sp>
      <p:sp>
        <p:nvSpPr>
          <p:cNvPr id="7" name="Pladsholder til tekst 3"/>
          <p:cNvSpPr>
            <a:spLocks noGrp="1"/>
          </p:cNvSpPr>
          <p:nvPr>
            <p:ph type="body" sz="quarter" idx="15"/>
          </p:nvPr>
        </p:nvSpPr>
        <p:spPr>
          <a:xfrm>
            <a:off x="587375" y="2127154"/>
            <a:ext cx="4542974" cy="3575409"/>
          </a:xfrm>
        </p:spPr>
        <p:txBody>
          <a:bodyPr/>
          <a:lstStyle>
            <a:lvl1pPr marL="285750" indent="-285750">
              <a:lnSpc>
                <a:spcPct val="100000"/>
              </a:lnSpc>
              <a:spcBef>
                <a:spcPts val="600"/>
              </a:spcBef>
              <a:buFontTx/>
              <a:buBlip>
                <a:blip r:embed="rId2"/>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11" name="Picture Placeholder 4"/>
          <p:cNvSpPr>
            <a:spLocks noGrp="1"/>
          </p:cNvSpPr>
          <p:nvPr>
            <p:ph type="pic" sz="quarter" idx="16"/>
          </p:nvPr>
        </p:nvSpPr>
        <p:spPr>
          <a:xfrm>
            <a:off x="7427912" y="0"/>
            <a:ext cx="4764087" cy="3360132"/>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6" name="Номер слайда 21"/>
          <p:cNvSpPr>
            <a:spLocks noGrp="1"/>
          </p:cNvSpPr>
          <p:nvPr>
            <p:ph type="sldNum" sz="quarter" idx="17"/>
          </p:nvPr>
        </p:nvSpPr>
        <p:spPr/>
        <p:txBody>
          <a:bodyPr/>
          <a:lstStyle>
            <a:lvl1pPr>
              <a:defRPr/>
            </a:lvl1pPr>
          </a:lstStyle>
          <a:p>
            <a:pPr>
              <a:defRPr/>
            </a:pPr>
            <a:fld id="{F69105D7-7EAC-4CFD-817D-CF4B1B898DD5}" type="slidenum">
              <a:rPr lang="en-US"/>
              <a:pPr>
                <a:defRPr/>
              </a:pPr>
              <a:t>‹nr.›</a:t>
            </a:fld>
            <a:endParaRPr lang="en-US" dirty="0"/>
          </a:p>
        </p:txBody>
      </p:sp>
    </p:spTree>
    <p:extLst>
      <p:ext uri="{BB962C8B-B14F-4D97-AF65-F5344CB8AC3E}">
        <p14:creationId xmlns:p14="http://schemas.microsoft.com/office/powerpoint/2010/main" val="34004198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Blå layout højre">
    <p:spTree>
      <p:nvGrpSpPr>
        <p:cNvPr id="1" name=""/>
        <p:cNvGrpSpPr/>
        <p:nvPr/>
      </p:nvGrpSpPr>
      <p:grpSpPr>
        <a:xfrm>
          <a:off x="0" y="0"/>
          <a:ext cx="0" cy="0"/>
          <a:chOff x="0" y="0"/>
          <a:chExt cx="0" cy="0"/>
        </a:xfrm>
      </p:grpSpPr>
      <p:sp>
        <p:nvSpPr>
          <p:cNvPr id="4" name="Rectangle 6"/>
          <p:cNvSpPr/>
          <p:nvPr/>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grpSp>
        <p:nvGrpSpPr>
          <p:cNvPr id="5" name="Gruppe 4"/>
          <p:cNvGrpSpPr/>
          <p:nvPr/>
        </p:nvGrpSpPr>
        <p:grpSpPr>
          <a:xfrm>
            <a:off x="7427914" y="1288619"/>
            <a:ext cx="405154" cy="1182460"/>
            <a:chOff x="320675" y="2816225"/>
            <a:chExt cx="350838" cy="1023938"/>
          </a:xfrm>
          <a:solidFill>
            <a:schemeClr val="bg1"/>
          </a:solidFill>
        </p:grpSpPr>
        <p:sp>
          <p:nvSpPr>
            <p:cNvPr id="6"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9"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5" name="Billede 4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Pladsholder til tekst 3"/>
          <p:cNvSpPr>
            <a:spLocks noGrp="1"/>
          </p:cNvSpPr>
          <p:nvPr>
            <p:ph type="body" sz="quarter" idx="17"/>
          </p:nvPr>
        </p:nvSpPr>
        <p:spPr>
          <a:xfrm>
            <a:off x="8027662" y="2927417"/>
            <a:ext cx="3673420" cy="3222624"/>
          </a:xfrm>
        </p:spPr>
        <p:txBody>
          <a:bodyPr/>
          <a:lstStyle>
            <a:lvl1pPr marL="285750" indent="-285750">
              <a:buFontTx/>
              <a:buBlip>
                <a:blip r:embed="rId3"/>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p:txBody>
      </p:sp>
      <p:sp>
        <p:nvSpPr>
          <p:cNvPr id="53" name="Title 4"/>
          <p:cNvSpPr>
            <a:spLocks noGrp="1"/>
          </p:cNvSpPr>
          <p:nvPr>
            <p:ph type="title"/>
          </p:nvPr>
        </p:nvSpPr>
        <p:spPr>
          <a:xfrm>
            <a:off x="8027663" y="943460"/>
            <a:ext cx="3673419" cy="1860884"/>
          </a:xfrm>
        </p:spPr>
        <p:txBody>
          <a:bodyPr/>
          <a:lstStyle>
            <a:lvl1pPr>
              <a:defRPr sz="3600">
                <a:solidFill>
                  <a:schemeClr val="bg1"/>
                </a:solidFill>
              </a:defRPr>
            </a:lvl1pPr>
          </a:lstStyle>
          <a:p>
            <a:r>
              <a:rPr lang="da-DK" smtClean="0"/>
              <a:t>Klik for at redigere i master</a:t>
            </a:r>
            <a:endParaRPr lang="en-US" dirty="0"/>
          </a:p>
        </p:txBody>
      </p:sp>
      <p:sp>
        <p:nvSpPr>
          <p:cNvPr id="26" name="Slide Number Placeholder 2"/>
          <p:cNvSpPr>
            <a:spLocks noGrp="1"/>
          </p:cNvSpPr>
          <p:nvPr>
            <p:ph type="sldNum" sz="quarter" idx="18"/>
          </p:nvPr>
        </p:nvSpPr>
        <p:spPr/>
        <p:txBody>
          <a:bodyPr/>
          <a:lstStyle>
            <a:lvl1pPr>
              <a:defRPr smtClean="0">
                <a:solidFill>
                  <a:schemeClr val="bg1">
                    <a:alpha val="70000"/>
                  </a:schemeClr>
                </a:solidFill>
              </a:defRPr>
            </a:lvl1pPr>
          </a:lstStyle>
          <a:p>
            <a:pPr>
              <a:defRPr/>
            </a:pPr>
            <a:fld id="{845CD72B-F745-49D1-93A4-EA57DBD421D3}" type="slidenum">
              <a:rPr lang="en-US"/>
              <a:pPr>
                <a:defRPr/>
              </a:pPr>
              <a:t>‹nr.›</a:t>
            </a:fld>
            <a:endParaRPr lang="en-US" dirty="0"/>
          </a:p>
        </p:txBody>
      </p:sp>
    </p:spTree>
    <p:extLst>
      <p:ext uri="{BB962C8B-B14F-4D97-AF65-F5344CB8AC3E}">
        <p14:creationId xmlns:p14="http://schemas.microsoft.com/office/powerpoint/2010/main" val="1680820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grpSp>
        <p:nvGrpSpPr>
          <p:cNvPr id="5" name="Gruppe 4"/>
          <p:cNvGrpSpPr/>
          <p:nvPr/>
        </p:nvGrpSpPr>
        <p:grpSpPr>
          <a:xfrm>
            <a:off x="4733281" y="657225"/>
            <a:ext cx="405154" cy="1182460"/>
            <a:chOff x="320675" y="2816225"/>
            <a:chExt cx="350838" cy="1023938"/>
          </a:xfrm>
          <a:solidFill>
            <a:schemeClr val="tx1"/>
          </a:solidFill>
        </p:grpSpPr>
        <p:sp>
          <p:nvSpPr>
            <p:cNvPr id="6"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9"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0"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1"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2"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3"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4"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5"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6"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7"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8"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19"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0"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1"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2"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3"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24"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5" name="Billede 4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Picture Placeholder 4"/>
          <p:cNvSpPr>
            <a:spLocks noGrp="1"/>
          </p:cNvSpPr>
          <p:nvPr>
            <p:ph type="pic" sz="quarter" idx="11"/>
          </p:nvPr>
        </p:nvSpPr>
        <p:spPr>
          <a:xfrm>
            <a:off x="-19951" y="0"/>
            <a:ext cx="4753232" cy="6858000"/>
          </a:xfrm>
          <a:prstGeom prst="rect">
            <a:avLst/>
          </a:prstGeom>
          <a:pattFill prst="pct10">
            <a:fgClr>
              <a:schemeClr val="tx1"/>
            </a:fgClr>
            <a:bgClr>
              <a:schemeClr val="bg1"/>
            </a:bgClr>
          </a:pattFill>
        </p:spPr>
        <p:txBody>
          <a:bodyPr anchor="ctr"/>
          <a:lstStyle>
            <a:lvl1pPr algn="ctr">
              <a:defRPr sz="1000" b="1" baseline="0"/>
            </a:lvl1pPr>
          </a:lstStyle>
          <a:p>
            <a:pPr lvl="0"/>
            <a:r>
              <a:rPr lang="da-DK" noProof="0" smtClean="0"/>
              <a:t>Klik på ikonet for at tilføje et billede</a:t>
            </a:r>
            <a:endParaRPr lang="en-US" noProof="0" dirty="0"/>
          </a:p>
        </p:txBody>
      </p:sp>
      <p:sp>
        <p:nvSpPr>
          <p:cNvPr id="75" name="Title 4"/>
          <p:cNvSpPr>
            <a:spLocks noGrp="1"/>
          </p:cNvSpPr>
          <p:nvPr>
            <p:ph type="title"/>
          </p:nvPr>
        </p:nvSpPr>
        <p:spPr>
          <a:xfrm>
            <a:off x="5324157" y="359273"/>
            <a:ext cx="4490445" cy="1621619"/>
          </a:xfrm>
        </p:spPr>
        <p:txBody>
          <a:bodyPr/>
          <a:lstStyle>
            <a:lvl1pPr>
              <a:defRPr sz="3600"/>
            </a:lvl1pPr>
          </a:lstStyle>
          <a:p>
            <a:r>
              <a:rPr lang="da-DK" smtClean="0"/>
              <a:t>Klik for at redigere i master</a:t>
            </a:r>
            <a:endParaRPr lang="en-US" dirty="0"/>
          </a:p>
        </p:txBody>
      </p:sp>
      <p:sp>
        <p:nvSpPr>
          <p:cNvPr id="76" name="Pladsholder til tekst 3"/>
          <p:cNvSpPr>
            <a:spLocks noGrp="1"/>
          </p:cNvSpPr>
          <p:nvPr>
            <p:ph type="body" sz="quarter" idx="12"/>
          </p:nvPr>
        </p:nvSpPr>
        <p:spPr>
          <a:xfrm>
            <a:off x="5324158" y="2143360"/>
            <a:ext cx="4490445" cy="3565110"/>
          </a:xfrm>
        </p:spPr>
        <p:txBody>
          <a:bodyPr/>
          <a:lstStyle>
            <a:lvl1pPr marL="285750" indent="-285750">
              <a:lnSpc>
                <a:spcPct val="100000"/>
              </a:lnSpc>
              <a:spcBef>
                <a:spcPts val="600"/>
              </a:spcBef>
              <a:buFontTx/>
              <a:buBlip>
                <a:blip r:embed="rId3"/>
              </a:buBlip>
              <a:defRPr sz="1600" baseline="0"/>
            </a:lvl1pPr>
          </a:lstStyle>
          <a:p>
            <a:pPr lvl="0"/>
            <a:r>
              <a:rPr lang="da-DK" smtClean="0"/>
              <a:t>Rediger typografien i masterens</a:t>
            </a:r>
          </a:p>
          <a:p>
            <a:pPr lvl="1"/>
            <a:r>
              <a:rPr lang="da-DK" smtClean="0"/>
              <a:t>Andet niveau</a:t>
            </a:r>
          </a:p>
          <a:p>
            <a:pPr lvl="2"/>
            <a:r>
              <a:rPr lang="da-DK" smtClean="0"/>
              <a:t>Tredje niveau</a:t>
            </a:r>
          </a:p>
        </p:txBody>
      </p:sp>
      <p:sp>
        <p:nvSpPr>
          <p:cNvPr id="26" name="Slide Number Placeholder 2"/>
          <p:cNvSpPr>
            <a:spLocks noGrp="1"/>
          </p:cNvSpPr>
          <p:nvPr>
            <p:ph type="sldNum" sz="quarter" idx="13"/>
          </p:nvPr>
        </p:nvSpPr>
        <p:spPr/>
        <p:txBody>
          <a:bodyPr/>
          <a:lstStyle>
            <a:lvl1pPr>
              <a:defRPr smtClean="0">
                <a:solidFill>
                  <a:schemeClr val="accent1">
                    <a:alpha val="70000"/>
                  </a:schemeClr>
                </a:solidFill>
              </a:defRPr>
            </a:lvl1pPr>
          </a:lstStyle>
          <a:p>
            <a:pPr>
              <a:defRPr/>
            </a:pPr>
            <a:fld id="{D325C6C4-4994-4F9E-867D-827030ACD59F}" type="slidenum">
              <a:rPr lang="en-US"/>
              <a:pPr>
                <a:defRPr/>
              </a:pPr>
              <a:t>‹nr.›</a:t>
            </a:fld>
            <a:endParaRPr lang="en-US" dirty="0"/>
          </a:p>
        </p:txBody>
      </p:sp>
    </p:spTree>
    <p:extLst>
      <p:ext uri="{BB962C8B-B14F-4D97-AF65-F5344CB8AC3E}">
        <p14:creationId xmlns:p14="http://schemas.microsoft.com/office/powerpoint/2010/main" val="655345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8" name="Picture Placeholder 4"/>
          <p:cNvSpPr>
            <a:spLocks noGrp="1"/>
          </p:cNvSpPr>
          <p:nvPr>
            <p:ph type="pic" sz="quarter" idx="14"/>
          </p:nvPr>
        </p:nvSpPr>
        <p:spPr>
          <a:xfrm>
            <a:off x="7427911" y="2894563"/>
            <a:ext cx="4764087" cy="280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11" name="Picture Placeholder 4"/>
          <p:cNvSpPr>
            <a:spLocks noGrp="1"/>
          </p:cNvSpPr>
          <p:nvPr>
            <p:ph type="pic" sz="quarter" idx="16"/>
          </p:nvPr>
        </p:nvSpPr>
        <p:spPr>
          <a:xfrm>
            <a:off x="7427910" y="0"/>
            <a:ext cx="4764087" cy="280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87374" y="359273"/>
            <a:ext cx="6737062"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1535523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11" name="Pladsholder til diagram 10"/>
          <p:cNvSpPr>
            <a:spLocks noGrp="1"/>
          </p:cNvSpPr>
          <p:nvPr>
            <p:ph type="chart" sz="quarter" idx="12"/>
          </p:nvPr>
        </p:nvSpPr>
        <p:spPr>
          <a:xfrm>
            <a:off x="7583054" y="2143359"/>
            <a:ext cx="4037445" cy="3554797"/>
          </a:xfrm>
        </p:spPr>
        <p:txBody>
          <a:bodyPr rtlCol="0">
            <a:normAutofit/>
          </a:bodyPr>
          <a:lstStyle>
            <a:lvl2pPr>
              <a:defRPr>
                <a:solidFill>
                  <a:schemeClr val="accent4"/>
                </a:solidFill>
              </a:defRPr>
            </a:lvl2pPr>
          </a:lstStyle>
          <a:p>
            <a:pPr lvl="1"/>
            <a:r>
              <a:rPr lang="da-DK" noProof="0" smtClean="0"/>
              <a:t>Klik på ikonet for at tilføje et diagram</a:t>
            </a:r>
            <a:endParaRPr lang="en-US" noProof="0" dirty="0" smtClean="0"/>
          </a:p>
        </p:txBody>
      </p:sp>
      <p:sp>
        <p:nvSpPr>
          <p:cNvPr id="5" name="Title 4"/>
          <p:cNvSpPr>
            <a:spLocks noGrp="1"/>
          </p:cNvSpPr>
          <p:nvPr>
            <p:ph type="title"/>
          </p:nvPr>
        </p:nvSpPr>
        <p:spPr>
          <a:xfrm>
            <a:off x="587373" y="359273"/>
            <a:ext cx="11033125"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6" name="Pladsholder til tekst 3"/>
          <p:cNvSpPr>
            <a:spLocks noGrp="1"/>
          </p:cNvSpPr>
          <p:nvPr>
            <p:ph type="body" sz="quarter" idx="13"/>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191550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un titel">
    <p:spTree>
      <p:nvGrpSpPr>
        <p:cNvPr id="1" name=""/>
        <p:cNvGrpSpPr/>
        <p:nvPr/>
      </p:nvGrpSpPr>
      <p:grpSpPr>
        <a:xfrm>
          <a:off x="0" y="0"/>
          <a:ext cx="0" cy="0"/>
          <a:chOff x="0" y="0"/>
          <a:chExt cx="0" cy="0"/>
        </a:xfrm>
      </p:grpSpPr>
      <p:sp>
        <p:nvSpPr>
          <p:cNvPr id="5" name="Rectangle 6"/>
          <p:cNvSpPr/>
          <p:nvPr/>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pic>
        <p:nvPicPr>
          <p:cNvPr id="6" name="Billede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73713" y="5957888"/>
            <a:ext cx="1044575"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icture Placeholder 4"/>
          <p:cNvSpPr>
            <a:spLocks noGrp="1"/>
          </p:cNvSpPr>
          <p:nvPr>
            <p:ph type="pic" sz="quarter" idx="11"/>
          </p:nvPr>
        </p:nvSpPr>
        <p:spPr>
          <a:xfrm>
            <a:off x="7427913" y="0"/>
            <a:ext cx="4764087"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12" name="Title 4"/>
          <p:cNvSpPr>
            <a:spLocks noGrp="1"/>
          </p:cNvSpPr>
          <p:nvPr>
            <p:ph type="title"/>
          </p:nvPr>
        </p:nvSpPr>
        <p:spPr>
          <a:xfrm>
            <a:off x="587374" y="359273"/>
            <a:ext cx="6737062" cy="1621619"/>
          </a:xfrm>
        </p:spPr>
        <p:txBody>
          <a:bodyPr/>
          <a:lstStyle>
            <a:lvl1pPr>
              <a:defRPr sz="3600">
                <a:solidFill>
                  <a:schemeClr val="bg1"/>
                </a:solidFill>
                <a:latin typeface="Barlow Medium" panose="00000600000000000000" pitchFamily="2" charset="0"/>
              </a:defRPr>
            </a:lvl1pPr>
          </a:lstStyle>
          <a:p>
            <a:r>
              <a:rPr lang="da-DK" smtClean="0"/>
              <a:t>Klik for at redigere i master</a:t>
            </a:r>
            <a:endParaRPr lang="en-US" dirty="0"/>
          </a:p>
        </p:txBody>
      </p:sp>
      <p:sp>
        <p:nvSpPr>
          <p:cNvPr id="13" name="Pladsholder til tekst 3"/>
          <p:cNvSpPr>
            <a:spLocks noGrp="1"/>
          </p:cNvSpPr>
          <p:nvPr>
            <p:ph type="body" sz="quarter" idx="12"/>
          </p:nvPr>
        </p:nvSpPr>
        <p:spPr>
          <a:xfrm>
            <a:off x="587375" y="2143359"/>
            <a:ext cx="6737061"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bg1"/>
                </a:solidFill>
              </a:defRPr>
            </a:lvl1pPr>
            <a:lvl2pPr>
              <a:defRPr sz="22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1163058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5" name="Rectangle 6"/>
          <p:cNvSpPr/>
          <p:nvPr/>
        </p:nvSpPr>
        <p:spPr>
          <a:xfrm>
            <a:off x="0" y="0"/>
            <a:ext cx="52705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sp>
        <p:nvSpPr>
          <p:cNvPr id="8" name="Picture Placeholder 4"/>
          <p:cNvSpPr>
            <a:spLocks noGrp="1"/>
          </p:cNvSpPr>
          <p:nvPr>
            <p:ph type="pic" sz="quarter" idx="11"/>
          </p:nvPr>
        </p:nvSpPr>
        <p:spPr>
          <a:xfrm>
            <a:off x="5270500" y="0"/>
            <a:ext cx="69215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9" name="Title 4"/>
          <p:cNvSpPr>
            <a:spLocks noGrp="1"/>
          </p:cNvSpPr>
          <p:nvPr>
            <p:ph type="title"/>
          </p:nvPr>
        </p:nvSpPr>
        <p:spPr>
          <a:xfrm>
            <a:off x="587374" y="359273"/>
            <a:ext cx="4427971" cy="1621619"/>
          </a:xfrm>
        </p:spPr>
        <p:txBody>
          <a:bodyPr/>
          <a:lstStyle>
            <a:lvl1pPr>
              <a:defRPr sz="3600">
                <a:solidFill>
                  <a:schemeClr val="bg1"/>
                </a:solidFill>
                <a:latin typeface="Barlow Medium" panose="00000600000000000000" pitchFamily="2" charset="0"/>
              </a:defRPr>
            </a:lvl1pPr>
          </a:lstStyle>
          <a:p>
            <a:r>
              <a:rPr lang="da-DK" smtClean="0"/>
              <a:t>Klik for at redigere i master</a:t>
            </a:r>
            <a:endParaRPr lang="en-US" dirty="0"/>
          </a:p>
        </p:txBody>
      </p:sp>
      <p:sp>
        <p:nvSpPr>
          <p:cNvPr id="10" name="Pladsholder til tekst 3"/>
          <p:cNvSpPr>
            <a:spLocks noGrp="1"/>
          </p:cNvSpPr>
          <p:nvPr>
            <p:ph type="body" sz="quarter" idx="12"/>
          </p:nvPr>
        </p:nvSpPr>
        <p:spPr>
          <a:xfrm>
            <a:off x="587374" y="2143359"/>
            <a:ext cx="4427970" cy="4211259"/>
          </a:xfrm>
        </p:spPr>
        <p:txBody>
          <a:bodyPr/>
          <a:lstStyle>
            <a:lvl1pPr marL="285750" indent="-285750">
              <a:lnSpc>
                <a:spcPct val="100000"/>
              </a:lnSpc>
              <a:spcBef>
                <a:spcPts val="600"/>
              </a:spcBef>
              <a:buFont typeface="Wingdings" panose="05000000000000000000" pitchFamily="2" charset="2"/>
              <a:buChar char="§"/>
              <a:defRPr sz="2400" baseline="0">
                <a:solidFill>
                  <a:schemeClr val="bg1"/>
                </a:solidFill>
              </a:defRPr>
            </a:lvl1pPr>
            <a:lvl2pPr>
              <a:defRPr sz="22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329587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ndhold med billedtekst">
    <p:spTree>
      <p:nvGrpSpPr>
        <p:cNvPr id="1" name=""/>
        <p:cNvGrpSpPr/>
        <p:nvPr/>
      </p:nvGrpSpPr>
      <p:grpSpPr>
        <a:xfrm>
          <a:off x="0" y="0"/>
          <a:ext cx="0" cy="0"/>
          <a:chOff x="0" y="0"/>
          <a:chExt cx="0" cy="0"/>
        </a:xfrm>
      </p:grpSpPr>
      <p:sp>
        <p:nvSpPr>
          <p:cNvPr id="32" name="Picture Placeholder 4"/>
          <p:cNvSpPr>
            <a:spLocks noGrp="1"/>
          </p:cNvSpPr>
          <p:nvPr>
            <p:ph type="pic" sz="quarter" idx="11"/>
          </p:nvPr>
        </p:nvSpPr>
        <p:spPr>
          <a:xfrm>
            <a:off x="-1" y="0"/>
            <a:ext cx="7427914"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5" name="Slide Number Placeholder 2"/>
          <p:cNvSpPr>
            <a:spLocks noGrp="1"/>
          </p:cNvSpPr>
          <p:nvPr>
            <p:ph type="sldNum" sz="quarter" idx="13"/>
          </p:nvPr>
        </p:nvSpPr>
        <p:spPr/>
        <p:txBody>
          <a:bodyPr/>
          <a:lstStyle>
            <a:lvl1pPr>
              <a:defRPr/>
            </a:lvl1pPr>
          </a:lstStyle>
          <a:p>
            <a:pPr>
              <a:defRPr/>
            </a:pPr>
            <a:fld id="{8542197D-8246-43EE-A1DD-52EEAF56871D}" type="slidenum">
              <a:rPr lang="en-US"/>
              <a:pPr>
                <a:defRPr/>
              </a:pPr>
              <a:t>‹nr.›</a:t>
            </a:fld>
            <a:endParaRPr lang="en-US" dirty="0"/>
          </a:p>
        </p:txBody>
      </p:sp>
      <p:sp>
        <p:nvSpPr>
          <p:cNvPr id="6" name="Title 4"/>
          <p:cNvSpPr>
            <a:spLocks noGrp="1"/>
          </p:cNvSpPr>
          <p:nvPr>
            <p:ph type="title"/>
          </p:nvPr>
        </p:nvSpPr>
        <p:spPr>
          <a:xfrm>
            <a:off x="7730835" y="1170082"/>
            <a:ext cx="4180178"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7730836" y="2954168"/>
            <a:ext cx="4180177" cy="3574047"/>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318434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lede med billedtekst">
    <p:spTree>
      <p:nvGrpSpPr>
        <p:cNvPr id="1" name=""/>
        <p:cNvGrpSpPr/>
        <p:nvPr/>
      </p:nvGrpSpPr>
      <p:grpSpPr>
        <a:xfrm>
          <a:off x="0" y="0"/>
          <a:ext cx="0" cy="0"/>
          <a:chOff x="0" y="0"/>
          <a:chExt cx="0" cy="0"/>
        </a:xfrm>
      </p:grpSpPr>
      <p:sp>
        <p:nvSpPr>
          <p:cNvPr id="4" name="Rectangle 6"/>
          <p:cNvSpPr/>
          <p:nvPr/>
        </p:nvSpPr>
        <p:spPr>
          <a:xfrm>
            <a:off x="7427913" y="0"/>
            <a:ext cx="4764087" cy="67468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sp>
        <p:nvSpPr>
          <p:cNvPr id="5" name="Slide Number Placeholder 2"/>
          <p:cNvSpPr>
            <a:spLocks noGrp="1"/>
          </p:cNvSpPr>
          <p:nvPr>
            <p:ph type="sldNum" sz="quarter" idx="18"/>
          </p:nvPr>
        </p:nvSpPr>
        <p:spPr>
          <a:xfrm>
            <a:off x="11339513" y="593725"/>
            <a:ext cx="571500" cy="222250"/>
          </a:xfrm>
        </p:spPr>
        <p:txBody>
          <a:bodyPr/>
          <a:lstStyle>
            <a:lvl1pPr>
              <a:defRPr smtClean="0">
                <a:solidFill>
                  <a:schemeClr val="bg1">
                    <a:alpha val="70000"/>
                  </a:schemeClr>
                </a:solidFill>
              </a:defRPr>
            </a:lvl1pPr>
          </a:lstStyle>
          <a:p>
            <a:pPr>
              <a:defRPr/>
            </a:pPr>
            <a:fld id="{5FF4772C-7D1E-429B-A832-27CD78DF0801}" type="slidenum">
              <a:rPr lang="en-US"/>
              <a:pPr>
                <a:defRPr/>
              </a:pPr>
              <a:t>‹nr.›</a:t>
            </a:fld>
            <a:endParaRPr lang="en-US" dirty="0"/>
          </a:p>
        </p:txBody>
      </p:sp>
      <p:sp>
        <p:nvSpPr>
          <p:cNvPr id="6" name="Title 4"/>
          <p:cNvSpPr>
            <a:spLocks noGrp="1"/>
          </p:cNvSpPr>
          <p:nvPr>
            <p:ph type="title"/>
          </p:nvPr>
        </p:nvSpPr>
        <p:spPr>
          <a:xfrm>
            <a:off x="7643956" y="1005818"/>
            <a:ext cx="4427971" cy="1621619"/>
          </a:xfrm>
        </p:spPr>
        <p:txBody>
          <a:bodyPr/>
          <a:lstStyle>
            <a:lvl1pPr>
              <a:defRPr sz="3600">
                <a:solidFill>
                  <a:schemeClr val="bg1"/>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7643956" y="2789905"/>
            <a:ext cx="4427970" cy="3213732"/>
          </a:xfrm>
        </p:spPr>
        <p:txBody>
          <a:bodyPr/>
          <a:lstStyle>
            <a:lvl1pPr marL="285750" indent="-285750">
              <a:lnSpc>
                <a:spcPct val="100000"/>
              </a:lnSpc>
              <a:spcBef>
                <a:spcPts val="600"/>
              </a:spcBef>
              <a:buFont typeface="Wingdings" panose="05000000000000000000" pitchFamily="2" charset="2"/>
              <a:buChar char="§"/>
              <a:defRPr sz="2400" baseline="0">
                <a:solidFill>
                  <a:schemeClr val="bg1"/>
                </a:solidFill>
              </a:defRPr>
            </a:lvl1pPr>
            <a:lvl2pPr>
              <a:defRPr sz="22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spTree>
    <p:extLst>
      <p:ext uri="{BB962C8B-B14F-4D97-AF65-F5344CB8AC3E}">
        <p14:creationId xmlns:p14="http://schemas.microsoft.com/office/powerpoint/2010/main" val="90029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 og lodret tekst">
    <p:spTree>
      <p:nvGrpSpPr>
        <p:cNvPr id="1" name=""/>
        <p:cNvGrpSpPr/>
        <p:nvPr/>
      </p:nvGrpSpPr>
      <p:grpSpPr>
        <a:xfrm>
          <a:off x="0" y="0"/>
          <a:ext cx="0" cy="0"/>
          <a:chOff x="0" y="0"/>
          <a:chExt cx="0" cy="0"/>
        </a:xfrm>
      </p:grpSpPr>
      <p:sp>
        <p:nvSpPr>
          <p:cNvPr id="8" name="Picture Placeholder 4"/>
          <p:cNvSpPr>
            <a:spLocks noGrp="1"/>
          </p:cNvSpPr>
          <p:nvPr>
            <p:ph type="pic" sz="quarter" idx="11"/>
          </p:nvPr>
        </p:nvSpPr>
        <p:spPr>
          <a:xfrm>
            <a:off x="-19951" y="0"/>
            <a:ext cx="4753232"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da-DK" noProof="0" smtClean="0"/>
              <a:t>Klik på ikonet for at tilføje et billede</a:t>
            </a:r>
            <a:endParaRPr lang="en-US" noProof="0" dirty="0"/>
          </a:p>
        </p:txBody>
      </p:sp>
      <p:sp>
        <p:nvSpPr>
          <p:cNvPr id="6" name="Title 4"/>
          <p:cNvSpPr>
            <a:spLocks noGrp="1"/>
          </p:cNvSpPr>
          <p:nvPr>
            <p:ph type="title"/>
          </p:nvPr>
        </p:nvSpPr>
        <p:spPr>
          <a:xfrm>
            <a:off x="5107707" y="588191"/>
            <a:ext cx="6803306" cy="1621619"/>
          </a:xfrm>
        </p:spPr>
        <p:txBody>
          <a:bodyPr/>
          <a:lstStyle>
            <a:lvl1pPr>
              <a:defRPr sz="3600">
                <a:solidFill>
                  <a:schemeClr val="accent4"/>
                </a:solidFill>
                <a:latin typeface="Barlow Medium" panose="00000600000000000000" pitchFamily="2" charset="0"/>
              </a:defRPr>
            </a:lvl1pPr>
          </a:lstStyle>
          <a:p>
            <a:r>
              <a:rPr lang="da-DK" smtClean="0"/>
              <a:t>Klik for at redigere i master</a:t>
            </a:r>
            <a:endParaRPr lang="en-US" dirty="0"/>
          </a:p>
        </p:txBody>
      </p:sp>
      <p:sp>
        <p:nvSpPr>
          <p:cNvPr id="7" name="Pladsholder til tekst 3"/>
          <p:cNvSpPr>
            <a:spLocks noGrp="1"/>
          </p:cNvSpPr>
          <p:nvPr>
            <p:ph type="body" sz="quarter" idx="12"/>
          </p:nvPr>
        </p:nvSpPr>
        <p:spPr>
          <a:xfrm>
            <a:off x="5107710" y="2372278"/>
            <a:ext cx="6803304" cy="3030996"/>
          </a:xfrm>
        </p:spPr>
        <p:txBody>
          <a:bodyPr/>
          <a:lstStyle>
            <a:lvl1pPr marL="285750" indent="-285750">
              <a:lnSpc>
                <a:spcPct val="100000"/>
              </a:lnSpc>
              <a:spcBef>
                <a:spcPts val="600"/>
              </a:spcBef>
              <a:buFont typeface="Wingdings" panose="05000000000000000000" pitchFamily="2" charset="2"/>
              <a:buChar char="§"/>
              <a:defRPr sz="2400" baseline="0">
                <a:solidFill>
                  <a:schemeClr val="accent4"/>
                </a:solidFill>
              </a:defRPr>
            </a:lvl1pPr>
            <a:lvl2pPr>
              <a:defRPr sz="2200">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smtClean="0"/>
          </a:p>
        </p:txBody>
      </p:sp>
      <p:grpSp>
        <p:nvGrpSpPr>
          <p:cNvPr id="11" name="Gruppe 10"/>
          <p:cNvGrpSpPr/>
          <p:nvPr userDrawn="1"/>
        </p:nvGrpSpPr>
        <p:grpSpPr>
          <a:xfrm>
            <a:off x="0" y="6008688"/>
            <a:ext cx="12192000" cy="846137"/>
            <a:chOff x="0" y="6008688"/>
            <a:chExt cx="12192000" cy="846137"/>
          </a:xfrm>
        </p:grpSpPr>
        <p:sp>
          <p:nvSpPr>
            <p:cNvPr id="12" name="Rektangel 11"/>
            <p:cNvSpPr/>
            <p:nvPr/>
          </p:nvSpPr>
          <p:spPr>
            <a:xfrm>
              <a:off x="0" y="6008688"/>
              <a:ext cx="12192000" cy="84613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330" eaLnBrk="1" fontAlgn="auto" hangingPunct="1">
                <a:spcBef>
                  <a:spcPts val="0"/>
                </a:spcBef>
                <a:spcAft>
                  <a:spcPts val="0"/>
                </a:spcAft>
                <a:defRPr/>
              </a:pPr>
              <a:endParaRPr lang="da-DK"/>
            </a:p>
          </p:txBody>
        </p:sp>
        <p:pic>
          <p:nvPicPr>
            <p:cNvPr id="13" name="Billed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7050" y="6081713"/>
              <a:ext cx="9779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Billed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18800" y="6116638"/>
              <a:ext cx="1144588"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965390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6.emf"/><Relationship Id="rId2" Type="http://schemas.openxmlformats.org/officeDocument/2006/relationships/slideLayout" Target="../slideLayouts/slideLayout13.xml"/><Relationship Id="rId16" Type="http://schemas.openxmlformats.org/officeDocument/2006/relationships/image" Target="../media/image5.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587375" y="458788"/>
            <a:ext cx="975360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192024" rIns="0" bIns="0" numCol="1" anchor="t" anchorCtr="0" compatLnSpc="1">
            <a:prstTxWarp prst="textNoShape">
              <a:avLst/>
            </a:prstTxWarp>
          </a:bodyPr>
          <a:lstStyle/>
          <a:p>
            <a:pPr lvl="0"/>
            <a:r>
              <a:rPr lang="en-US" altLang="da-DK" dirty="0" smtClean="0"/>
              <a:t>YOUR TITLE HERE</a:t>
            </a:r>
          </a:p>
        </p:txBody>
      </p:sp>
      <p:sp>
        <p:nvSpPr>
          <p:cNvPr id="8" name="Номер слайда 21"/>
          <p:cNvSpPr>
            <a:spLocks noGrp="1"/>
          </p:cNvSpPr>
          <p:nvPr>
            <p:ph type="sldNum" sz="quarter" idx="4"/>
          </p:nvPr>
        </p:nvSpPr>
        <p:spPr>
          <a:xfrm>
            <a:off x="11339513" y="593725"/>
            <a:ext cx="571500" cy="227013"/>
          </a:xfrm>
          <a:prstGeom prst="rect">
            <a:avLst/>
          </a:prstGeom>
          <a:noFill/>
        </p:spPr>
        <p:txBody>
          <a:bodyPr vert="horz" lIns="0" tIns="0" rIns="0" bIns="0" rtlCol="0" anchor="ctr"/>
          <a:lstStyle>
            <a:lvl1pPr algn="r" defTabSz="914330" eaLnBrk="1" fontAlgn="auto" hangingPunct="1">
              <a:spcBef>
                <a:spcPts val="0"/>
              </a:spcBef>
              <a:spcAft>
                <a:spcPts val="0"/>
              </a:spcAft>
              <a:defRPr sz="1000" b="1" i="0" smtClean="0">
                <a:solidFill>
                  <a:schemeClr val="tx1">
                    <a:alpha val="70000"/>
                  </a:schemeClr>
                </a:solidFill>
                <a:latin typeface="+mn-lt"/>
                <a:ea typeface="Montserrat Medium" charset="0"/>
                <a:cs typeface="Montserrat Medium" charset="0"/>
              </a:defRPr>
            </a:lvl1pPr>
          </a:lstStyle>
          <a:p>
            <a:pPr>
              <a:defRPr/>
            </a:pPr>
            <a:fld id="{847E96E2-CF2B-447E-ABD0-EEC4BDBE770C}" type="slidenum">
              <a:rPr lang="en-US"/>
              <a:pPr>
                <a:defRPr/>
              </a:pPr>
              <a:t>‹nr.›</a:t>
            </a:fld>
            <a:endParaRPr lang="en-US" dirty="0"/>
          </a:p>
        </p:txBody>
      </p:sp>
      <p:sp>
        <p:nvSpPr>
          <p:cNvPr id="1028" name="Text Placeholder 10"/>
          <p:cNvSpPr>
            <a:spLocks noGrp="1"/>
          </p:cNvSpPr>
          <p:nvPr>
            <p:ph type="body" idx="1"/>
          </p:nvPr>
        </p:nvSpPr>
        <p:spPr bwMode="auto">
          <a:xfrm>
            <a:off x="588963" y="2033588"/>
            <a:ext cx="9753600" cy="310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da-DK" dirty="0" smtClean="0"/>
              <a:t>Click to edit master text styles</a:t>
            </a:r>
          </a:p>
          <a:p>
            <a:pPr lvl="1"/>
            <a:r>
              <a:rPr lang="en-US" altLang="da-DK" dirty="0" smtClean="0"/>
              <a:t>Second level</a:t>
            </a:r>
          </a:p>
          <a:p>
            <a:pPr lvl="2"/>
            <a:r>
              <a:rPr lang="en-US" altLang="da-DK" dirty="0" smtClean="0"/>
              <a:t>Third level</a:t>
            </a:r>
          </a:p>
          <a:p>
            <a:pPr lvl="3"/>
            <a:r>
              <a:rPr lang="en-US" altLang="da-DK" dirty="0" smtClean="0"/>
              <a:t>Fourth level</a:t>
            </a:r>
          </a:p>
        </p:txBody>
      </p:sp>
      <p:grpSp>
        <p:nvGrpSpPr>
          <p:cNvPr id="2" name="Gruppe 1"/>
          <p:cNvGrpSpPr/>
          <p:nvPr userDrawn="1"/>
        </p:nvGrpSpPr>
        <p:grpSpPr>
          <a:xfrm>
            <a:off x="0" y="6008688"/>
            <a:ext cx="12192000" cy="846137"/>
            <a:chOff x="0" y="6008688"/>
            <a:chExt cx="12192000" cy="846137"/>
          </a:xfrm>
        </p:grpSpPr>
        <p:sp>
          <p:nvSpPr>
            <p:cNvPr id="10" name="Rektangel 9"/>
            <p:cNvSpPr/>
            <p:nvPr/>
          </p:nvSpPr>
          <p:spPr>
            <a:xfrm>
              <a:off x="0" y="6008688"/>
              <a:ext cx="12192000" cy="84613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330" eaLnBrk="1" fontAlgn="auto" hangingPunct="1">
                <a:spcBef>
                  <a:spcPts val="0"/>
                </a:spcBef>
                <a:spcAft>
                  <a:spcPts val="0"/>
                </a:spcAft>
                <a:defRPr/>
              </a:pPr>
              <a:endParaRPr lang="da-DK"/>
            </a:p>
          </p:txBody>
        </p:sp>
        <p:pic>
          <p:nvPicPr>
            <p:cNvPr id="1030" name="Billede 10"/>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607050" y="6081713"/>
              <a:ext cx="9779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Billede 2"/>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718800" y="6116638"/>
              <a:ext cx="1144588"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09" r:id="rId1"/>
    <p:sldLayoutId id="2147484110" r:id="rId2"/>
    <p:sldLayoutId id="2147484111" r:id="rId3"/>
    <p:sldLayoutId id="2147484112" r:id="rId4"/>
    <p:sldLayoutId id="2147484113" r:id="rId5"/>
    <p:sldLayoutId id="2147484114" r:id="rId6"/>
    <p:sldLayoutId id="2147484115" r:id="rId7"/>
    <p:sldLayoutId id="2147484116" r:id="rId8"/>
    <p:sldLayoutId id="2147484117" r:id="rId9"/>
    <p:sldLayoutId id="2147484118" r:id="rId10"/>
    <p:sldLayoutId id="2147484121" r:id="rId11"/>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4400" kern="1200">
          <a:solidFill>
            <a:schemeClr val="tx2"/>
          </a:solidFill>
          <a:latin typeface="+mn-lt"/>
          <a:ea typeface="+mj-ea"/>
          <a:cs typeface="+mj-cs"/>
        </a:defRPr>
      </a:lvl1pPr>
      <a:lvl2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2pPr>
      <a:lvl3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3pPr>
      <a:lvl4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4pPr>
      <a:lvl5pPr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5pPr>
      <a:lvl6pPr marL="4572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6pPr>
      <a:lvl7pPr marL="9144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7pPr>
      <a:lvl8pPr marL="13716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8pPr>
      <a:lvl9pPr marL="1828800" algn="l" rtl="0" eaLnBrk="1" fontAlgn="base" hangingPunct="1">
        <a:lnSpc>
          <a:spcPct val="90000"/>
        </a:lnSpc>
        <a:spcBef>
          <a:spcPct val="0"/>
        </a:spcBef>
        <a:spcAft>
          <a:spcPct val="0"/>
        </a:spcAft>
        <a:defRPr sz="4400">
          <a:solidFill>
            <a:schemeClr val="tx1"/>
          </a:solidFill>
          <a:latin typeface="Barlow Black" panose="00000A00000000000000" pitchFamily="2"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2"/>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2"/>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2"/>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2"/>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788"/>
            <a:ext cx="9753600" cy="1385887"/>
          </a:xfrm>
          <a:prstGeom prst="rect">
            <a:avLst/>
          </a:prstGeom>
          <a:effectLst/>
        </p:spPr>
        <p:txBody>
          <a:bodyPr vert="horz" lIns="0" tIns="192024" rIns="0" bIns="0" rtlCol="0" anchor="t" anchorCtr="0">
            <a:noAutofit/>
          </a:bodyPr>
          <a:lstStyle/>
          <a:p>
            <a:r>
              <a:rPr lang="en-US" dirty="0" smtClean="0"/>
              <a:t>YOUR TITLE HERE</a:t>
            </a:r>
            <a:endParaRPr lang="en-US" dirty="0"/>
          </a:p>
        </p:txBody>
      </p:sp>
      <p:sp>
        <p:nvSpPr>
          <p:cNvPr id="6" name="Номер слайда 21"/>
          <p:cNvSpPr>
            <a:spLocks noGrp="1"/>
          </p:cNvSpPr>
          <p:nvPr>
            <p:ph type="sldNum" sz="quarter" idx="4"/>
          </p:nvPr>
        </p:nvSpPr>
        <p:spPr>
          <a:xfrm>
            <a:off x="11339513" y="593725"/>
            <a:ext cx="571500" cy="227013"/>
          </a:xfrm>
          <a:prstGeom prst="rect">
            <a:avLst/>
          </a:prstGeom>
          <a:noFill/>
        </p:spPr>
        <p:txBody>
          <a:bodyPr vert="horz" lIns="0" tIns="0" rIns="0" bIns="0" rtlCol="0" anchor="ctr"/>
          <a:lstStyle>
            <a:lvl1pPr algn="r" defTabSz="914330" eaLnBrk="1" fontAlgn="auto" hangingPunct="1">
              <a:spcBef>
                <a:spcPts val="0"/>
              </a:spcBef>
              <a:spcAft>
                <a:spcPts val="0"/>
              </a:spcAft>
              <a:defRPr sz="1000" b="1" i="0" smtClean="0">
                <a:solidFill>
                  <a:schemeClr val="tx1">
                    <a:alpha val="70000"/>
                  </a:schemeClr>
                </a:solidFill>
                <a:latin typeface="+mn-lt"/>
                <a:ea typeface="Montserrat Medium" charset="0"/>
                <a:cs typeface="Montserrat Medium" charset="0"/>
              </a:defRPr>
            </a:lvl1pPr>
          </a:lstStyle>
          <a:p>
            <a:pPr>
              <a:defRPr/>
            </a:pPr>
            <a:fld id="{786071E8-84BC-457B-8022-CF360B3E4F31}" type="slidenum">
              <a:rPr lang="en-US"/>
              <a:pPr>
                <a:defRPr/>
              </a:pPr>
              <a:t>‹nr.›</a:t>
            </a:fld>
            <a:endParaRPr lang="en-US" dirty="0"/>
          </a:p>
        </p:txBody>
      </p:sp>
      <p:sp>
        <p:nvSpPr>
          <p:cNvPr id="11" name="Text Placeholder 10"/>
          <p:cNvSpPr>
            <a:spLocks noGrp="1"/>
          </p:cNvSpPr>
          <p:nvPr>
            <p:ph type="body" idx="1"/>
          </p:nvPr>
        </p:nvSpPr>
        <p:spPr>
          <a:xfrm>
            <a:off x="588963" y="2033588"/>
            <a:ext cx="9753600" cy="3109912"/>
          </a:xfrm>
          <a:prstGeom prst="rect">
            <a:avLst/>
          </a:prstGeom>
        </p:spPr>
        <p:txBody>
          <a:bodyPr vert="horz" lIns="0" tIns="45720" rIns="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smtClean="0"/>
              <a:t>Fourth level</a:t>
            </a:r>
            <a:endParaRPr lang="en-US" dirty="0"/>
          </a:p>
        </p:txBody>
      </p:sp>
      <p:grpSp>
        <p:nvGrpSpPr>
          <p:cNvPr id="81" name="Gruppe 80"/>
          <p:cNvGrpSpPr/>
          <p:nvPr/>
        </p:nvGrpSpPr>
        <p:grpSpPr>
          <a:xfrm>
            <a:off x="-3502" y="657225"/>
            <a:ext cx="405154" cy="1182460"/>
            <a:chOff x="320675" y="2816225"/>
            <a:chExt cx="350838" cy="1023938"/>
          </a:xfrm>
          <a:solidFill>
            <a:schemeClr val="tx1"/>
          </a:solidFill>
        </p:grpSpPr>
        <p:sp>
          <p:nvSpPr>
            <p:cNvPr id="62" name="Freeform 53"/>
            <p:cNvSpPr>
              <a:spLocks/>
            </p:cNvSpPr>
            <p:nvPr/>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3" name="Freeform 54"/>
            <p:cNvSpPr>
              <a:spLocks/>
            </p:cNvSpPr>
            <p:nvPr/>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4" name="Freeform 55"/>
            <p:cNvSpPr>
              <a:spLocks/>
            </p:cNvSpPr>
            <p:nvPr/>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5" name="Freeform 56"/>
            <p:cNvSpPr>
              <a:spLocks/>
            </p:cNvSpPr>
            <p:nvPr/>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6" name="Freeform 57"/>
            <p:cNvSpPr>
              <a:spLocks/>
            </p:cNvSpPr>
            <p:nvPr/>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7" name="Freeform 58"/>
            <p:cNvSpPr>
              <a:spLocks/>
            </p:cNvSpPr>
            <p:nvPr/>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8" name="Freeform 59"/>
            <p:cNvSpPr>
              <a:spLocks/>
            </p:cNvSpPr>
            <p:nvPr/>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69" name="Freeform 60"/>
            <p:cNvSpPr>
              <a:spLocks/>
            </p:cNvSpPr>
            <p:nvPr/>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0" name="Freeform 61"/>
            <p:cNvSpPr>
              <a:spLocks/>
            </p:cNvSpPr>
            <p:nvPr/>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1" name="Freeform 62"/>
            <p:cNvSpPr>
              <a:spLocks/>
            </p:cNvSpPr>
            <p:nvPr/>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2" name="Freeform 63"/>
            <p:cNvSpPr>
              <a:spLocks/>
            </p:cNvSpPr>
            <p:nvPr/>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3" name="Freeform 64"/>
            <p:cNvSpPr>
              <a:spLocks/>
            </p:cNvSpPr>
            <p:nvPr/>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4" name="Freeform 65"/>
            <p:cNvSpPr>
              <a:spLocks/>
            </p:cNvSpPr>
            <p:nvPr/>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5" name="Freeform 66"/>
            <p:cNvSpPr>
              <a:spLocks/>
            </p:cNvSpPr>
            <p:nvPr/>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6" name="Freeform 67"/>
            <p:cNvSpPr>
              <a:spLocks/>
            </p:cNvSpPr>
            <p:nvPr/>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7" name="Freeform 68"/>
            <p:cNvSpPr>
              <a:spLocks/>
            </p:cNvSpPr>
            <p:nvPr/>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8" name="Freeform 69"/>
            <p:cNvSpPr>
              <a:spLocks/>
            </p:cNvSpPr>
            <p:nvPr/>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79" name="Freeform 70"/>
            <p:cNvSpPr>
              <a:spLocks/>
            </p:cNvSpPr>
            <p:nvPr/>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sp>
          <p:nvSpPr>
            <p:cNvPr id="80" name="Freeform 71"/>
            <p:cNvSpPr>
              <a:spLocks/>
            </p:cNvSpPr>
            <p:nvPr/>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330" eaLnBrk="1" fontAlgn="auto" hangingPunct="1">
                <a:spcBef>
                  <a:spcPts val="0"/>
                </a:spcBef>
                <a:spcAft>
                  <a:spcPts val="0"/>
                </a:spcAft>
                <a:defRPr/>
              </a:pPr>
              <a:endParaRPr lang="da-DK">
                <a:latin typeface="+mn-lt"/>
              </a:endParaRPr>
            </a:p>
          </p:txBody>
        </p:sp>
      </p:grpSp>
      <p:pic>
        <p:nvPicPr>
          <p:cNvPr id="2054" name="Billede 58"/>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475288" y="5826125"/>
            <a:ext cx="12414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2" r:id="rId1"/>
    <p:sldLayoutId id="2147484123" r:id="rId2"/>
    <p:sldLayoutId id="2147484124" r:id="rId3"/>
    <p:sldLayoutId id="2147484105" r:id="rId4"/>
    <p:sldLayoutId id="2147484125" r:id="rId5"/>
    <p:sldLayoutId id="2147484106" r:id="rId6"/>
    <p:sldLayoutId id="2147484107" r:id="rId7"/>
    <p:sldLayoutId id="2147484126" r:id="rId8"/>
    <p:sldLayoutId id="2147484127" r:id="rId9"/>
    <p:sldLayoutId id="2147484128" r:id="rId10"/>
    <p:sldLayoutId id="2147484108" r:id="rId11"/>
    <p:sldLayoutId id="2147484129" r:id="rId12"/>
    <p:sldLayoutId id="2147484130" r:id="rId13"/>
  </p:sldLayoutIdLst>
  <p:timing>
    <p:tnLst>
      <p:par>
        <p:cTn id="1" dur="indefinite" restart="never" nodeType="tmRoot"/>
      </p:par>
    </p:tnLst>
  </p:timing>
  <p:hf hdr="0" ftr="0" dt="0"/>
  <p:txStyles>
    <p:titleStyle>
      <a:lvl1pPr algn="l" defTabSz="912813" rtl="0" fontAlgn="base">
        <a:spcBef>
          <a:spcPct val="0"/>
        </a:spcBef>
        <a:spcAft>
          <a:spcPct val="0"/>
        </a:spcAft>
        <a:defRPr sz="3600" b="1" kern="1200" spc="300">
          <a:solidFill>
            <a:schemeClr val="tx1"/>
          </a:solidFill>
          <a:latin typeface="+mn-lt"/>
          <a:ea typeface="+mj-ea"/>
          <a:cs typeface="+mj-cs"/>
        </a:defRPr>
      </a:lvl1pPr>
      <a:lvl2pPr algn="l" defTabSz="912813" rtl="0" fontAlgn="base">
        <a:spcBef>
          <a:spcPct val="0"/>
        </a:spcBef>
        <a:spcAft>
          <a:spcPct val="0"/>
        </a:spcAft>
        <a:defRPr sz="3600" b="1">
          <a:solidFill>
            <a:schemeClr val="tx1"/>
          </a:solidFill>
          <a:latin typeface="Arial" panose="020B0604020202020204" pitchFamily="34" charset="0"/>
        </a:defRPr>
      </a:lvl2pPr>
      <a:lvl3pPr algn="l" defTabSz="912813" rtl="0" fontAlgn="base">
        <a:spcBef>
          <a:spcPct val="0"/>
        </a:spcBef>
        <a:spcAft>
          <a:spcPct val="0"/>
        </a:spcAft>
        <a:defRPr sz="3600" b="1">
          <a:solidFill>
            <a:schemeClr val="tx1"/>
          </a:solidFill>
          <a:latin typeface="Arial" panose="020B0604020202020204" pitchFamily="34" charset="0"/>
        </a:defRPr>
      </a:lvl3pPr>
      <a:lvl4pPr algn="l" defTabSz="912813" rtl="0" fontAlgn="base">
        <a:spcBef>
          <a:spcPct val="0"/>
        </a:spcBef>
        <a:spcAft>
          <a:spcPct val="0"/>
        </a:spcAft>
        <a:defRPr sz="3600" b="1">
          <a:solidFill>
            <a:schemeClr val="tx1"/>
          </a:solidFill>
          <a:latin typeface="Arial" panose="020B0604020202020204" pitchFamily="34" charset="0"/>
        </a:defRPr>
      </a:lvl4pPr>
      <a:lvl5pPr algn="l" defTabSz="912813" rtl="0" fontAlgn="base">
        <a:spcBef>
          <a:spcPct val="0"/>
        </a:spcBef>
        <a:spcAft>
          <a:spcPct val="0"/>
        </a:spcAft>
        <a:defRPr sz="3600" b="1">
          <a:solidFill>
            <a:schemeClr val="tx1"/>
          </a:solidFill>
          <a:latin typeface="Arial" panose="020B0604020202020204" pitchFamily="34" charset="0"/>
        </a:defRPr>
      </a:lvl5pPr>
      <a:lvl6pPr marL="457200" algn="l" defTabSz="912813" rtl="0" fontAlgn="base">
        <a:spcBef>
          <a:spcPct val="0"/>
        </a:spcBef>
        <a:spcAft>
          <a:spcPct val="0"/>
        </a:spcAft>
        <a:defRPr sz="3600" b="1">
          <a:solidFill>
            <a:schemeClr val="tx1"/>
          </a:solidFill>
          <a:latin typeface="Arial" panose="020B0604020202020204" pitchFamily="34" charset="0"/>
        </a:defRPr>
      </a:lvl6pPr>
      <a:lvl7pPr marL="914400" algn="l" defTabSz="912813" rtl="0" fontAlgn="base">
        <a:spcBef>
          <a:spcPct val="0"/>
        </a:spcBef>
        <a:spcAft>
          <a:spcPct val="0"/>
        </a:spcAft>
        <a:defRPr sz="3600" b="1">
          <a:solidFill>
            <a:schemeClr val="tx1"/>
          </a:solidFill>
          <a:latin typeface="Arial" panose="020B0604020202020204" pitchFamily="34" charset="0"/>
        </a:defRPr>
      </a:lvl7pPr>
      <a:lvl8pPr marL="1371600" algn="l" defTabSz="912813" rtl="0" fontAlgn="base">
        <a:spcBef>
          <a:spcPct val="0"/>
        </a:spcBef>
        <a:spcAft>
          <a:spcPct val="0"/>
        </a:spcAft>
        <a:defRPr sz="3600" b="1">
          <a:solidFill>
            <a:schemeClr val="tx1"/>
          </a:solidFill>
          <a:latin typeface="Arial" panose="020B0604020202020204" pitchFamily="34" charset="0"/>
        </a:defRPr>
      </a:lvl8pPr>
      <a:lvl9pPr marL="1828800" algn="l" defTabSz="912813" rtl="0" fontAlgn="base">
        <a:spcBef>
          <a:spcPct val="0"/>
        </a:spcBef>
        <a:spcAft>
          <a:spcPct val="0"/>
        </a:spcAft>
        <a:defRPr sz="3600" b="1">
          <a:solidFill>
            <a:schemeClr val="tx1"/>
          </a:solidFill>
          <a:latin typeface="Arial" panose="020B0604020202020204" pitchFamily="34" charset="0"/>
        </a:defRPr>
      </a:lvl9pPr>
    </p:titleStyle>
    <p:bodyStyle>
      <a:lvl1pPr marL="285750" indent="-285750" algn="l" defTabSz="912813" rtl="0" fontAlgn="base">
        <a:lnSpc>
          <a:spcPct val="120000"/>
        </a:lnSpc>
        <a:spcBef>
          <a:spcPts val="1000"/>
        </a:spcBef>
        <a:spcAft>
          <a:spcPct val="0"/>
        </a:spcAft>
        <a:buBlip>
          <a:blip r:embed="rId16"/>
        </a:buBlip>
        <a:defRPr sz="1600" kern="1200">
          <a:solidFill>
            <a:schemeClr val="tx1"/>
          </a:solidFill>
          <a:latin typeface="+mn-lt"/>
          <a:ea typeface="+mn-ea"/>
          <a:cs typeface="+mn-cs"/>
        </a:defRPr>
      </a:lvl1pPr>
      <a:lvl2pPr marL="623888" indent="-285750" algn="l" defTabSz="912813" rtl="0" fontAlgn="base">
        <a:lnSpc>
          <a:spcPct val="120000"/>
        </a:lnSpc>
        <a:spcBef>
          <a:spcPts val="500"/>
        </a:spcBef>
        <a:spcAft>
          <a:spcPct val="0"/>
        </a:spcAft>
        <a:buBlip>
          <a:blip r:embed="rId16"/>
        </a:buBlip>
        <a:defRPr sz="1400" kern="1200">
          <a:solidFill>
            <a:schemeClr val="tx1"/>
          </a:solidFill>
          <a:latin typeface="+mn-lt"/>
          <a:ea typeface="+mn-ea"/>
          <a:cs typeface="+mn-cs"/>
        </a:defRPr>
      </a:lvl2pPr>
      <a:lvl3pPr marL="806450" indent="-171450" algn="l" defTabSz="912813" rtl="0" fontAlgn="base">
        <a:lnSpc>
          <a:spcPct val="120000"/>
        </a:lnSpc>
        <a:spcBef>
          <a:spcPts val="500"/>
        </a:spcBef>
        <a:spcAft>
          <a:spcPct val="0"/>
        </a:spcAft>
        <a:buBlip>
          <a:blip r:embed="rId17"/>
        </a:buBlip>
        <a:tabLst>
          <a:tab pos="898525" algn="l"/>
        </a:tabLst>
        <a:defRPr sz="1200" kern="1200">
          <a:solidFill>
            <a:schemeClr val="tx1"/>
          </a:solidFill>
          <a:latin typeface="+mn-lt"/>
          <a:ea typeface="+mn-ea"/>
          <a:cs typeface="+mn-cs"/>
        </a:defRPr>
      </a:lvl3pPr>
      <a:lvl4pPr marL="1071563" indent="-171450" algn="l" defTabSz="912813" rtl="0" fontAlgn="base">
        <a:lnSpc>
          <a:spcPct val="120000"/>
        </a:lnSpc>
        <a:spcBef>
          <a:spcPts val="500"/>
        </a:spcBef>
        <a:spcAft>
          <a:spcPct val="0"/>
        </a:spcAft>
        <a:buBlip>
          <a:blip r:embed="rId17"/>
        </a:buBlip>
        <a:defRPr sz="1000" kern="1200">
          <a:solidFill>
            <a:srgbClr val="211A52"/>
          </a:solidFill>
          <a:latin typeface="+mn-lt"/>
          <a:ea typeface="+mn-ea"/>
          <a:cs typeface="+mn-cs"/>
        </a:defRPr>
      </a:lvl4pPr>
      <a:lvl5pPr marL="1071563" indent="-171450" algn="l" defTabSz="912813" rtl="0" fontAlgn="base">
        <a:lnSpc>
          <a:spcPct val="120000"/>
        </a:lnSpc>
        <a:spcBef>
          <a:spcPts val="500"/>
        </a:spcBef>
        <a:spcAft>
          <a:spcPct val="0"/>
        </a:spcAft>
        <a:buBlip>
          <a:blip r:embed="rId17"/>
        </a:buBlip>
        <a:defRPr sz="1000" kern="1200">
          <a:solidFill>
            <a:srgbClr val="211A52"/>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3B3122-0DBB-F94D-BC54-83D26CB203BE}"/>
              </a:ext>
            </a:extLst>
          </p:cNvPr>
          <p:cNvSpPr>
            <a:spLocks noGrp="1"/>
          </p:cNvSpPr>
          <p:nvPr>
            <p:ph type="title"/>
          </p:nvPr>
        </p:nvSpPr>
        <p:spPr>
          <a:xfrm>
            <a:off x="587375" y="458788"/>
            <a:ext cx="9753600" cy="1385887"/>
          </a:xfrm>
        </p:spPr>
        <p:txBody>
          <a:bodyPr rtlCol="0">
            <a:noAutofit/>
          </a:bodyPr>
          <a:lstStyle/>
          <a:p>
            <a:pPr algn="ctr" fontAlgn="auto">
              <a:spcAft>
                <a:spcPts val="0"/>
              </a:spcAft>
              <a:defRPr/>
            </a:pPr>
            <a:r>
              <a:rPr lang="da-DK" dirty="0" err="1" smtClean="0">
                <a:solidFill>
                  <a:schemeClr val="tx1"/>
                </a:solidFill>
                <a:latin typeface="+mn-lt"/>
              </a:rPr>
              <a:t>Oplysningpligt</a:t>
            </a:r>
            <a:r>
              <a:rPr lang="da-DK" dirty="0" smtClean="0">
                <a:solidFill>
                  <a:schemeClr val="tx1"/>
                </a:solidFill>
                <a:latin typeface="+mn-lt"/>
              </a:rPr>
              <a:t> ved optagelse af undervisning</a:t>
            </a:r>
            <a:endParaRPr lang="da-DK" dirty="0">
              <a:solidFill>
                <a:schemeClr val="tx1"/>
              </a:solidFill>
              <a:latin typeface="+mn-lt"/>
            </a:endParaRPr>
          </a:p>
        </p:txBody>
      </p:sp>
      <p:sp>
        <p:nvSpPr>
          <p:cNvPr id="37891" name="Pladsholder til indhold 2"/>
          <p:cNvSpPr>
            <a:spLocks noGrp="1"/>
          </p:cNvSpPr>
          <p:nvPr>
            <p:ph idx="1"/>
          </p:nvPr>
        </p:nvSpPr>
        <p:spPr>
          <a:xfrm>
            <a:off x="929899" y="2309438"/>
            <a:ext cx="6625526" cy="2781756"/>
          </a:xfrm>
        </p:spPr>
        <p:txBody>
          <a:bodyPr numCol="1"/>
          <a:lstStyle/>
          <a:p>
            <a:pPr marL="0" indent="0">
              <a:buNone/>
            </a:pPr>
            <a:endParaRPr lang="da-DK" altLang="da-DK" sz="1200" dirty="0">
              <a:solidFill>
                <a:srgbClr val="002060"/>
              </a:solidFill>
            </a:endParaRPr>
          </a:p>
          <a:p>
            <a:pPr marL="0" indent="0">
              <a:buNone/>
            </a:pPr>
            <a:r>
              <a:rPr lang="da-DK" altLang="da-DK" dirty="0" smtClean="0"/>
              <a:t>Denne undervisning optages i henhold til informationerne distribueret på Moodle forud for undervisningen.</a:t>
            </a:r>
            <a:endParaRPr lang="da-DK" altLang="da-DK" dirty="0" smtClean="0"/>
          </a:p>
        </p:txBody>
      </p:sp>
      <p:pic>
        <p:nvPicPr>
          <p:cNvPr id="4" name="Billede 3"/>
          <p:cNvPicPr>
            <a:picLocks noChangeAspect="1"/>
          </p:cNvPicPr>
          <p:nvPr/>
        </p:nvPicPr>
        <p:blipFill>
          <a:blip r:embed="rId2"/>
          <a:stretch>
            <a:fillRect/>
          </a:stretch>
        </p:blipFill>
        <p:spPr>
          <a:xfrm>
            <a:off x="8704479" y="1621538"/>
            <a:ext cx="2602502" cy="3469656"/>
          </a:xfrm>
          <a:prstGeom prst="rect">
            <a:avLst/>
          </a:prstGeom>
        </p:spPr>
      </p:pic>
    </p:spTree>
    <p:extLst>
      <p:ext uri="{BB962C8B-B14F-4D97-AF65-F5344CB8AC3E}">
        <p14:creationId xmlns:p14="http://schemas.microsoft.com/office/powerpoint/2010/main" val="313549094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Brugerdefineret design">
  <a:themeElements>
    <a:clrScheme name="AAUBS">
      <a:dk1>
        <a:srgbClr val="97701F"/>
      </a:dk1>
      <a:lt1>
        <a:srgbClr val="FFFFFF"/>
      </a:lt1>
      <a:dk2>
        <a:srgbClr val="002060"/>
      </a:dk2>
      <a:lt2>
        <a:srgbClr val="FFFFFF"/>
      </a:lt2>
      <a:accent1>
        <a:srgbClr val="5B9BD5"/>
      </a:accent1>
      <a:accent2>
        <a:srgbClr val="594FBF"/>
      </a:accent2>
      <a:accent3>
        <a:srgbClr val="54616E"/>
      </a:accent3>
      <a:accent4>
        <a:srgbClr val="211A52"/>
      </a:accent4>
      <a:accent5>
        <a:srgbClr val="B1932D"/>
      </a:accent5>
      <a:accent6>
        <a:srgbClr val="007FA3"/>
      </a:accent6>
      <a:hlink>
        <a:srgbClr val="0563C1"/>
      </a:hlink>
      <a:folHlink>
        <a:srgbClr val="954F72"/>
      </a:folHlink>
    </a:clrScheme>
    <a:fontScheme name="AAUBS">
      <a:majorFont>
        <a:latin typeface="Barlow Black"/>
        <a:ea typeface=""/>
        <a:cs typeface=""/>
      </a:majorFont>
      <a:minorFont>
        <a:latin typeface="Barlow"/>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UBS template final " id="{77EC73A8-B3AE-4E35-BE29-23C1CC5F3093}" vid="{935D8E79-5816-4271-A286-F2ADD67FE168}"/>
    </a:ext>
  </a:extLst>
</a:theme>
</file>

<file path=ppt/theme/theme2.xml><?xml version="1.0" encoding="utf-8"?>
<a:theme xmlns:a="http://schemas.openxmlformats.org/drawingml/2006/main" name="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AUBS template final " id="{77EC73A8-B3AE-4E35-BE29-23C1CC5F3093}" vid="{D79FC328-CC38-42FF-B9F4-A617F57FB32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603C15142CBA48BA2B0D95E5145F8F" ma:contentTypeVersion="4" ma:contentTypeDescription="Create a new document." ma:contentTypeScope="" ma:versionID="5717f4dcdcd896864b5743ad6fc68f37">
  <xsd:schema xmlns:xsd="http://www.w3.org/2001/XMLSchema" xmlns:xs="http://www.w3.org/2001/XMLSchema" xmlns:p="http://schemas.microsoft.com/office/2006/metadata/properties" xmlns:ns2="1790affa-1f64-4e58-8dd7-745390e575dd" xmlns:ns3="5eaab4c3-db73-4b93-9200-350b498c50e8" targetNamespace="http://schemas.microsoft.com/office/2006/metadata/properties" ma:root="true" ma:fieldsID="88623ea61eba25adb9ac0ec1bf0df670" ns2:_="" ns3:_="">
    <xsd:import namespace="1790affa-1f64-4e58-8dd7-745390e575dd"/>
    <xsd:import namespace="5eaab4c3-db73-4b93-9200-350b498c50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90affa-1f64-4e58-8dd7-745390e575d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aab4c3-db73-4b93-9200-350b498c50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FA39FA-C90B-44C5-8395-0F72C2D9FD12}">
  <ds:schemaRefs>
    <ds:schemaRef ds:uri="http://schemas.microsoft.com/sharepoint/v3/contenttype/forms"/>
  </ds:schemaRefs>
</ds:datastoreItem>
</file>

<file path=customXml/itemProps2.xml><?xml version="1.0" encoding="utf-8"?>
<ds:datastoreItem xmlns:ds="http://schemas.openxmlformats.org/officeDocument/2006/customXml" ds:itemID="{E6B7E796-D341-4AF2-8E4B-BF4B6E42C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90affa-1f64-4e58-8dd7-745390e575dd"/>
    <ds:schemaRef ds:uri="5eaab4c3-db73-4b93-9200-350b498c50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Procedurebeskrivelser på AAUBS</Template>
  <TotalTime>917</TotalTime>
  <Words>19</Words>
  <Application>Microsoft Office PowerPoint</Application>
  <PresentationFormat>Widescreen</PresentationFormat>
  <Paragraphs>3</Paragraphs>
  <Slides>1</Slides>
  <Notes>0</Notes>
  <HiddenSlides>0</HiddenSlides>
  <MMClips>0</MMClips>
  <ScaleCrop>false</ScaleCrop>
  <HeadingPairs>
    <vt:vector size="6" baseType="variant">
      <vt:variant>
        <vt:lpstr>Benyttede skrifttyper</vt:lpstr>
      </vt:variant>
      <vt:variant>
        <vt:i4>9</vt:i4>
      </vt:variant>
      <vt:variant>
        <vt:lpstr>Tema</vt:lpstr>
      </vt:variant>
      <vt:variant>
        <vt:i4>2</vt:i4>
      </vt:variant>
      <vt:variant>
        <vt:lpstr>Slidetitler</vt:lpstr>
      </vt:variant>
      <vt:variant>
        <vt:i4>1</vt:i4>
      </vt:variant>
    </vt:vector>
  </HeadingPairs>
  <TitlesOfParts>
    <vt:vector size="12" baseType="lpstr">
      <vt:lpstr>Arial</vt:lpstr>
      <vt:lpstr>Arial Black</vt:lpstr>
      <vt:lpstr>Barlow</vt:lpstr>
      <vt:lpstr>Barlow Black</vt:lpstr>
      <vt:lpstr>Barlow Medium</vt:lpstr>
      <vt:lpstr>Calibri</vt:lpstr>
      <vt:lpstr>Montserrat Medium</vt:lpstr>
      <vt:lpstr>Times New Roman</vt:lpstr>
      <vt:lpstr>Wingdings</vt:lpstr>
      <vt:lpstr>1_Brugerdefineret design</vt:lpstr>
      <vt:lpstr>AAU PowerPoint</vt:lpstr>
      <vt:lpstr>Oplysningpligt ved optagelse af undervisning</vt:lpstr>
    </vt:vector>
  </TitlesOfParts>
  <Company>Aalborg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Henriette Flindt Bjerg</dc:creator>
  <cp:lastModifiedBy>Henriette Flindt Bjerg</cp:lastModifiedBy>
  <cp:revision>17</cp:revision>
  <cp:lastPrinted>2017-03-09T03:48:56Z</cp:lastPrinted>
  <dcterms:created xsi:type="dcterms:W3CDTF">2021-03-15T17:36:33Z</dcterms:created>
  <dcterms:modified xsi:type="dcterms:W3CDTF">2021-03-16T16:02:19Z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0x010100AB603C15142CBA48BA2B0D95E5145F8F</vt:lpwstr>
  </property>
</Properties>
</file>