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7"/>
  </p:notesMasterIdLst>
  <p:sldIdLst>
    <p:sldId id="275" r:id="rId5"/>
    <p:sldId id="277" r:id="rId6"/>
  </p:sldIdLst>
  <p:sldSz cx="10691813" cy="15119350"/>
  <p:notesSz cx="6794500" cy="9906000"/>
  <p:defaultTextStyle>
    <a:defPPr>
      <a:defRPr lang="da-DK"/>
    </a:defPPr>
    <a:lvl1pPr marL="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1pPr>
    <a:lvl2pPr marL="646527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2pPr>
    <a:lvl3pPr marL="129305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3pPr>
    <a:lvl4pPr marL="1939580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4pPr>
    <a:lvl5pPr marL="258610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5pPr>
    <a:lvl6pPr marL="3232633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6pPr>
    <a:lvl7pPr marL="3879159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7pPr>
    <a:lvl8pPr marL="4525686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8pPr>
    <a:lvl9pPr marL="5172212" algn="l" defTabSz="1293053" rtl="0" eaLnBrk="1" latinLnBrk="0" hangingPunct="1">
      <a:defRPr sz="254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93963" autoAdjust="0"/>
  </p:normalViewPr>
  <p:slideViewPr>
    <p:cSldViewPr snapToGrid="0" snapToObjects="1">
      <p:cViewPr varScale="1">
        <p:scale>
          <a:sx n="57" d="100"/>
          <a:sy n="57" d="100"/>
        </p:scale>
        <p:origin x="19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70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AF335-71BD-47CD-B3F5-48AC3BACFEA0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8250"/>
            <a:ext cx="2362200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450" y="4767262"/>
            <a:ext cx="5435600" cy="39004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701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F18607-8762-4601-BE80-07974AFBEA2D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1219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18607-8762-4601-BE80-07974AFBEA2D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45316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F18607-8762-4601-BE80-07974AFBEA2D}" type="slidenum">
              <a:rPr lang="da-DK" smtClean="0"/>
              <a:t>2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188222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da-DK"/>
              <a:t>Klik for at redigere undertiteltypografien i masteren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33361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5381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647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6223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28547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22243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33228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16799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54728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854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da-DK"/>
              <a:t>Klik på ikonet for at tilføje et billede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12373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teksttypografien i masteren
Andet niveau
Tredje niveau
Fjerde niveau
Femte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18B5B-68E1-B94D-9F4E-625B257AFECB}" type="datetimeFigureOut">
              <a:rPr lang="da-DK" smtClean="0"/>
              <a:t>17-07-2020</a:t>
            </a:fld>
            <a:endParaRPr lang="da-D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002C7-2ECB-234C-9359-32E67956C379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88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6BE9BCE-E0ED-7241-B9B6-16EE88FE4E06}"/>
              </a:ext>
            </a:extLst>
          </p:cNvPr>
          <p:cNvSpPr/>
          <p:nvPr/>
        </p:nvSpPr>
        <p:spPr>
          <a:xfrm>
            <a:off x="0" y="0"/>
            <a:ext cx="10691813" cy="15119350"/>
          </a:xfrm>
          <a:prstGeom prst="rect">
            <a:avLst/>
          </a:prstGeom>
          <a:solidFill>
            <a:srgbClr val="255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48" name="Billede 47">
            <a:extLst>
              <a:ext uri="{FF2B5EF4-FFF2-40B4-BE49-F238E27FC236}">
                <a16:creationId xmlns:a16="http://schemas.microsoft.com/office/drawing/2014/main" id="{A8B87979-FFAA-F34D-BB4B-AB14AB968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1083" y="4486720"/>
            <a:ext cx="2494956" cy="2494954"/>
          </a:xfrm>
          <a:prstGeom prst="rect">
            <a:avLst/>
          </a:prstGeom>
        </p:spPr>
      </p:pic>
      <p:pic>
        <p:nvPicPr>
          <p:cNvPr id="6" name="Billede 5">
            <a:extLst>
              <a:ext uri="{FF2B5EF4-FFF2-40B4-BE49-F238E27FC236}">
                <a16:creationId xmlns:a16="http://schemas.microsoft.com/office/drawing/2014/main" id="{4916F4BE-E272-174F-B5FA-48DA501FF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0700" y="337465"/>
            <a:ext cx="2141037" cy="21410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14" y="13340590"/>
            <a:ext cx="2437704" cy="1439326"/>
          </a:xfrm>
          <a:prstGeom prst="rect">
            <a:avLst/>
          </a:prstGeom>
        </p:spPr>
      </p:pic>
      <p:pic>
        <p:nvPicPr>
          <p:cNvPr id="21" name="Billede 20">
            <a:extLst>
              <a:ext uri="{FF2B5EF4-FFF2-40B4-BE49-F238E27FC236}">
                <a16:creationId xmlns:a16="http://schemas.microsoft.com/office/drawing/2014/main" id="{CE5D54EC-6C15-7143-AD50-100128A189F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21901" y="4053504"/>
            <a:ext cx="3960000" cy="3960000"/>
          </a:xfrm>
          <a:prstGeom prst="rect">
            <a:avLst/>
          </a:prstGeom>
        </p:spPr>
      </p:pic>
      <p:sp>
        <p:nvSpPr>
          <p:cNvPr id="15" name="Tekstfelt 14">
            <a:extLst>
              <a:ext uri="{FF2B5EF4-FFF2-40B4-BE49-F238E27FC236}">
                <a16:creationId xmlns:a16="http://schemas.microsoft.com/office/drawing/2014/main" id="{6E703DC1-AA31-2A46-9D4B-037DE3FE1F65}"/>
              </a:ext>
            </a:extLst>
          </p:cNvPr>
          <p:cNvSpPr txBox="1"/>
          <p:nvPr/>
        </p:nvSpPr>
        <p:spPr>
          <a:xfrm>
            <a:off x="738110" y="1292104"/>
            <a:ext cx="9953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Coronasmitte</a:t>
            </a:r>
            <a:r>
              <a:rPr lang="da-DK" sz="4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: Underviseres huskeliste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8A92B99-6679-4942-A9D8-88CCB8DFE26F}"/>
              </a:ext>
            </a:extLst>
          </p:cNvPr>
          <p:cNvSpPr txBox="1"/>
          <p:nvPr/>
        </p:nvSpPr>
        <p:spPr>
          <a:xfrm>
            <a:off x="900000" y="7920000"/>
            <a:ext cx="928569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FØR UNDERVISNINGEN BEGYNDER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Mind de studerende om at sætte sig i grupper og holde afstand til andre 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grupper.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Mind dem om håndhygiejne, god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nyseadfærd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og om at undgå fysisk kontakt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  <a:endParaRPr lang="da-DK" sz="2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Udpeg studerende til bordaftørring efter endt undervisning, f.eks. én person pr. række.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Aftør 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din mikrofon 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eller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headset</a:t>
            </a:r>
            <a:r>
              <a:rPr lang="da-DK" sz="2000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inden brug.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UNDERVEJS I UNDERVISNINGEN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Sørg for god tid til pauser, så sammenstimlen ved indgangen undgås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Mind de studerende om fortsat at holde afstand.</a:t>
            </a:r>
            <a:endParaRPr lang="da-DK" sz="2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Sørg for selv at holde mindst 2 meters afstand til første række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  <a:endParaRPr lang="da-DK" sz="2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VED UNDERVISNINGENS AFSLUTNING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Mind de udpegede studerende om deres opgave. 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Mind de studerende om at holde afstand, når de forlader lokalet.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Efterlad tilstrækkelig tid til at andre kan overtage lokalet.</a:t>
            </a: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E703DC1-AA31-2A46-9D4B-037DE3FE1F65}"/>
              </a:ext>
            </a:extLst>
          </p:cNvPr>
          <p:cNvSpPr txBox="1"/>
          <p:nvPr/>
        </p:nvSpPr>
        <p:spPr>
          <a:xfrm>
            <a:off x="3719899" y="13706310"/>
            <a:ext cx="4222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www.aau.dk/coronavirus</a:t>
            </a:r>
          </a:p>
        </p:txBody>
      </p:sp>
      <p:sp>
        <p:nvSpPr>
          <p:cNvPr id="13" name="Tekstfelt 12">
            <a:extLst>
              <a:ext uri="{FF2B5EF4-FFF2-40B4-BE49-F238E27FC236}">
                <a16:creationId xmlns:a16="http://schemas.microsoft.com/office/drawing/2014/main" id="{08A92B99-6679-4942-A9D8-88CCB8DFE26F}"/>
              </a:ext>
            </a:extLst>
          </p:cNvPr>
          <p:cNvSpPr txBox="1"/>
          <p:nvPr/>
        </p:nvSpPr>
        <p:spPr>
          <a:xfrm>
            <a:off x="782795" y="2365004"/>
            <a:ext cx="9285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 smtClean="0">
                <a:solidFill>
                  <a:schemeClr val="bg1"/>
                </a:solidFill>
                <a:cs typeface="Arial" panose="020B0604020202020204" pitchFamily="34" charset="0"/>
              </a:rPr>
              <a:t>Risikoen for kontaktsmitte øges, når mange på skift anvender det samme undervisningsrum eller det samme udstyr. Risikoen for dråbesmitte øges, når mange sidder eller står tæt i undervisningssituationer. Det er derfor vigtigt, at du som underviser tilrettelægger din undervisning forsvarligt.</a:t>
            </a:r>
          </a:p>
        </p:txBody>
      </p:sp>
      <p:pic>
        <p:nvPicPr>
          <p:cNvPr id="12" name="Billede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34" y="4486720"/>
            <a:ext cx="3117854" cy="311785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4" name="Tekstfelt 13">
            <a:extLst>
              <a:ext uri="{FF2B5EF4-FFF2-40B4-BE49-F238E27FC236}">
                <a16:creationId xmlns:a16="http://schemas.microsoft.com/office/drawing/2014/main" id="{6E703DC1-AA31-2A46-9D4B-037DE3FE1F65}"/>
              </a:ext>
            </a:extLst>
          </p:cNvPr>
          <p:cNvSpPr txBox="1"/>
          <p:nvPr/>
        </p:nvSpPr>
        <p:spPr>
          <a:xfrm>
            <a:off x="4270719" y="5354288"/>
            <a:ext cx="2835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Corona</a:t>
            </a:r>
            <a:r>
              <a:rPr lang="da-DK" sz="2400" b="1" dirty="0" smtClean="0">
                <a:latin typeface="Ink Free" panose="03080402000500000000" pitchFamily="66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da-DK" sz="2400" b="1" dirty="0" err="1">
                <a:latin typeface="Ink Free" panose="03080402000500000000" pitchFamily="66" charset="0"/>
                <a:cs typeface="Arial" panose="020B0604020202020204" pitchFamily="34" charset="0"/>
              </a:rPr>
              <a:t>p</a:t>
            </a:r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recautions</a:t>
            </a:r>
            <a:endParaRPr lang="da-DK" sz="2400" b="1" dirty="0" smtClean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pPr algn="ctr"/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during</a:t>
            </a:r>
            <a:r>
              <a:rPr lang="da-DK" sz="2400" b="1" dirty="0" smtClean="0">
                <a:latin typeface="Ink Free" panose="03080402000500000000" pitchFamily="66" charset="0"/>
                <a:cs typeface="Arial" panose="020B0604020202020204" pitchFamily="34" charset="0"/>
              </a:rPr>
              <a:t> </a:t>
            </a:r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lectures</a:t>
            </a:r>
            <a:r>
              <a:rPr lang="da-DK" sz="2400" b="1" dirty="0" smtClean="0">
                <a:latin typeface="Ink Free" panose="03080402000500000000" pitchFamily="66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78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id="{F6BE9BCE-E0ED-7241-B9B6-16EE88FE4E06}"/>
              </a:ext>
            </a:extLst>
          </p:cNvPr>
          <p:cNvSpPr/>
          <p:nvPr/>
        </p:nvSpPr>
        <p:spPr>
          <a:xfrm>
            <a:off x="-1" y="6210"/>
            <a:ext cx="10691813" cy="15119350"/>
          </a:xfrm>
          <a:prstGeom prst="rect">
            <a:avLst/>
          </a:prstGeom>
          <a:solidFill>
            <a:srgbClr val="255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6" name="Billede 5">
            <a:extLst>
              <a:ext uri="{FF2B5EF4-FFF2-40B4-BE49-F238E27FC236}">
                <a16:creationId xmlns:a16="http://schemas.microsoft.com/office/drawing/2014/main" id="{4916F4BE-E272-174F-B5FA-48DA501FFD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0700" y="337465"/>
            <a:ext cx="2141037" cy="21410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0114" y="13340590"/>
            <a:ext cx="2437704" cy="1439326"/>
          </a:xfrm>
          <a:prstGeom prst="rect">
            <a:avLst/>
          </a:prstGeom>
        </p:spPr>
      </p:pic>
      <p:sp>
        <p:nvSpPr>
          <p:cNvPr id="13" name="Tekstfelt 12">
            <a:extLst>
              <a:ext uri="{FF2B5EF4-FFF2-40B4-BE49-F238E27FC236}">
                <a16:creationId xmlns:a16="http://schemas.microsoft.com/office/drawing/2014/main" id="{08A92B99-6679-4942-A9D8-88CCB8DFE26F}"/>
              </a:ext>
            </a:extLst>
          </p:cNvPr>
          <p:cNvSpPr txBox="1"/>
          <p:nvPr/>
        </p:nvSpPr>
        <p:spPr>
          <a:xfrm>
            <a:off x="782795" y="2365004"/>
            <a:ext cx="92856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The risk of contact </a:t>
            </a:r>
            <a:r>
              <a:rPr lang="en-US" sz="2400" dirty="0">
                <a:solidFill>
                  <a:schemeClr val="bg1"/>
                </a:solidFill>
              </a:rPr>
              <a:t>infection </a:t>
            </a:r>
            <a:r>
              <a:rPr lang="en-US" sz="2400" dirty="0" smtClean="0">
                <a:solidFill>
                  <a:schemeClr val="bg1"/>
                </a:solidFill>
              </a:rPr>
              <a:t>increases when many uses the same classroom or equipment. The risk of droplet infection increases when many people sit or stand closely during a lecture. It is therefore important that you as a lecturer plan your lecture properly.</a:t>
            </a:r>
            <a:endParaRPr lang="da-DK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kstfelt 14">
            <a:extLst>
              <a:ext uri="{FF2B5EF4-FFF2-40B4-BE49-F238E27FC236}">
                <a16:creationId xmlns:a16="http://schemas.microsoft.com/office/drawing/2014/main" id="{6E703DC1-AA31-2A46-9D4B-037DE3FE1F65}"/>
              </a:ext>
            </a:extLst>
          </p:cNvPr>
          <p:cNvSpPr txBox="1"/>
          <p:nvPr/>
        </p:nvSpPr>
        <p:spPr>
          <a:xfrm>
            <a:off x="738110" y="1292104"/>
            <a:ext cx="9953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44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Corona</a:t>
            </a:r>
            <a:r>
              <a:rPr lang="da-DK" sz="4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44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infection</a:t>
            </a:r>
            <a:r>
              <a:rPr lang="da-DK" sz="4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: </a:t>
            </a:r>
            <a:r>
              <a:rPr lang="da-DK" sz="4400" b="1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Lecturers</a:t>
            </a:r>
            <a:r>
              <a:rPr lang="da-DK" sz="44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 to-do-list</a:t>
            </a:r>
          </a:p>
        </p:txBody>
      </p:sp>
      <p:sp>
        <p:nvSpPr>
          <p:cNvPr id="16" name="Tekstfelt 15">
            <a:extLst>
              <a:ext uri="{FF2B5EF4-FFF2-40B4-BE49-F238E27FC236}">
                <a16:creationId xmlns:a16="http://schemas.microsoft.com/office/drawing/2014/main" id="{08A92B99-6679-4942-A9D8-88CCB8DFE26F}"/>
              </a:ext>
            </a:extLst>
          </p:cNvPr>
          <p:cNvSpPr txBox="1"/>
          <p:nvPr/>
        </p:nvSpPr>
        <p:spPr>
          <a:xfrm>
            <a:off x="900000" y="7920000"/>
            <a:ext cx="928569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BEFORE THE LECTURE BEGINS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Remind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the students to sit in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groups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and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keep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their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distance to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other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groups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Remind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them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of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hand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hygiene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, proper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coughing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behavior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and of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avoiding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physical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contact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  <a:endParaRPr lang="da-DK" sz="2000" dirty="0" smtClean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Point out students for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table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wiping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at the end of the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lecture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,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e.g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one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person per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row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Wipe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your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microphone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or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headset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before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using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it.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DURING THE LECTURE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Make sure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there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is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plenty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of time for breaks so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that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clusters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at the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entrance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is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avoided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Remind </a:t>
            </a:r>
            <a:r>
              <a:rPr lang="en-US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the students </a:t>
            </a:r>
            <a:r>
              <a:rPr lang="en-US" sz="2000" dirty="0">
                <a:solidFill>
                  <a:schemeClr val="bg1"/>
                </a:solidFill>
                <a:cs typeface="Arial" panose="020B0604020202020204" pitchFamily="34" charset="0"/>
              </a:rPr>
              <a:t>to keep their </a:t>
            </a:r>
            <a:r>
              <a:rPr lang="en-US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distance at all times.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Stay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at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least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2 meters from the front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row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a-DK" sz="2800" dirty="0" smtClean="0">
                <a:solidFill>
                  <a:schemeClr val="bg1"/>
                </a:solidFill>
                <a:cs typeface="Arial" panose="020B0604020202020204" pitchFamily="34" charset="0"/>
              </a:rPr>
              <a:t>AT THE END OF THE LECTURE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Remind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the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appointed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students of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their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task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Remind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the students to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keep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their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distance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when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leaving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the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room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Leave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 sufficient </a:t>
            </a:r>
            <a:r>
              <a:rPr lang="da-DK" sz="2000" dirty="0">
                <a:solidFill>
                  <a:schemeClr val="bg1"/>
                </a:solidFill>
                <a:cs typeface="Arial" panose="020B0604020202020204" pitchFamily="34" charset="0"/>
              </a:rPr>
              <a:t>time for </a:t>
            </a:r>
            <a:r>
              <a:rPr lang="da-DK" sz="2000" dirty="0" err="1">
                <a:solidFill>
                  <a:schemeClr val="bg1"/>
                </a:solidFill>
                <a:cs typeface="Arial" panose="020B0604020202020204" pitchFamily="34" charset="0"/>
              </a:rPr>
              <a:t>others</a:t>
            </a:r>
            <a:r>
              <a:rPr lang="da-DK" sz="2000" dirty="0">
                <a:solidFill>
                  <a:schemeClr val="bg1"/>
                </a:solidFill>
                <a:cs typeface="Arial" panose="020B0604020202020204" pitchFamily="34" charset="0"/>
              </a:rPr>
              <a:t> to </a:t>
            </a:r>
            <a:r>
              <a:rPr lang="da-DK" sz="2000" dirty="0" err="1">
                <a:solidFill>
                  <a:schemeClr val="bg1"/>
                </a:solidFill>
                <a:cs typeface="Arial" panose="020B0604020202020204" pitchFamily="34" charset="0"/>
              </a:rPr>
              <a:t>take</a:t>
            </a:r>
            <a:r>
              <a:rPr lang="da-DK" sz="2000" dirty="0">
                <a:solidFill>
                  <a:schemeClr val="bg1"/>
                </a:solidFill>
                <a:cs typeface="Arial" panose="020B0604020202020204" pitchFamily="34" charset="0"/>
              </a:rPr>
              <a:t> over the </a:t>
            </a:r>
            <a:r>
              <a:rPr lang="da-DK" sz="2000" dirty="0" err="1" smtClean="0">
                <a:solidFill>
                  <a:schemeClr val="bg1"/>
                </a:solidFill>
                <a:cs typeface="Arial" panose="020B0604020202020204" pitchFamily="34" charset="0"/>
              </a:rPr>
              <a:t>room</a:t>
            </a:r>
            <a:r>
              <a:rPr lang="da-DK" sz="2000" dirty="0" smtClean="0">
                <a:solidFill>
                  <a:schemeClr val="bg1"/>
                </a:solidFill>
                <a:cs typeface="Arial" panose="020B0604020202020204" pitchFamily="34" charset="0"/>
              </a:rPr>
              <a:t>.</a:t>
            </a:r>
          </a:p>
          <a:p>
            <a:pPr marL="1103727" lvl="1" indent="-457200">
              <a:buFont typeface="Arial" panose="020B0604020202020204" pitchFamily="34" charset="0"/>
              <a:buChar char="•"/>
            </a:pPr>
            <a:endParaRPr lang="da-DK" sz="2400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20" name="Tekstfelt 19">
            <a:extLst>
              <a:ext uri="{FF2B5EF4-FFF2-40B4-BE49-F238E27FC236}">
                <a16:creationId xmlns:a16="http://schemas.microsoft.com/office/drawing/2014/main" id="{6E703DC1-AA31-2A46-9D4B-037DE3FE1F65}"/>
              </a:ext>
            </a:extLst>
          </p:cNvPr>
          <p:cNvSpPr txBox="1"/>
          <p:nvPr/>
        </p:nvSpPr>
        <p:spPr>
          <a:xfrm>
            <a:off x="3759872" y="13706310"/>
            <a:ext cx="422200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000" b="1" dirty="0" smtClean="0">
                <a:solidFill>
                  <a:schemeClr val="bg1"/>
                </a:solidFill>
                <a:cs typeface="Arial" panose="020B0604020202020204" pitchFamily="34" charset="0"/>
              </a:rPr>
              <a:t>www.aau.dk/coronavirus</a:t>
            </a:r>
          </a:p>
        </p:txBody>
      </p:sp>
      <p:pic>
        <p:nvPicPr>
          <p:cNvPr id="12" name="Billede 11">
            <a:extLst>
              <a:ext uri="{FF2B5EF4-FFF2-40B4-BE49-F238E27FC236}">
                <a16:creationId xmlns:a16="http://schemas.microsoft.com/office/drawing/2014/main" id="{A8B87979-FFAA-F34D-BB4B-AB14AB968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1083" y="4486720"/>
            <a:ext cx="2494956" cy="2494954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CE5D54EC-6C15-7143-AD50-100128A189F3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621901" y="4053504"/>
            <a:ext cx="3960000" cy="3960000"/>
          </a:xfrm>
          <a:prstGeom prst="rect">
            <a:avLst/>
          </a:prstGeom>
        </p:spPr>
      </p:pic>
      <p:pic>
        <p:nvPicPr>
          <p:cNvPr id="17" name="Billed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7833" y="4486720"/>
            <a:ext cx="3117854" cy="311785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19" name="Tekstfelt 18">
            <a:extLst>
              <a:ext uri="{FF2B5EF4-FFF2-40B4-BE49-F238E27FC236}">
                <a16:creationId xmlns:a16="http://schemas.microsoft.com/office/drawing/2014/main" id="{6E703DC1-AA31-2A46-9D4B-037DE3FE1F65}"/>
              </a:ext>
            </a:extLst>
          </p:cNvPr>
          <p:cNvSpPr txBox="1"/>
          <p:nvPr/>
        </p:nvSpPr>
        <p:spPr>
          <a:xfrm>
            <a:off x="4270718" y="5354288"/>
            <a:ext cx="28353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Corona</a:t>
            </a:r>
            <a:r>
              <a:rPr lang="da-DK" sz="2400" b="1" dirty="0" smtClean="0">
                <a:latin typeface="Ink Free" panose="03080402000500000000" pitchFamily="66" charset="0"/>
                <a:cs typeface="Arial" panose="020B0604020202020204" pitchFamily="34" charset="0"/>
              </a:rPr>
              <a:t>-</a:t>
            </a:r>
          </a:p>
          <a:p>
            <a:pPr algn="ctr"/>
            <a:r>
              <a:rPr lang="da-DK" sz="2400" b="1" dirty="0" err="1">
                <a:latin typeface="Ink Free" panose="03080402000500000000" pitchFamily="66" charset="0"/>
                <a:cs typeface="Arial" panose="020B0604020202020204" pitchFamily="34" charset="0"/>
              </a:rPr>
              <a:t>p</a:t>
            </a:r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recautions</a:t>
            </a:r>
            <a:endParaRPr lang="da-DK" sz="2400" b="1" dirty="0" smtClean="0">
              <a:latin typeface="Ink Free" panose="03080402000500000000" pitchFamily="66" charset="0"/>
              <a:cs typeface="Arial" panose="020B0604020202020204" pitchFamily="34" charset="0"/>
            </a:endParaRPr>
          </a:p>
          <a:p>
            <a:pPr algn="ctr"/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during</a:t>
            </a:r>
            <a:r>
              <a:rPr lang="da-DK" sz="2400" b="1" dirty="0" smtClean="0">
                <a:latin typeface="Ink Free" panose="03080402000500000000" pitchFamily="66" charset="0"/>
                <a:cs typeface="Arial" panose="020B0604020202020204" pitchFamily="34" charset="0"/>
              </a:rPr>
              <a:t> </a:t>
            </a:r>
            <a:r>
              <a:rPr lang="da-DK" sz="2400" b="1" dirty="0" err="1" smtClean="0">
                <a:latin typeface="Ink Free" panose="03080402000500000000" pitchFamily="66" charset="0"/>
                <a:cs typeface="Arial" panose="020B0604020202020204" pitchFamily="34" charset="0"/>
              </a:rPr>
              <a:t>lectures</a:t>
            </a:r>
            <a:r>
              <a:rPr lang="da-DK" sz="2400" b="1" dirty="0" smtClean="0">
                <a:latin typeface="Ink Free" panose="03080402000500000000" pitchFamily="66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91674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1F08C56126AA344B70FEFF756658F9B" ma:contentTypeVersion="8" ma:contentTypeDescription="Opret et nyt dokument." ma:contentTypeScope="" ma:versionID="9f43f3893f98603a938a009647f4c9e0">
  <xsd:schema xmlns:xsd="http://www.w3.org/2001/XMLSchema" xmlns:xs="http://www.w3.org/2001/XMLSchema" xmlns:p="http://schemas.microsoft.com/office/2006/metadata/properties" xmlns:ns3="337d0209-fab6-4045-bcd6-8ce34741a31e" targetNamespace="http://schemas.microsoft.com/office/2006/metadata/properties" ma:root="true" ma:fieldsID="ac9b85a04500abb934e7982016fb5477" ns3:_="">
    <xsd:import namespace="337d0209-fab6-4045-bcd6-8ce34741a31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7d0209-fab6-4045-bcd6-8ce34741a3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D5B7B91-73E9-4C0E-BE0D-DEE0E6B00A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7d0209-fab6-4045-bcd6-8ce34741a31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5046AE-097F-4756-8F14-AFA964E50E4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DD80E7-7420-46D0-85B6-4B417E6F39B9}">
  <ds:schemaRefs>
    <ds:schemaRef ds:uri="http://schemas.microsoft.com/office/2006/documentManagement/types"/>
    <ds:schemaRef ds:uri="337d0209-fab6-4045-bcd6-8ce34741a31e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1882</TotalTime>
  <Words>384</Words>
  <Application>Microsoft Office PowerPoint</Application>
  <PresentationFormat>Brugerdefineret</PresentationFormat>
  <Paragraphs>40</Paragraphs>
  <Slides>2</Slides>
  <Notes>2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Ink Free</vt:lpstr>
      <vt:lpstr>Office-tema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Microsoft Office-bruger</dc:creator>
  <cp:lastModifiedBy>Svend Ole Hosbond Poulsen</cp:lastModifiedBy>
  <cp:revision>128</cp:revision>
  <cp:lastPrinted>2020-07-17T09:19:08Z</cp:lastPrinted>
  <dcterms:created xsi:type="dcterms:W3CDTF">2020-04-20T07:05:44Z</dcterms:created>
  <dcterms:modified xsi:type="dcterms:W3CDTF">2020-07-17T09:24:48Z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0x010100D1F08C56126AA344B70FEFF756658F9B</vt:lpwstr>
  </property>
</Properties>
</file>