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65" r:id="rId5"/>
  </p:sldIdLst>
  <p:sldSz cx="10691813" cy="15119350"/>
  <p:notesSz cx="6794500" cy="9906000"/>
  <p:defaultTextStyle>
    <a:defPPr>
      <a:defRPr lang="da-DK"/>
    </a:defPPr>
    <a:lvl1pPr marL="0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1pPr>
    <a:lvl2pPr marL="646527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2pPr>
    <a:lvl3pPr marL="1293053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3pPr>
    <a:lvl4pPr marL="1939580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4pPr>
    <a:lvl5pPr marL="2586106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5pPr>
    <a:lvl6pPr marL="3232633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6pPr>
    <a:lvl7pPr marL="3879159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7pPr>
    <a:lvl8pPr marL="4525686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8pPr>
    <a:lvl9pPr marL="5172212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3963" autoAdjust="0"/>
  </p:normalViewPr>
  <p:slideViewPr>
    <p:cSldViewPr snapToGrid="0" snapToObjects="1">
      <p:cViewPr varScale="1">
        <p:scale>
          <a:sx n="57" d="100"/>
          <a:sy n="57" d="100"/>
        </p:scale>
        <p:origin x="29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AF335-71BD-47CD-B3F5-48AC3BACFEA0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8250"/>
            <a:ext cx="23622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18607-8762-4601-BE80-07974AFBEA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121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18607-8762-4601-BE80-07974AFBEA2D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7520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336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381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647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22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854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224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22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679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472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854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237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18B5B-68E1-B94D-9F4E-625B257AFECB}" type="datetimeFigureOut">
              <a:rPr lang="da-DK" smtClean="0"/>
              <a:t>26-08-2020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8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6BE9BCE-E0ED-7241-B9B6-16EE88FE4E06}"/>
              </a:ext>
            </a:extLst>
          </p:cNvPr>
          <p:cNvSpPr/>
          <p:nvPr/>
        </p:nvSpPr>
        <p:spPr>
          <a:xfrm>
            <a:off x="-2" y="0"/>
            <a:ext cx="10691813" cy="15119350"/>
          </a:xfrm>
          <a:prstGeom prst="rect">
            <a:avLst/>
          </a:prstGeom>
          <a:solidFill>
            <a:srgbClr val="255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9CEA98CE-DC3F-C043-AC8A-8E634FA1B1B1}"/>
              </a:ext>
            </a:extLst>
          </p:cNvPr>
          <p:cNvSpPr txBox="1"/>
          <p:nvPr/>
        </p:nvSpPr>
        <p:spPr>
          <a:xfrm>
            <a:off x="1060851" y="11565801"/>
            <a:ext cx="87604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dit</a:t>
            </a:r>
            <a:r>
              <a:rPr lang="da-DK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mundbind!</a:t>
            </a:r>
            <a:r>
              <a:rPr lang="da-DK" sz="4800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4800" i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your </a:t>
            </a:r>
            <a:r>
              <a:rPr lang="en-US" sz="4800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mask!</a:t>
            </a:r>
            <a:endParaRPr lang="da-DK" sz="4800" i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73801CD1-98BB-0945-A747-0012F553F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0700" y="337465"/>
            <a:ext cx="2141037" cy="2141037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0C2DE9D8-40B1-B449-BFEE-F477D5CE8FCF}"/>
              </a:ext>
            </a:extLst>
          </p:cNvPr>
          <p:cNvSpPr txBox="1"/>
          <p:nvPr/>
        </p:nvSpPr>
        <p:spPr>
          <a:xfrm>
            <a:off x="595764" y="550665"/>
            <a:ext cx="9690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0" b="1" dirty="0">
                <a:solidFill>
                  <a:schemeClr val="bg1"/>
                </a:solidFill>
              </a:rPr>
              <a:t>Corona – guidelines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114" y="13340590"/>
            <a:ext cx="2437704" cy="1439326"/>
          </a:xfrm>
          <a:prstGeom prst="rect">
            <a:avLst/>
          </a:prstGeom>
        </p:spPr>
      </p:pic>
      <p:pic>
        <p:nvPicPr>
          <p:cNvPr id="49" name="Billede 48">
            <a:extLst>
              <a:ext uri="{FF2B5EF4-FFF2-40B4-BE49-F238E27FC236}">
                <a16:creationId xmlns:a16="http://schemas.microsoft.com/office/drawing/2014/main" id="{CE5D54EC-6C15-7143-AD50-100128A189F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90322" y="4786386"/>
            <a:ext cx="6664178" cy="6664178"/>
          </a:xfrm>
          <a:prstGeom prst="rect">
            <a:avLst/>
          </a:prstGeom>
        </p:spPr>
      </p:pic>
      <p:sp>
        <p:nvSpPr>
          <p:cNvPr id="50" name="Tekstfelt 49">
            <a:extLst>
              <a:ext uri="{FF2B5EF4-FFF2-40B4-BE49-F238E27FC236}">
                <a16:creationId xmlns:a16="http://schemas.microsoft.com/office/drawing/2014/main" id="{9CEA98CE-DC3F-C043-AC8A-8E634FA1B1B1}"/>
              </a:ext>
            </a:extLst>
          </p:cNvPr>
          <p:cNvSpPr txBox="1"/>
          <p:nvPr/>
        </p:nvSpPr>
        <p:spPr>
          <a:xfrm>
            <a:off x="383719" y="2623597"/>
            <a:ext cx="98641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Trængsel kan forekomme</a:t>
            </a:r>
            <a:br>
              <a:rPr lang="da-DK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6000" i="1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Crowding</a:t>
            </a:r>
            <a:r>
              <a:rPr lang="da-DK" sz="6000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6000" i="1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da-DK" sz="6000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6000" i="1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occur</a:t>
            </a:r>
            <a:r>
              <a:rPr lang="da-DK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2000" i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50 Pack Single Use Ear-Loop Mask | HoMedics.co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541" y="6372755"/>
            <a:ext cx="3539740" cy="353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9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1F08C56126AA344B70FEFF756658F9B" ma:contentTypeVersion="8" ma:contentTypeDescription="Opret et nyt dokument." ma:contentTypeScope="" ma:versionID="9f43f3893f98603a938a009647f4c9e0">
  <xsd:schema xmlns:xsd="http://www.w3.org/2001/XMLSchema" xmlns:xs="http://www.w3.org/2001/XMLSchema" xmlns:p="http://schemas.microsoft.com/office/2006/metadata/properties" xmlns:ns3="337d0209-fab6-4045-bcd6-8ce34741a31e" targetNamespace="http://schemas.microsoft.com/office/2006/metadata/properties" ma:root="true" ma:fieldsID="ac9b85a04500abb934e7982016fb5477" ns3:_="">
    <xsd:import namespace="337d0209-fab6-4045-bcd6-8ce34741a3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7d0209-fab6-4045-bcd6-8ce34741a3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B7B91-73E9-4C0E-BE0D-DEE0E6B00A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7d0209-fab6-4045-bcd6-8ce34741a3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DD80E7-7420-46D0-85B6-4B417E6F39B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37d0209-fab6-4045-bcd6-8ce34741a31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45046AE-097F-4756-8F14-AFA964E50E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1737</TotalTime>
  <Words>20</Words>
  <Application>Microsoft Office PowerPoint</Application>
  <PresentationFormat>Brugerdefineret</PresentationFormat>
  <Paragraphs>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Microsoft Office-bruger</dc:creator>
  <cp:lastModifiedBy>Svend Ole Hosbond Poulsen</cp:lastModifiedBy>
  <cp:revision>105</cp:revision>
  <cp:lastPrinted>2020-08-24T10:45:22Z</cp:lastPrinted>
  <dcterms:created xsi:type="dcterms:W3CDTF">2020-04-20T07:05:44Z</dcterms:created>
  <dcterms:modified xsi:type="dcterms:W3CDTF">2020-08-26T06:09:37Z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0x010100D1F08C56126AA344B70FEFF756658F9B</vt:lpwstr>
  </property>
</Properties>
</file>