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5" r:id="rId4"/>
  </p:sldMasterIdLst>
  <p:notesMasterIdLst>
    <p:notesMasterId r:id="rId7"/>
  </p:notesMasterIdLst>
  <p:handoutMasterIdLst>
    <p:handoutMasterId r:id="rId8"/>
  </p:handoutMasterIdLst>
  <p:sldIdLst>
    <p:sldId id="394" r:id="rId5"/>
    <p:sldId id="396" r:id="rId6"/>
  </p:sldIdLst>
  <p:sldSz cx="12192000" cy="6858000"/>
  <p:notesSz cx="6858000" cy="9144000"/>
  <p:defaultTextStyle>
    <a:defPPr>
      <a:defRPr lang="en-US"/>
    </a:defPPr>
    <a:lvl1pPr marL="0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65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30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95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60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25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90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155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320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Balance" id="{705054ED-DB56-FA4C-BB16-D35BDEFFF4C1}">
          <p14:sldIdLst>
            <p14:sldId id="394"/>
            <p14:sldId id="396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E9695"/>
    <a:srgbClr val="DF6752"/>
    <a:srgbClr val="9DBB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0" autoAdjust="0"/>
    <p:restoredTop sz="79683" autoAdjust="0"/>
  </p:normalViewPr>
  <p:slideViewPr>
    <p:cSldViewPr snapToGrid="0" snapToObjects="1">
      <p:cViewPr varScale="1">
        <p:scale>
          <a:sx n="100" d="100"/>
          <a:sy n="100" d="100"/>
        </p:scale>
        <p:origin x="108" y="18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96" d="100"/>
          <a:sy n="96" d="100"/>
        </p:scale>
        <p:origin x="3642" y="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40EBAF-D955-C443-AB02-2BCBC7797572}" type="datetimeFigureOut">
              <a:rPr lang="en-US" smtClean="0"/>
              <a:t>12/17/2019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E1DC8B-0A09-DC4E-ABCE-FAAA12F0302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5749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7A641A-FC50-3840-A830-42D90553FE8C}" type="datetimeFigureOut">
              <a:rPr lang="en-US" smtClean="0"/>
              <a:t>12/17/2019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896355-3DDC-9949-861F-AD0908BFCC2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776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896355-3DDC-9949-861F-AD0908BFCC2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0403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design.aau.dk/skabeloner/powerpoint" TargetMode="External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ser 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ktangel 19"/>
          <p:cNvSpPr/>
          <p:nvPr userDrawn="1"/>
        </p:nvSpPr>
        <p:spPr>
          <a:xfrm>
            <a:off x="505731" y="1155050"/>
            <a:ext cx="10173155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rtl="0"/>
            <a:r>
              <a:rPr lang="en-gb" dirty="0">
                <a:solidFill>
                  <a:srgbClr val="DF6752"/>
                </a:solidFill>
              </a:rPr>
              <a:t>- REMEMBER TO DELETE THIS SLIDE BEFORE YOU FINISH YOUR PRESENTATION</a:t>
            </a:r>
            <a:endParaRPr lang="da-DK" dirty="0">
              <a:solidFill>
                <a:srgbClr val="DF6752"/>
              </a:solidFill>
            </a:endParaRPr>
          </a:p>
        </p:txBody>
      </p:sp>
      <p:sp>
        <p:nvSpPr>
          <p:cNvPr id="23" name="Text Box 48"/>
          <p:cNvSpPr txBox="1">
            <a:spLocks noChangeArrowheads="1"/>
          </p:cNvSpPr>
          <p:nvPr userDrawn="1"/>
        </p:nvSpPr>
        <p:spPr bwMode="auto">
          <a:xfrm>
            <a:off x="587375" y="1960595"/>
            <a:ext cx="2327618" cy="362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rtlCol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rtl="0" eaLnBrk="1" hangingPunct="1">
              <a:lnSpc>
                <a:spcPct val="100000"/>
              </a:lnSpc>
              <a:spcAft>
                <a:spcPts val="600"/>
              </a:spcAft>
              <a:defRPr/>
            </a:pPr>
            <a:r>
              <a:rPr lang="en-gb" sz="1000" b="1" spc="3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AAU POWERPOINT TEMPLATES</a:t>
            </a:r>
            <a:r>
              <a:rPr lang="da-DK" sz="1000" b="1" noProof="1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/>
            </a:r>
            <a:br>
              <a:rPr lang="da-DK" sz="1000" b="1" noProof="1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da-DK" sz="1000" b="1" noProof="1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/>
            </a:r>
            <a:br>
              <a:rPr lang="da-DK" sz="1000" b="1" noProof="1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900" b="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When you open PowerPoint, you can choose between two templates in widescreen (16:9) with the AAU logo in either Danish or English.</a:t>
            </a:r>
            <a:endParaRPr lang="da-DK" sz="900" b="0" dirty="0" smtClean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rtl="0">
              <a:lnSpc>
                <a:spcPct val="100000"/>
              </a:lnSpc>
              <a:spcAft>
                <a:spcPts val="1000"/>
              </a:spcAft>
            </a:pPr>
            <a:r>
              <a:rPr lang="en-gb" sz="900" b="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You can also download the templates at: </a:t>
            </a:r>
            <a:r>
              <a:rPr lang="en-gb" sz="900" b="0" dirty="0" smtClean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www.design.aau.dk/skabeloner/powerpoint</a:t>
            </a:r>
            <a:r>
              <a:rPr lang="en-gb" sz="900" b="0" dirty="0" smtClean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You </a:t>
            </a:r>
            <a:r>
              <a:rPr lang="en-gb" sz="900" b="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can also download the AAU PowerPoint presentation for inspiration. We will make sure that the AAU PowerPoint </a:t>
            </a:r>
            <a:r>
              <a:rPr lang="en-gb" sz="900" b="0" dirty="0" smtClean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presentation available </a:t>
            </a:r>
            <a:r>
              <a:rPr lang="en-gb" sz="900" b="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for download is updated with the latest figures and information. When you download the AAU </a:t>
            </a:r>
            <a:r>
              <a:rPr lang="en-gb" sz="900" b="0" dirty="0" smtClean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PowerPoint presentation, </a:t>
            </a:r>
            <a:r>
              <a:rPr lang="en-gb" sz="900" b="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you can simply delete the slides you do not wish to use in your own presentation. </a:t>
            </a:r>
          </a:p>
          <a:p>
            <a:pPr marL="0" marR="0" lvl="0" indent="0" algn="l" defTabSz="91433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lang="en-gb" sz="1000" b="1" kern="1200" spc="300" noProof="1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rPr>
              <a:t>FONTS</a:t>
            </a:r>
            <a:r>
              <a:rPr lang="da-DK" sz="1000" b="1" kern="1200" spc="300" noProof="1" smtClean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rPr>
              <a:t/>
            </a:r>
            <a:br>
              <a:rPr lang="da-DK" sz="1000" b="1" kern="1200" spc="300" noProof="1" smtClean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rPr>
            </a:br>
            <a:r>
              <a:rPr lang="da-DK" sz="1050" b="1" kern="1200" noProof="1" smtClean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rPr>
              <a:t/>
            </a:r>
            <a:br>
              <a:rPr lang="da-DK" sz="1050" b="1" kern="1200" noProof="1" smtClean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rPr>
            </a:br>
            <a:r>
              <a:rPr lang="en-gb" sz="900" b="0" kern="1200" noProof="1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rPr>
              <a:t>In PowerPoint </a:t>
            </a:r>
            <a:r>
              <a:rPr lang="en-gb" sz="900" b="0" kern="1200" noProof="1" smtClean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rPr>
              <a:t>presentations </a:t>
            </a:r>
            <a:r>
              <a:rPr lang="en-gb" sz="900" b="0" kern="1200" noProof="1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rPr>
              <a:t>we use AAU’s secondary font Arial.</a:t>
            </a:r>
          </a:p>
          <a:p>
            <a:pPr rtl="0">
              <a:lnSpc>
                <a:spcPct val="115000"/>
              </a:lnSpc>
              <a:spcAft>
                <a:spcPts val="1000"/>
              </a:spcAft>
            </a:pPr>
            <a:endParaRPr lang="da-DK" sz="900" b="0" dirty="0" smtClean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Text Box 48"/>
          <p:cNvSpPr txBox="1">
            <a:spLocks noChangeArrowheads="1"/>
          </p:cNvSpPr>
          <p:nvPr userDrawn="1"/>
        </p:nvSpPr>
        <p:spPr bwMode="auto">
          <a:xfrm>
            <a:off x="6269374" y="1960595"/>
            <a:ext cx="2327618" cy="3862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rtlCol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rtl="0"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1000" b="1" kern="1200" spc="300" noProof="1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TEMPLATE COLOURS</a:t>
            </a:r>
          </a:p>
          <a:p>
            <a:pPr rtl="0"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da-DK" sz="1100" b="1" kern="1200" noProof="1" smtClean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rPr>
              <a:t/>
            </a:r>
            <a:br>
              <a:rPr lang="da-DK" sz="1100" b="1" kern="1200" noProof="1" smtClean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rPr>
            </a:br>
            <a:r>
              <a:rPr lang="en-gb" sz="900" b="0" kern="1200" noProof="1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rPr>
              <a:t>You can choose from a range of colours for your backgrounds and graphs.</a:t>
            </a:r>
          </a:p>
          <a:p>
            <a:pPr rtl="0"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900" b="0" kern="1200" noProof="1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rPr>
              <a:t>Right-click the shape you wish to fill with colour and select the paint bucket (Shape fill)</a:t>
            </a:r>
          </a:p>
          <a:p>
            <a:pPr rtl="0" eaLnBrk="1" hangingPunct="1">
              <a:lnSpc>
                <a:spcPct val="90000"/>
              </a:lnSpc>
              <a:spcAft>
                <a:spcPts val="600"/>
              </a:spcAft>
              <a:defRPr/>
            </a:pPr>
            <a:endParaRPr lang="da-DK" sz="1000" b="1" spc="300" noProof="1" smtClean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rtl="0"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1000" b="1" spc="3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IMAGE SIZE</a:t>
            </a:r>
          </a:p>
          <a:p>
            <a:pPr rtl="0"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da-DK" sz="10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/>
            </a:r>
            <a:br>
              <a:rPr lang="da-DK" sz="10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</a:br>
            <a:r>
              <a:rPr lang="en-gb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Remember to use high-quality images for your layouts. Avoid making small images larger, the images become very poor quality and appear grainy and unprofessional. </a:t>
            </a:r>
          </a:p>
          <a:p>
            <a:pPr rtl="0"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You can search for and download high-quality AAU images in Skyfish. </a:t>
            </a:r>
          </a:p>
          <a:p>
            <a:pPr rtl="0"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Naturally, many high-quality images will increase the overall size of your PowerPoint file. If your PowerPoint file becomes too big, you can resize it when you save your presentation, select </a:t>
            </a:r>
            <a:r>
              <a:rPr lang="en-gb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Save as</a:t>
            </a:r>
            <a:r>
              <a:rPr lang="en-gb" sz="9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, </a:t>
            </a:r>
            <a:r>
              <a:rPr lang="en-US" sz="900" noProof="1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select a destination folder by clicking Browse, </a:t>
            </a:r>
            <a:r>
              <a:rPr lang="en-gb" sz="900" noProof="1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</a:t>
            </a:r>
            <a:r>
              <a:rPr lang="en-gb" sz="9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the </a:t>
            </a:r>
            <a:r>
              <a:rPr lang="en-gb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Tools </a:t>
            </a:r>
            <a:r>
              <a:rPr lang="en-gb" sz="9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button and select</a:t>
            </a:r>
            <a:r>
              <a:rPr lang="en-gb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Compress pictures. </a:t>
            </a:r>
            <a:r>
              <a:rPr lang="en-gb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Always select Screen (150 ppi) or above. </a:t>
            </a:r>
          </a:p>
        </p:txBody>
      </p:sp>
      <p:sp>
        <p:nvSpPr>
          <p:cNvPr id="25" name="Text Box 48"/>
          <p:cNvSpPr txBox="1">
            <a:spLocks noChangeArrowheads="1"/>
          </p:cNvSpPr>
          <p:nvPr userDrawn="1"/>
        </p:nvSpPr>
        <p:spPr bwMode="auto">
          <a:xfrm>
            <a:off x="9116078" y="1959811"/>
            <a:ext cx="2285301" cy="3773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rtlCol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rtl="0"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1000" b="1" kern="1200" spc="300" noProof="1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rPr>
              <a:t>INSERT IMAGES</a:t>
            </a:r>
          </a:p>
          <a:p>
            <a:pPr rtl="0"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da-DK" sz="1100" b="1" kern="1200" noProof="1" smtClean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rPr>
              <a:t/>
            </a:r>
            <a:br>
              <a:rPr lang="da-DK" sz="1100" b="1" kern="1200" noProof="1" smtClean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rPr>
            </a:br>
            <a:r>
              <a:rPr lang="en-gb" sz="900" b="0" kern="1200" noProof="1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rPr>
              <a:t>For layouts containing picture placeholders: Click on the icon in the placeholder or select </a:t>
            </a:r>
            <a:r>
              <a:rPr lang="en-gb" sz="900" b="1" kern="1200" noProof="1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rPr>
              <a:t>Insert </a:t>
            </a:r>
            <a:r>
              <a:rPr lang="en-gb" sz="900" kern="1200" noProof="1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rPr>
              <a:t>and click </a:t>
            </a:r>
            <a:r>
              <a:rPr lang="en-gb" sz="900" b="1" kern="1200" noProof="1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rPr>
              <a:t>Pictures</a:t>
            </a:r>
          </a:p>
          <a:p>
            <a:pPr rtl="0"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900" b="0" kern="1200" noProof="1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rPr>
              <a:t>The text in the placeholder will not appear in your final presentation  </a:t>
            </a:r>
          </a:p>
          <a:p>
            <a:pPr rtl="0" eaLnBrk="1" hangingPunct="1">
              <a:lnSpc>
                <a:spcPct val="90000"/>
              </a:lnSpc>
              <a:spcAft>
                <a:spcPts val="600"/>
              </a:spcAft>
              <a:defRPr/>
            </a:pPr>
            <a:endParaRPr lang="da-DK" sz="1000" b="1" noProof="1" smtClean="0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  <a:p>
            <a:pPr rtl="0"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1000" b="1" spc="3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CROP IMAGES</a:t>
            </a:r>
          </a:p>
          <a:p>
            <a:pPr rtl="0"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da-DK" sz="10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/>
            </a:r>
            <a:br>
              <a:rPr lang="da-DK" sz="10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</a:br>
            <a:r>
              <a:rPr lang="en-gb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</a:t>
            </a:r>
            <a:r>
              <a:rPr lang="en-gb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Select the image you want to crop, </a:t>
            </a:r>
            <a:r>
              <a:rPr lang="en-gb" sz="900" b="0" i="1" noProof="1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(rightclick</a:t>
            </a:r>
            <a:r>
              <a:rPr lang="en-gb" sz="900" b="0" i="1" baseline="0" noProof="1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on image and </a:t>
            </a:r>
            <a:r>
              <a:rPr lang="en-gb" sz="900" b="0" i="1" noProof="1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on the </a:t>
            </a:r>
            <a:r>
              <a:rPr lang="en-gb" sz="900" b="1" i="1" noProof="1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Crop </a:t>
            </a:r>
            <a:r>
              <a:rPr lang="en-gb" sz="900" b="0" i="1" noProof="1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icon) </a:t>
            </a:r>
          </a:p>
          <a:p>
            <a:pPr rtl="0"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900" b="1" noProof="1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</a:t>
            </a:r>
            <a:r>
              <a:rPr lang="en-gb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. </a:t>
            </a:r>
            <a:r>
              <a:rPr lang="en-gb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To scale the image (resize the image proportionally), hold the </a:t>
            </a:r>
            <a:r>
              <a:rPr lang="en-gb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SHIFT</a:t>
            </a:r>
            <a:r>
              <a:rPr lang="en-gb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key while you drag one of the four corner handles</a:t>
            </a:r>
          </a:p>
          <a:p>
            <a:pPr rtl="0"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3. </a:t>
            </a:r>
            <a:r>
              <a:rPr lang="en-gb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Right-click the image and select </a:t>
            </a:r>
            <a:r>
              <a:rPr lang="en-gb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Send to back</a:t>
            </a:r>
          </a:p>
          <a:p>
            <a:pPr rtl="0"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Quick tip: </a:t>
            </a:r>
            <a:r>
              <a:rPr lang="en-gb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If you delete the image and replace it with a new image, this image may appear in front of the text and graphics. If this happens, right-click the image and select </a:t>
            </a:r>
            <a:r>
              <a:rPr lang="en-gb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Send to back</a:t>
            </a:r>
          </a:p>
        </p:txBody>
      </p:sp>
      <p:sp>
        <p:nvSpPr>
          <p:cNvPr id="26" name="Text Box 48"/>
          <p:cNvSpPr txBox="1">
            <a:spLocks noChangeArrowheads="1"/>
          </p:cNvSpPr>
          <p:nvPr userDrawn="1"/>
        </p:nvSpPr>
        <p:spPr bwMode="auto">
          <a:xfrm>
            <a:off x="9116078" y="5949864"/>
            <a:ext cx="2517848" cy="589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rtlCol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rtl="0"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1000" b="1" spc="3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MORE INFORMATION</a:t>
            </a:r>
          </a:p>
          <a:p>
            <a:pPr rtl="0"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/>
            </a:r>
            <a:br>
              <a:rPr 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You’ll find more information at</a:t>
            </a:r>
            <a:r>
              <a:rPr 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/>
            </a:r>
            <a:br>
              <a:rPr 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900" b="0" kern="1200" dirty="0">
                <a:solidFill>
                  <a:schemeClr val="tx1"/>
                </a:solidFill>
                <a:effectLst/>
                <a:latin typeface="Arial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www.design.aau.dk/skabeloner/powerpoint</a:t>
            </a:r>
            <a:endParaRPr lang="da-DK" sz="900" b="0" noProof="1">
              <a:solidFill>
                <a:schemeClr val="accent4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7" name="Text Box 48"/>
          <p:cNvSpPr txBox="1">
            <a:spLocks noChangeArrowheads="1"/>
          </p:cNvSpPr>
          <p:nvPr userDrawn="1"/>
        </p:nvSpPr>
        <p:spPr bwMode="auto">
          <a:xfrm>
            <a:off x="3428374" y="1959811"/>
            <a:ext cx="2327618" cy="3442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rtlCol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3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sz="1000" b="1" kern="1200" spc="300" noProof="1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INSERT A NEW SLIDE</a:t>
            </a:r>
            <a:r>
              <a:rPr lang="en-gb" sz="900" b="0" kern="1200" spc="0" noProof="1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0" marR="0" lvl="0" indent="0" algn="l" defTabSz="9143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sz="900" b="0" kern="1200" spc="0" noProof="1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rPr>
              <a:t> </a:t>
            </a:r>
            <a:r>
              <a:rPr lang="da-DK" sz="800" b="1" kern="1200" noProof="1" smtClean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rPr>
              <a:t/>
            </a:r>
            <a:br>
              <a:rPr lang="da-DK" sz="800" b="1" kern="1200" noProof="1" smtClean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rPr>
            </a:br>
            <a:r>
              <a:rPr lang="en-gb" sz="900" b="1" kern="1200" noProof="1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rPr>
              <a:t>1. </a:t>
            </a:r>
            <a:r>
              <a:rPr lang="en-gb" sz="900" kern="1200" noProof="1" smtClean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rPr>
              <a:t>Click </a:t>
            </a:r>
            <a:r>
              <a:rPr lang="en-gb" sz="900" b="1" kern="1200" noProof="1" smtClean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rPr>
              <a:t>Home</a:t>
            </a:r>
            <a:endParaRPr lang="en-gb" sz="900" b="1" kern="1200" noProof="1">
              <a:solidFill>
                <a:schemeClr val="tx1"/>
              </a:solidFill>
              <a:latin typeface="Arial" charset="0"/>
              <a:ea typeface="+mn-ea"/>
              <a:cs typeface="Arial" panose="020B0604020202020204" pitchFamily="34" charset="0"/>
            </a:endParaRPr>
          </a:p>
          <a:p>
            <a:pPr rtl="0" eaLnBrk="1" hangingPunct="1">
              <a:lnSpc>
                <a:spcPct val="100000"/>
              </a:lnSpc>
              <a:spcAft>
                <a:spcPts val="600"/>
              </a:spcAft>
              <a:defRPr/>
            </a:pPr>
            <a:r>
              <a:rPr lang="en-gb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 </a:t>
            </a:r>
            <a:r>
              <a:rPr lang="en-gb" sz="9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If you want to duplicate a slide layout, select the slide you wish to duplicate and click the top half of the </a:t>
            </a:r>
            <a:r>
              <a:rPr lang="en-gb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New slide</a:t>
            </a:r>
            <a:r>
              <a:rPr lang="en-gb" sz="9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button.  Click the bottom half of the New slide button to view the selection of layouts available with the AAU design. </a:t>
            </a:r>
          </a:p>
          <a:p>
            <a:pPr rtl="0" eaLnBrk="1" hangingPunct="1">
              <a:spcAft>
                <a:spcPts val="600"/>
              </a:spcAft>
              <a:defRPr/>
            </a:pPr>
            <a:endParaRPr lang="da-DK" altLang="da-DK" sz="900" baseline="0" noProof="1" smtClean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rtl="0" eaLnBrk="1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gb" sz="1000" b="1" kern="1200" spc="300" noProof="1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rPr>
              <a:t>GRIDLINES AND GUIDES</a:t>
            </a:r>
          </a:p>
          <a:p>
            <a:pPr rtl="0" eaLnBrk="1" hangingPunct="1">
              <a:lnSpc>
                <a:spcPct val="90000"/>
              </a:lnSpc>
              <a:spcAft>
                <a:spcPts val="0"/>
              </a:spcAft>
              <a:defRPr/>
            </a:pPr>
            <a:endParaRPr lang="da-DK" sz="1000" b="1" kern="1200" spc="300" noProof="1" smtClean="0">
              <a:solidFill>
                <a:schemeClr val="tx1"/>
              </a:solidFill>
              <a:latin typeface="Arial" charset="0"/>
              <a:ea typeface="+mn-ea"/>
              <a:cs typeface="Arial" panose="020B0604020202020204" pitchFamily="34" charset="0"/>
            </a:endParaRPr>
          </a:p>
          <a:p>
            <a:pPr rtl="0"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900" b="0" kern="1200" noProof="1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rPr>
              <a:t>You can use gridlines and guides to help you align and place objects and improve the overall design and layout of your presentation.</a:t>
            </a:r>
            <a:r>
              <a:rPr lang="en-gb" sz="900" b="1" kern="1200" noProof="1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rPr>
              <a:t> </a:t>
            </a:r>
            <a:r>
              <a:rPr lang="en-gb" sz="900" b="0" kern="1200" noProof="1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rPr>
              <a:t>To view gridlines and guides: </a:t>
            </a:r>
            <a:endParaRPr lang="da-DK" sz="900" b="0" kern="1200" noProof="1" smtClean="0">
              <a:solidFill>
                <a:schemeClr val="tx1"/>
              </a:solidFill>
              <a:latin typeface="Arial" charset="0"/>
              <a:ea typeface="+mn-ea"/>
              <a:cs typeface="Arial" panose="020B0604020202020204" pitchFamily="34" charset="0"/>
            </a:endParaRPr>
          </a:p>
          <a:p>
            <a:pPr rtl="0"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900" b="1" kern="1200" noProof="1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rPr>
              <a:t>1. </a:t>
            </a:r>
            <a:r>
              <a:rPr lang="en-gb" sz="900" b="0" kern="1200" noProof="1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rPr>
              <a:t>Select </a:t>
            </a:r>
            <a:r>
              <a:rPr lang="en-gb" sz="900" b="1" kern="1200" noProof="1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rPr>
              <a:t>View</a:t>
            </a:r>
          </a:p>
          <a:p>
            <a:pPr rtl="0"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900" b="1" kern="1200" noProof="1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rPr>
              <a:t>2. </a:t>
            </a:r>
            <a:r>
              <a:rPr lang="en-gb" sz="900" b="0" kern="1200" noProof="1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rPr>
              <a:t>Select </a:t>
            </a:r>
            <a:r>
              <a:rPr lang="en-gb" sz="900" b="1" kern="1200" noProof="1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rPr>
              <a:t>Gridlines </a:t>
            </a:r>
            <a:r>
              <a:rPr lang="en-gb" sz="900" b="0" kern="1200" noProof="1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rPr>
              <a:t>and/or </a:t>
            </a:r>
            <a:r>
              <a:rPr lang="en-gb" sz="900" b="1" kern="1200" noProof="1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rPr>
              <a:t>Guides</a:t>
            </a:r>
          </a:p>
          <a:p>
            <a:pPr rtl="0"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900" b="1" kern="1200" noProof="1">
                <a:solidFill>
                  <a:srgbClr val="DF6752"/>
                </a:solidFill>
                <a:latin typeface="Arial" charset="0"/>
                <a:ea typeface="+mn-ea"/>
                <a:cs typeface="Arial" panose="020B0604020202020204" pitchFamily="34" charset="0"/>
              </a:rPr>
              <a:t>Quick tip: </a:t>
            </a:r>
            <a:r>
              <a:rPr lang="en-gb" sz="900" b="0" kern="1200" noProof="1">
                <a:solidFill>
                  <a:srgbClr val="DF6752"/>
                </a:solidFill>
                <a:latin typeface="Arial" charset="0"/>
                <a:ea typeface="+mn-ea"/>
                <a:cs typeface="Arial" panose="020B0604020202020204" pitchFamily="34" charset="0"/>
              </a:rPr>
              <a:t>Press </a:t>
            </a:r>
            <a:r>
              <a:rPr lang="en-gb" sz="900" b="1" kern="1200" noProof="1">
                <a:solidFill>
                  <a:srgbClr val="DF6752"/>
                </a:solidFill>
                <a:latin typeface="Arial" charset="0"/>
                <a:ea typeface="+mn-ea"/>
                <a:cs typeface="Arial" panose="020B0604020202020204" pitchFamily="34" charset="0"/>
              </a:rPr>
              <a:t>Alt + F9 </a:t>
            </a:r>
            <a:r>
              <a:rPr lang="en-gb" sz="900" b="0" kern="1200" noProof="1">
                <a:solidFill>
                  <a:srgbClr val="DF6752"/>
                </a:solidFill>
                <a:latin typeface="Arial" charset="0"/>
                <a:ea typeface="+mn-ea"/>
                <a:cs typeface="Arial" panose="020B0604020202020204" pitchFamily="34" charset="0"/>
              </a:rPr>
              <a:t>to show gridlines</a:t>
            </a:r>
          </a:p>
          <a:p>
            <a:pPr rtl="0" eaLnBrk="1" hangingPunct="1">
              <a:spcAft>
                <a:spcPts val="600"/>
              </a:spcAft>
              <a:defRPr/>
            </a:pPr>
            <a:endParaRPr lang="da-DK" altLang="da-DK" sz="90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28" name="Billede 2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273427" y="2241762"/>
            <a:ext cx="368254" cy="393946"/>
          </a:xfrm>
          <a:prstGeom prst="rect">
            <a:avLst/>
          </a:prstGeom>
        </p:spPr>
      </p:pic>
      <p:pic>
        <p:nvPicPr>
          <p:cNvPr id="29" name="Billede 36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265672" y="3797099"/>
            <a:ext cx="416717" cy="397335"/>
          </a:xfrm>
          <a:prstGeom prst="rect">
            <a:avLst/>
          </a:prstGeom>
        </p:spPr>
      </p:pic>
      <p:sp>
        <p:nvSpPr>
          <p:cNvPr id="31" name="Rektangel 30"/>
          <p:cNvSpPr/>
          <p:nvPr userDrawn="1"/>
        </p:nvSpPr>
        <p:spPr>
          <a:xfrm>
            <a:off x="509551" y="510317"/>
            <a:ext cx="6096000" cy="1200329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rtl="0"/>
            <a:r>
              <a:rPr lang="en-gb" sz="3600" b="1" spc="300"/>
              <a:t>USER GUIDE</a:t>
            </a:r>
            <a:r>
              <a:rPr lang="en-US" sz="3600" b="1" spc="300" dirty="0" smtClean="0"/>
              <a:t/>
            </a:r>
            <a:br>
              <a:rPr lang="en-US" sz="3600" b="1" spc="300" dirty="0" smtClean="0"/>
            </a:br>
            <a:endParaRPr lang="da-DK" sz="3600" b="1" spc="300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698901" y="2300596"/>
            <a:ext cx="307151" cy="517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3257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pictur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‹nr.›</a:t>
            </a:fld>
            <a:endParaRPr lang="en-US" dirty="0" smtClean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-1" y="0"/>
            <a:ext cx="7427914" cy="68580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 smtClean="0"/>
              <a:t>Drag &amp; Drop Image</a:t>
            </a:r>
            <a:endParaRPr lang="en-US" dirty="0"/>
          </a:p>
        </p:txBody>
      </p:sp>
      <p:sp>
        <p:nvSpPr>
          <p:cNvPr id="6" name="Title 4"/>
          <p:cNvSpPr>
            <a:spLocks noGrp="1"/>
          </p:cNvSpPr>
          <p:nvPr>
            <p:ph type="title" hasCustomPrompt="1"/>
          </p:nvPr>
        </p:nvSpPr>
        <p:spPr>
          <a:xfrm>
            <a:off x="8031879" y="957753"/>
            <a:ext cx="3588621" cy="1272251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7" name="Pladsholder til tekst 3"/>
          <p:cNvSpPr>
            <a:spLocks noGrp="1"/>
          </p:cNvSpPr>
          <p:nvPr>
            <p:ph type="body" sz="quarter" idx="12" hasCustomPrompt="1"/>
          </p:nvPr>
        </p:nvSpPr>
        <p:spPr>
          <a:xfrm>
            <a:off x="8031879" y="2584598"/>
            <a:ext cx="3588621" cy="3500008"/>
          </a:xfr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600"/>
              </a:spcBef>
              <a:buFontTx/>
              <a:buBlip>
                <a:blip r:embed="rId2"/>
              </a:buBlip>
              <a:defRPr sz="1600" baseline="0"/>
            </a:lvl1pPr>
          </a:lstStyle>
          <a:p>
            <a:pPr lvl="0"/>
            <a:r>
              <a:rPr lang="da-DK" dirty="0" err="1" smtClean="0"/>
              <a:t>Insert</a:t>
            </a:r>
            <a:r>
              <a:rPr lang="da-DK" dirty="0" smtClean="0"/>
              <a:t> </a:t>
            </a:r>
            <a:r>
              <a:rPr lang="da-DK" dirty="0" err="1" smtClean="0"/>
              <a:t>bullets</a:t>
            </a:r>
            <a:endParaRPr lang="da-DK" dirty="0" smtClean="0"/>
          </a:p>
          <a:p>
            <a:pPr lvl="0"/>
            <a:endParaRPr lang="da-DK" dirty="0" smtClean="0"/>
          </a:p>
          <a:p>
            <a:pPr lvl="0"/>
            <a:endParaRPr lang="da-DK" dirty="0" smtClean="0"/>
          </a:p>
        </p:txBody>
      </p:sp>
      <p:grpSp>
        <p:nvGrpSpPr>
          <p:cNvPr id="8" name="Gruppe 7"/>
          <p:cNvGrpSpPr/>
          <p:nvPr userDrawn="1"/>
        </p:nvGrpSpPr>
        <p:grpSpPr>
          <a:xfrm>
            <a:off x="7427913" y="1288619"/>
            <a:ext cx="405154" cy="1182460"/>
            <a:chOff x="320675" y="2816225"/>
            <a:chExt cx="350838" cy="1023938"/>
          </a:xfrm>
          <a:solidFill>
            <a:schemeClr val="tx1"/>
          </a:solidFill>
        </p:grpSpPr>
        <p:sp>
          <p:nvSpPr>
            <p:cNvPr id="9" name="Freeform 53"/>
            <p:cNvSpPr>
              <a:spLocks/>
            </p:cNvSpPr>
            <p:nvPr userDrawn="1"/>
          </p:nvSpPr>
          <p:spPr bwMode="auto">
            <a:xfrm>
              <a:off x="608013" y="3778250"/>
              <a:ext cx="63500" cy="61913"/>
            </a:xfrm>
            <a:custGeom>
              <a:avLst/>
              <a:gdLst>
                <a:gd name="T0" fmla="*/ 19 w 19"/>
                <a:gd name="T1" fmla="*/ 0 h 19"/>
                <a:gd name="T2" fmla="*/ 19 w 19"/>
                <a:gd name="T3" fmla="*/ 4 h 19"/>
                <a:gd name="T4" fmla="*/ 3 w 19"/>
                <a:gd name="T5" fmla="*/ 19 h 19"/>
                <a:gd name="T6" fmla="*/ 0 w 19"/>
                <a:gd name="T7" fmla="*/ 19 h 19"/>
                <a:gd name="T8" fmla="*/ 19 w 19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9" y="0"/>
                  </a:moveTo>
                  <a:cubicBezTo>
                    <a:pt x="19" y="4"/>
                    <a:pt x="19" y="4"/>
                    <a:pt x="19" y="4"/>
                  </a:cubicBezTo>
                  <a:cubicBezTo>
                    <a:pt x="14" y="9"/>
                    <a:pt x="8" y="14"/>
                    <a:pt x="3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6" y="13"/>
                    <a:pt x="13" y="7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0" name="Freeform 54"/>
            <p:cNvSpPr>
              <a:spLocks/>
            </p:cNvSpPr>
            <p:nvPr userDrawn="1"/>
          </p:nvSpPr>
          <p:spPr bwMode="auto">
            <a:xfrm>
              <a:off x="528638" y="3706813"/>
              <a:ext cx="142875" cy="133350"/>
            </a:xfrm>
            <a:custGeom>
              <a:avLst/>
              <a:gdLst>
                <a:gd name="T0" fmla="*/ 43 w 43"/>
                <a:gd name="T1" fmla="*/ 0 h 41"/>
                <a:gd name="T2" fmla="*/ 43 w 43"/>
                <a:gd name="T3" fmla="*/ 4 h 41"/>
                <a:gd name="T4" fmla="*/ 7 w 43"/>
                <a:gd name="T5" fmla="*/ 38 h 41"/>
                <a:gd name="T6" fmla="*/ 3 w 43"/>
                <a:gd name="T7" fmla="*/ 41 h 41"/>
                <a:gd name="T8" fmla="*/ 0 w 43"/>
                <a:gd name="T9" fmla="*/ 41 h 41"/>
                <a:gd name="T10" fmla="*/ 42 w 43"/>
                <a:gd name="T11" fmla="*/ 1 h 41"/>
                <a:gd name="T12" fmla="*/ 43 w 43"/>
                <a:gd name="T13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41">
                  <a:moveTo>
                    <a:pt x="43" y="0"/>
                  </a:moveTo>
                  <a:cubicBezTo>
                    <a:pt x="43" y="4"/>
                    <a:pt x="43" y="4"/>
                    <a:pt x="43" y="4"/>
                  </a:cubicBezTo>
                  <a:cubicBezTo>
                    <a:pt x="31" y="14"/>
                    <a:pt x="19" y="26"/>
                    <a:pt x="7" y="38"/>
                  </a:cubicBezTo>
                  <a:cubicBezTo>
                    <a:pt x="6" y="39"/>
                    <a:pt x="5" y="40"/>
                    <a:pt x="3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14" y="28"/>
                    <a:pt x="27" y="14"/>
                    <a:pt x="42" y="1"/>
                  </a:cubicBezTo>
                  <a:cubicBezTo>
                    <a:pt x="42" y="1"/>
                    <a:pt x="43" y="1"/>
                    <a:pt x="4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1" name="Freeform 55"/>
            <p:cNvSpPr>
              <a:spLocks/>
            </p:cNvSpPr>
            <p:nvPr userDrawn="1"/>
          </p:nvSpPr>
          <p:spPr bwMode="auto">
            <a:xfrm>
              <a:off x="431800" y="3636963"/>
              <a:ext cx="239713" cy="203200"/>
            </a:xfrm>
            <a:custGeom>
              <a:avLst/>
              <a:gdLst>
                <a:gd name="T0" fmla="*/ 72 w 72"/>
                <a:gd name="T1" fmla="*/ 0 h 62"/>
                <a:gd name="T2" fmla="*/ 72 w 72"/>
                <a:gd name="T3" fmla="*/ 3 h 62"/>
                <a:gd name="T4" fmla="*/ 35 w 72"/>
                <a:gd name="T5" fmla="*/ 37 h 62"/>
                <a:gd name="T6" fmla="*/ 4 w 72"/>
                <a:gd name="T7" fmla="*/ 62 h 62"/>
                <a:gd name="T8" fmla="*/ 0 w 72"/>
                <a:gd name="T9" fmla="*/ 62 h 62"/>
                <a:gd name="T10" fmla="*/ 7 w 72"/>
                <a:gd name="T11" fmla="*/ 58 h 62"/>
                <a:gd name="T12" fmla="*/ 70 w 72"/>
                <a:gd name="T13" fmla="*/ 2 h 62"/>
                <a:gd name="T14" fmla="*/ 72 w 72"/>
                <a:gd name="T15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62">
                  <a:moveTo>
                    <a:pt x="72" y="0"/>
                  </a:moveTo>
                  <a:cubicBezTo>
                    <a:pt x="72" y="3"/>
                    <a:pt x="72" y="3"/>
                    <a:pt x="72" y="3"/>
                  </a:cubicBezTo>
                  <a:cubicBezTo>
                    <a:pt x="59" y="14"/>
                    <a:pt x="47" y="25"/>
                    <a:pt x="35" y="37"/>
                  </a:cubicBezTo>
                  <a:cubicBezTo>
                    <a:pt x="26" y="46"/>
                    <a:pt x="15" y="55"/>
                    <a:pt x="4" y="62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2" y="61"/>
                    <a:pt x="5" y="59"/>
                    <a:pt x="7" y="58"/>
                  </a:cubicBezTo>
                  <a:cubicBezTo>
                    <a:pt x="30" y="41"/>
                    <a:pt x="48" y="20"/>
                    <a:pt x="70" y="2"/>
                  </a:cubicBezTo>
                  <a:cubicBezTo>
                    <a:pt x="70" y="1"/>
                    <a:pt x="71" y="1"/>
                    <a:pt x="7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2" name="Freeform 56"/>
            <p:cNvSpPr>
              <a:spLocks/>
            </p:cNvSpPr>
            <p:nvPr userDrawn="1"/>
          </p:nvSpPr>
          <p:spPr bwMode="auto">
            <a:xfrm>
              <a:off x="320675" y="3568700"/>
              <a:ext cx="350838" cy="261938"/>
            </a:xfrm>
            <a:custGeom>
              <a:avLst/>
              <a:gdLst>
                <a:gd name="T0" fmla="*/ 105 w 105"/>
                <a:gd name="T1" fmla="*/ 0 h 80"/>
                <a:gd name="T2" fmla="*/ 105 w 105"/>
                <a:gd name="T3" fmla="*/ 3 h 80"/>
                <a:gd name="T4" fmla="*/ 67 w 105"/>
                <a:gd name="T5" fmla="*/ 37 h 80"/>
                <a:gd name="T6" fmla="*/ 0 w 105"/>
                <a:gd name="T7" fmla="*/ 80 h 80"/>
                <a:gd name="T8" fmla="*/ 0 w 105"/>
                <a:gd name="T9" fmla="*/ 77 h 80"/>
                <a:gd name="T10" fmla="*/ 39 w 105"/>
                <a:gd name="T11" fmla="*/ 57 h 80"/>
                <a:gd name="T12" fmla="*/ 102 w 105"/>
                <a:gd name="T13" fmla="*/ 3 h 80"/>
                <a:gd name="T14" fmla="*/ 105 w 105"/>
                <a:gd name="T1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80">
                  <a:moveTo>
                    <a:pt x="105" y="0"/>
                  </a:moveTo>
                  <a:cubicBezTo>
                    <a:pt x="105" y="3"/>
                    <a:pt x="105" y="3"/>
                    <a:pt x="105" y="3"/>
                  </a:cubicBezTo>
                  <a:cubicBezTo>
                    <a:pt x="92" y="14"/>
                    <a:pt x="80" y="25"/>
                    <a:pt x="67" y="37"/>
                  </a:cubicBezTo>
                  <a:cubicBezTo>
                    <a:pt x="48" y="55"/>
                    <a:pt x="25" y="70"/>
                    <a:pt x="0" y="80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4" y="72"/>
                    <a:pt x="27" y="65"/>
                    <a:pt x="39" y="57"/>
                  </a:cubicBezTo>
                  <a:cubicBezTo>
                    <a:pt x="62" y="41"/>
                    <a:pt x="81" y="21"/>
                    <a:pt x="102" y="3"/>
                  </a:cubicBezTo>
                  <a:cubicBezTo>
                    <a:pt x="103" y="2"/>
                    <a:pt x="104" y="1"/>
                    <a:pt x="10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3" name="Freeform 57"/>
            <p:cNvSpPr>
              <a:spLocks/>
            </p:cNvSpPr>
            <p:nvPr userDrawn="1"/>
          </p:nvSpPr>
          <p:spPr bwMode="auto">
            <a:xfrm>
              <a:off x="320675" y="3506788"/>
              <a:ext cx="350838" cy="249238"/>
            </a:xfrm>
            <a:custGeom>
              <a:avLst/>
              <a:gdLst>
                <a:gd name="T0" fmla="*/ 105 w 105"/>
                <a:gd name="T1" fmla="*/ 0 h 76"/>
                <a:gd name="T2" fmla="*/ 105 w 105"/>
                <a:gd name="T3" fmla="*/ 2 h 76"/>
                <a:gd name="T4" fmla="*/ 67 w 105"/>
                <a:gd name="T5" fmla="*/ 35 h 76"/>
                <a:gd name="T6" fmla="*/ 0 w 105"/>
                <a:gd name="T7" fmla="*/ 76 h 76"/>
                <a:gd name="T8" fmla="*/ 0 w 105"/>
                <a:gd name="T9" fmla="*/ 74 h 76"/>
                <a:gd name="T10" fmla="*/ 39 w 105"/>
                <a:gd name="T11" fmla="*/ 54 h 76"/>
                <a:gd name="T12" fmla="*/ 101 w 105"/>
                <a:gd name="T13" fmla="*/ 2 h 76"/>
                <a:gd name="T14" fmla="*/ 105 w 105"/>
                <a:gd name="T15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76">
                  <a:moveTo>
                    <a:pt x="105" y="0"/>
                  </a:moveTo>
                  <a:cubicBezTo>
                    <a:pt x="105" y="2"/>
                    <a:pt x="105" y="2"/>
                    <a:pt x="105" y="2"/>
                  </a:cubicBezTo>
                  <a:cubicBezTo>
                    <a:pt x="92" y="13"/>
                    <a:pt x="79" y="24"/>
                    <a:pt x="67" y="35"/>
                  </a:cubicBezTo>
                  <a:cubicBezTo>
                    <a:pt x="48" y="52"/>
                    <a:pt x="25" y="67"/>
                    <a:pt x="0" y="76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14" y="69"/>
                    <a:pt x="27" y="62"/>
                    <a:pt x="39" y="54"/>
                  </a:cubicBezTo>
                  <a:cubicBezTo>
                    <a:pt x="62" y="39"/>
                    <a:pt x="80" y="19"/>
                    <a:pt x="101" y="2"/>
                  </a:cubicBezTo>
                  <a:cubicBezTo>
                    <a:pt x="103" y="1"/>
                    <a:pt x="104" y="0"/>
                    <a:pt x="10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4" name="Freeform 58"/>
            <p:cNvSpPr>
              <a:spLocks/>
            </p:cNvSpPr>
            <p:nvPr userDrawn="1"/>
          </p:nvSpPr>
          <p:spPr bwMode="auto">
            <a:xfrm>
              <a:off x="320675" y="3441700"/>
              <a:ext cx="350838" cy="241300"/>
            </a:xfrm>
            <a:custGeom>
              <a:avLst/>
              <a:gdLst>
                <a:gd name="T0" fmla="*/ 105 w 105"/>
                <a:gd name="T1" fmla="*/ 0 h 74"/>
                <a:gd name="T2" fmla="*/ 105 w 105"/>
                <a:gd name="T3" fmla="*/ 3 h 74"/>
                <a:gd name="T4" fmla="*/ 67 w 105"/>
                <a:gd name="T5" fmla="*/ 34 h 74"/>
                <a:gd name="T6" fmla="*/ 0 w 105"/>
                <a:gd name="T7" fmla="*/ 74 h 74"/>
                <a:gd name="T8" fmla="*/ 0 w 105"/>
                <a:gd name="T9" fmla="*/ 72 h 74"/>
                <a:gd name="T10" fmla="*/ 39 w 105"/>
                <a:gd name="T11" fmla="*/ 52 h 74"/>
                <a:gd name="T12" fmla="*/ 101 w 105"/>
                <a:gd name="T13" fmla="*/ 3 h 74"/>
                <a:gd name="T14" fmla="*/ 105 w 105"/>
                <a:gd name="T15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74">
                  <a:moveTo>
                    <a:pt x="105" y="0"/>
                  </a:moveTo>
                  <a:cubicBezTo>
                    <a:pt x="105" y="3"/>
                    <a:pt x="105" y="3"/>
                    <a:pt x="105" y="3"/>
                  </a:cubicBezTo>
                  <a:cubicBezTo>
                    <a:pt x="92" y="13"/>
                    <a:pt x="79" y="24"/>
                    <a:pt x="67" y="34"/>
                  </a:cubicBezTo>
                  <a:cubicBezTo>
                    <a:pt x="47" y="51"/>
                    <a:pt x="25" y="65"/>
                    <a:pt x="0" y="74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14" y="67"/>
                    <a:pt x="27" y="60"/>
                    <a:pt x="39" y="52"/>
                  </a:cubicBezTo>
                  <a:cubicBezTo>
                    <a:pt x="62" y="38"/>
                    <a:pt x="80" y="19"/>
                    <a:pt x="101" y="3"/>
                  </a:cubicBezTo>
                  <a:cubicBezTo>
                    <a:pt x="103" y="2"/>
                    <a:pt x="104" y="1"/>
                    <a:pt x="10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5" name="Freeform 59"/>
            <p:cNvSpPr>
              <a:spLocks/>
            </p:cNvSpPr>
            <p:nvPr userDrawn="1"/>
          </p:nvSpPr>
          <p:spPr bwMode="auto">
            <a:xfrm>
              <a:off x="320675" y="3382963"/>
              <a:ext cx="350838" cy="228600"/>
            </a:xfrm>
            <a:custGeom>
              <a:avLst/>
              <a:gdLst>
                <a:gd name="T0" fmla="*/ 105 w 105"/>
                <a:gd name="T1" fmla="*/ 0 h 70"/>
                <a:gd name="T2" fmla="*/ 105 w 105"/>
                <a:gd name="T3" fmla="*/ 2 h 70"/>
                <a:gd name="T4" fmla="*/ 67 w 105"/>
                <a:gd name="T5" fmla="*/ 32 h 70"/>
                <a:gd name="T6" fmla="*/ 0 w 105"/>
                <a:gd name="T7" fmla="*/ 70 h 70"/>
                <a:gd name="T8" fmla="*/ 0 w 105"/>
                <a:gd name="T9" fmla="*/ 68 h 70"/>
                <a:gd name="T10" fmla="*/ 40 w 105"/>
                <a:gd name="T11" fmla="*/ 50 h 70"/>
                <a:gd name="T12" fmla="*/ 102 w 105"/>
                <a:gd name="T13" fmla="*/ 2 h 70"/>
                <a:gd name="T14" fmla="*/ 105 w 105"/>
                <a:gd name="T15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70">
                  <a:moveTo>
                    <a:pt x="105" y="0"/>
                  </a:moveTo>
                  <a:cubicBezTo>
                    <a:pt x="105" y="2"/>
                    <a:pt x="105" y="2"/>
                    <a:pt x="105" y="2"/>
                  </a:cubicBezTo>
                  <a:cubicBezTo>
                    <a:pt x="92" y="12"/>
                    <a:pt x="80" y="22"/>
                    <a:pt x="67" y="32"/>
                  </a:cubicBezTo>
                  <a:cubicBezTo>
                    <a:pt x="48" y="49"/>
                    <a:pt x="25" y="62"/>
                    <a:pt x="0" y="70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14" y="63"/>
                    <a:pt x="27" y="57"/>
                    <a:pt x="40" y="50"/>
                  </a:cubicBezTo>
                  <a:cubicBezTo>
                    <a:pt x="62" y="36"/>
                    <a:pt x="81" y="18"/>
                    <a:pt x="102" y="2"/>
                  </a:cubicBezTo>
                  <a:cubicBezTo>
                    <a:pt x="103" y="1"/>
                    <a:pt x="104" y="1"/>
                    <a:pt x="10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6" name="Freeform 60"/>
            <p:cNvSpPr>
              <a:spLocks/>
            </p:cNvSpPr>
            <p:nvPr userDrawn="1"/>
          </p:nvSpPr>
          <p:spPr bwMode="auto">
            <a:xfrm>
              <a:off x="320675" y="3324225"/>
              <a:ext cx="350838" cy="219075"/>
            </a:xfrm>
            <a:custGeom>
              <a:avLst/>
              <a:gdLst>
                <a:gd name="T0" fmla="*/ 105 w 105"/>
                <a:gd name="T1" fmla="*/ 0 h 67"/>
                <a:gd name="T2" fmla="*/ 105 w 105"/>
                <a:gd name="T3" fmla="*/ 2 h 67"/>
                <a:gd name="T4" fmla="*/ 68 w 105"/>
                <a:gd name="T5" fmla="*/ 31 h 67"/>
                <a:gd name="T6" fmla="*/ 0 w 105"/>
                <a:gd name="T7" fmla="*/ 67 h 67"/>
                <a:gd name="T8" fmla="*/ 0 w 105"/>
                <a:gd name="T9" fmla="*/ 65 h 67"/>
                <a:gd name="T10" fmla="*/ 41 w 105"/>
                <a:gd name="T11" fmla="*/ 47 h 67"/>
                <a:gd name="T12" fmla="*/ 102 w 105"/>
                <a:gd name="T13" fmla="*/ 2 h 67"/>
                <a:gd name="T14" fmla="*/ 105 w 105"/>
                <a:gd name="T15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67">
                  <a:moveTo>
                    <a:pt x="105" y="0"/>
                  </a:moveTo>
                  <a:cubicBezTo>
                    <a:pt x="105" y="2"/>
                    <a:pt x="105" y="2"/>
                    <a:pt x="105" y="2"/>
                  </a:cubicBezTo>
                  <a:cubicBezTo>
                    <a:pt x="92" y="11"/>
                    <a:pt x="80" y="21"/>
                    <a:pt x="68" y="31"/>
                  </a:cubicBezTo>
                  <a:cubicBezTo>
                    <a:pt x="48" y="47"/>
                    <a:pt x="25" y="60"/>
                    <a:pt x="0" y="67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14" y="61"/>
                    <a:pt x="28" y="55"/>
                    <a:pt x="41" y="47"/>
                  </a:cubicBezTo>
                  <a:cubicBezTo>
                    <a:pt x="63" y="34"/>
                    <a:pt x="81" y="17"/>
                    <a:pt x="102" y="2"/>
                  </a:cubicBezTo>
                  <a:cubicBezTo>
                    <a:pt x="103" y="1"/>
                    <a:pt x="104" y="0"/>
                    <a:pt x="10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7" name="Freeform 61"/>
            <p:cNvSpPr>
              <a:spLocks/>
            </p:cNvSpPr>
            <p:nvPr userDrawn="1"/>
          </p:nvSpPr>
          <p:spPr bwMode="auto">
            <a:xfrm>
              <a:off x="320675" y="3263900"/>
              <a:ext cx="350838" cy="212725"/>
            </a:xfrm>
            <a:custGeom>
              <a:avLst/>
              <a:gdLst>
                <a:gd name="T0" fmla="*/ 105 w 105"/>
                <a:gd name="T1" fmla="*/ 0 h 65"/>
                <a:gd name="T2" fmla="*/ 105 w 105"/>
                <a:gd name="T3" fmla="*/ 3 h 65"/>
                <a:gd name="T4" fmla="*/ 69 w 105"/>
                <a:gd name="T5" fmla="*/ 29 h 65"/>
                <a:gd name="T6" fmla="*/ 0 w 105"/>
                <a:gd name="T7" fmla="*/ 65 h 65"/>
                <a:gd name="T8" fmla="*/ 0 w 105"/>
                <a:gd name="T9" fmla="*/ 62 h 65"/>
                <a:gd name="T10" fmla="*/ 42 w 105"/>
                <a:gd name="T11" fmla="*/ 45 h 65"/>
                <a:gd name="T12" fmla="*/ 103 w 105"/>
                <a:gd name="T13" fmla="*/ 2 h 65"/>
                <a:gd name="T14" fmla="*/ 105 w 105"/>
                <a:gd name="T15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65">
                  <a:moveTo>
                    <a:pt x="105" y="0"/>
                  </a:moveTo>
                  <a:cubicBezTo>
                    <a:pt x="105" y="3"/>
                    <a:pt x="105" y="3"/>
                    <a:pt x="105" y="3"/>
                  </a:cubicBezTo>
                  <a:cubicBezTo>
                    <a:pt x="93" y="11"/>
                    <a:pt x="81" y="20"/>
                    <a:pt x="69" y="29"/>
                  </a:cubicBezTo>
                  <a:cubicBezTo>
                    <a:pt x="49" y="45"/>
                    <a:pt x="25" y="58"/>
                    <a:pt x="0" y="65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15" y="58"/>
                    <a:pt x="29" y="53"/>
                    <a:pt x="42" y="45"/>
                  </a:cubicBezTo>
                  <a:cubicBezTo>
                    <a:pt x="64" y="33"/>
                    <a:pt x="82" y="16"/>
                    <a:pt x="103" y="2"/>
                  </a:cubicBezTo>
                  <a:cubicBezTo>
                    <a:pt x="104" y="1"/>
                    <a:pt x="104" y="1"/>
                    <a:pt x="10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8" name="Freeform 62"/>
            <p:cNvSpPr>
              <a:spLocks/>
            </p:cNvSpPr>
            <p:nvPr userDrawn="1"/>
          </p:nvSpPr>
          <p:spPr bwMode="auto">
            <a:xfrm>
              <a:off x="320675" y="3208338"/>
              <a:ext cx="350838" cy="200025"/>
            </a:xfrm>
            <a:custGeom>
              <a:avLst/>
              <a:gdLst>
                <a:gd name="T0" fmla="*/ 105 w 105"/>
                <a:gd name="T1" fmla="*/ 0 h 61"/>
                <a:gd name="T2" fmla="*/ 105 w 105"/>
                <a:gd name="T3" fmla="*/ 3 h 61"/>
                <a:gd name="T4" fmla="*/ 71 w 105"/>
                <a:gd name="T5" fmla="*/ 27 h 61"/>
                <a:gd name="T6" fmla="*/ 0 w 105"/>
                <a:gd name="T7" fmla="*/ 61 h 61"/>
                <a:gd name="T8" fmla="*/ 0 w 105"/>
                <a:gd name="T9" fmla="*/ 59 h 61"/>
                <a:gd name="T10" fmla="*/ 44 w 105"/>
                <a:gd name="T11" fmla="*/ 42 h 61"/>
                <a:gd name="T12" fmla="*/ 104 w 105"/>
                <a:gd name="T13" fmla="*/ 1 h 61"/>
                <a:gd name="T14" fmla="*/ 105 w 105"/>
                <a:gd name="T15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61">
                  <a:moveTo>
                    <a:pt x="105" y="0"/>
                  </a:moveTo>
                  <a:cubicBezTo>
                    <a:pt x="105" y="3"/>
                    <a:pt x="105" y="3"/>
                    <a:pt x="105" y="3"/>
                  </a:cubicBezTo>
                  <a:cubicBezTo>
                    <a:pt x="93" y="11"/>
                    <a:pt x="82" y="19"/>
                    <a:pt x="71" y="27"/>
                  </a:cubicBezTo>
                  <a:cubicBezTo>
                    <a:pt x="50" y="43"/>
                    <a:pt x="25" y="55"/>
                    <a:pt x="0" y="61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15" y="55"/>
                    <a:pt x="30" y="50"/>
                    <a:pt x="44" y="42"/>
                  </a:cubicBezTo>
                  <a:cubicBezTo>
                    <a:pt x="65" y="31"/>
                    <a:pt x="84" y="15"/>
                    <a:pt x="104" y="1"/>
                  </a:cubicBezTo>
                  <a:cubicBezTo>
                    <a:pt x="104" y="1"/>
                    <a:pt x="105" y="1"/>
                    <a:pt x="10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9" name="Freeform 63"/>
            <p:cNvSpPr>
              <a:spLocks/>
            </p:cNvSpPr>
            <p:nvPr userDrawn="1"/>
          </p:nvSpPr>
          <p:spPr bwMode="auto">
            <a:xfrm>
              <a:off x="320675" y="3155950"/>
              <a:ext cx="350838" cy="190500"/>
            </a:xfrm>
            <a:custGeom>
              <a:avLst/>
              <a:gdLst>
                <a:gd name="T0" fmla="*/ 105 w 105"/>
                <a:gd name="T1" fmla="*/ 0 h 58"/>
                <a:gd name="T2" fmla="*/ 105 w 105"/>
                <a:gd name="T3" fmla="*/ 2 h 58"/>
                <a:gd name="T4" fmla="*/ 72 w 105"/>
                <a:gd name="T5" fmla="*/ 25 h 58"/>
                <a:gd name="T6" fmla="*/ 0 w 105"/>
                <a:gd name="T7" fmla="*/ 58 h 58"/>
                <a:gd name="T8" fmla="*/ 0 w 105"/>
                <a:gd name="T9" fmla="*/ 55 h 58"/>
                <a:gd name="T10" fmla="*/ 46 w 105"/>
                <a:gd name="T11" fmla="*/ 39 h 58"/>
                <a:gd name="T12" fmla="*/ 105 w 105"/>
                <a:gd name="T13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5" h="58">
                  <a:moveTo>
                    <a:pt x="105" y="0"/>
                  </a:moveTo>
                  <a:cubicBezTo>
                    <a:pt x="105" y="2"/>
                    <a:pt x="105" y="2"/>
                    <a:pt x="105" y="2"/>
                  </a:cubicBezTo>
                  <a:cubicBezTo>
                    <a:pt x="94" y="10"/>
                    <a:pt x="83" y="17"/>
                    <a:pt x="72" y="25"/>
                  </a:cubicBezTo>
                  <a:cubicBezTo>
                    <a:pt x="51" y="41"/>
                    <a:pt x="26" y="52"/>
                    <a:pt x="0" y="58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16" y="52"/>
                    <a:pt x="31" y="47"/>
                    <a:pt x="46" y="39"/>
                  </a:cubicBezTo>
                  <a:cubicBezTo>
                    <a:pt x="67" y="28"/>
                    <a:pt x="85" y="13"/>
                    <a:pt x="10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0" name="Freeform 64"/>
            <p:cNvSpPr>
              <a:spLocks/>
            </p:cNvSpPr>
            <p:nvPr userDrawn="1"/>
          </p:nvSpPr>
          <p:spPr bwMode="auto">
            <a:xfrm>
              <a:off x="320675" y="3103563"/>
              <a:ext cx="350838" cy="177800"/>
            </a:xfrm>
            <a:custGeom>
              <a:avLst/>
              <a:gdLst>
                <a:gd name="T0" fmla="*/ 105 w 105"/>
                <a:gd name="T1" fmla="*/ 0 h 54"/>
                <a:gd name="T2" fmla="*/ 105 w 105"/>
                <a:gd name="T3" fmla="*/ 2 h 54"/>
                <a:gd name="T4" fmla="*/ 74 w 105"/>
                <a:gd name="T5" fmla="*/ 23 h 54"/>
                <a:gd name="T6" fmla="*/ 0 w 105"/>
                <a:gd name="T7" fmla="*/ 54 h 54"/>
                <a:gd name="T8" fmla="*/ 0 w 105"/>
                <a:gd name="T9" fmla="*/ 52 h 54"/>
                <a:gd name="T10" fmla="*/ 48 w 105"/>
                <a:gd name="T11" fmla="*/ 36 h 54"/>
                <a:gd name="T12" fmla="*/ 105 w 105"/>
                <a:gd name="T1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5" h="54">
                  <a:moveTo>
                    <a:pt x="105" y="0"/>
                  </a:moveTo>
                  <a:cubicBezTo>
                    <a:pt x="105" y="2"/>
                    <a:pt x="105" y="2"/>
                    <a:pt x="105" y="2"/>
                  </a:cubicBezTo>
                  <a:cubicBezTo>
                    <a:pt x="95" y="9"/>
                    <a:pt x="84" y="16"/>
                    <a:pt x="74" y="23"/>
                  </a:cubicBezTo>
                  <a:cubicBezTo>
                    <a:pt x="52" y="38"/>
                    <a:pt x="27" y="49"/>
                    <a:pt x="0" y="54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17" y="49"/>
                    <a:pt x="33" y="44"/>
                    <a:pt x="48" y="36"/>
                  </a:cubicBezTo>
                  <a:cubicBezTo>
                    <a:pt x="68" y="26"/>
                    <a:pt x="86" y="12"/>
                    <a:pt x="10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1" name="Freeform 65"/>
            <p:cNvSpPr>
              <a:spLocks/>
            </p:cNvSpPr>
            <p:nvPr userDrawn="1"/>
          </p:nvSpPr>
          <p:spPr bwMode="auto">
            <a:xfrm>
              <a:off x="320675" y="3055938"/>
              <a:ext cx="350838" cy="163513"/>
            </a:xfrm>
            <a:custGeom>
              <a:avLst/>
              <a:gdLst>
                <a:gd name="T0" fmla="*/ 105 w 105"/>
                <a:gd name="T1" fmla="*/ 0 h 50"/>
                <a:gd name="T2" fmla="*/ 105 w 105"/>
                <a:gd name="T3" fmla="*/ 2 h 50"/>
                <a:gd name="T4" fmla="*/ 76 w 105"/>
                <a:gd name="T5" fmla="*/ 20 h 50"/>
                <a:gd name="T6" fmla="*/ 0 w 105"/>
                <a:gd name="T7" fmla="*/ 50 h 50"/>
                <a:gd name="T8" fmla="*/ 0 w 105"/>
                <a:gd name="T9" fmla="*/ 48 h 50"/>
                <a:gd name="T10" fmla="*/ 51 w 105"/>
                <a:gd name="T11" fmla="*/ 33 h 50"/>
                <a:gd name="T12" fmla="*/ 105 w 105"/>
                <a:gd name="T1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5" h="50">
                  <a:moveTo>
                    <a:pt x="105" y="0"/>
                  </a:moveTo>
                  <a:cubicBezTo>
                    <a:pt x="105" y="2"/>
                    <a:pt x="105" y="2"/>
                    <a:pt x="105" y="2"/>
                  </a:cubicBezTo>
                  <a:cubicBezTo>
                    <a:pt x="95" y="8"/>
                    <a:pt x="86" y="14"/>
                    <a:pt x="76" y="20"/>
                  </a:cubicBezTo>
                  <a:cubicBezTo>
                    <a:pt x="54" y="36"/>
                    <a:pt x="27" y="46"/>
                    <a:pt x="0" y="50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17" y="45"/>
                    <a:pt x="35" y="41"/>
                    <a:pt x="51" y="33"/>
                  </a:cubicBezTo>
                  <a:cubicBezTo>
                    <a:pt x="70" y="24"/>
                    <a:pt x="87" y="11"/>
                    <a:pt x="10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2" name="Freeform 66"/>
            <p:cNvSpPr>
              <a:spLocks/>
            </p:cNvSpPr>
            <p:nvPr userDrawn="1"/>
          </p:nvSpPr>
          <p:spPr bwMode="auto">
            <a:xfrm>
              <a:off x="320675" y="3003550"/>
              <a:ext cx="350838" cy="152400"/>
            </a:xfrm>
            <a:custGeom>
              <a:avLst/>
              <a:gdLst>
                <a:gd name="T0" fmla="*/ 105 w 105"/>
                <a:gd name="T1" fmla="*/ 0 h 47"/>
                <a:gd name="T2" fmla="*/ 105 w 105"/>
                <a:gd name="T3" fmla="*/ 3 h 47"/>
                <a:gd name="T4" fmla="*/ 79 w 105"/>
                <a:gd name="T5" fmla="*/ 19 h 47"/>
                <a:gd name="T6" fmla="*/ 0 w 105"/>
                <a:gd name="T7" fmla="*/ 47 h 47"/>
                <a:gd name="T8" fmla="*/ 0 w 105"/>
                <a:gd name="T9" fmla="*/ 45 h 47"/>
                <a:gd name="T10" fmla="*/ 53 w 105"/>
                <a:gd name="T11" fmla="*/ 31 h 47"/>
                <a:gd name="T12" fmla="*/ 105 w 105"/>
                <a:gd name="T13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5" h="47">
                  <a:moveTo>
                    <a:pt x="105" y="0"/>
                  </a:moveTo>
                  <a:cubicBezTo>
                    <a:pt x="105" y="3"/>
                    <a:pt x="105" y="3"/>
                    <a:pt x="105" y="3"/>
                  </a:cubicBezTo>
                  <a:cubicBezTo>
                    <a:pt x="96" y="8"/>
                    <a:pt x="88" y="13"/>
                    <a:pt x="79" y="19"/>
                  </a:cubicBezTo>
                  <a:cubicBezTo>
                    <a:pt x="55" y="34"/>
                    <a:pt x="28" y="44"/>
                    <a:pt x="0" y="47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18" y="43"/>
                    <a:pt x="36" y="39"/>
                    <a:pt x="53" y="31"/>
                  </a:cubicBezTo>
                  <a:cubicBezTo>
                    <a:pt x="72" y="23"/>
                    <a:pt x="88" y="11"/>
                    <a:pt x="10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3" name="Freeform 67"/>
            <p:cNvSpPr>
              <a:spLocks/>
            </p:cNvSpPr>
            <p:nvPr userDrawn="1"/>
          </p:nvSpPr>
          <p:spPr bwMode="auto">
            <a:xfrm>
              <a:off x="320675" y="2957513"/>
              <a:ext cx="350838" cy="139700"/>
            </a:xfrm>
            <a:custGeom>
              <a:avLst/>
              <a:gdLst>
                <a:gd name="T0" fmla="*/ 105 w 105"/>
                <a:gd name="T1" fmla="*/ 0 h 43"/>
                <a:gd name="T2" fmla="*/ 105 w 105"/>
                <a:gd name="T3" fmla="*/ 2 h 43"/>
                <a:gd name="T4" fmla="*/ 82 w 105"/>
                <a:gd name="T5" fmla="*/ 16 h 43"/>
                <a:gd name="T6" fmla="*/ 0 w 105"/>
                <a:gd name="T7" fmla="*/ 43 h 43"/>
                <a:gd name="T8" fmla="*/ 0 w 105"/>
                <a:gd name="T9" fmla="*/ 40 h 43"/>
                <a:gd name="T10" fmla="*/ 56 w 105"/>
                <a:gd name="T11" fmla="*/ 27 h 43"/>
                <a:gd name="T12" fmla="*/ 105 w 105"/>
                <a:gd name="T13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5" h="43">
                  <a:moveTo>
                    <a:pt x="105" y="0"/>
                  </a:moveTo>
                  <a:cubicBezTo>
                    <a:pt x="105" y="2"/>
                    <a:pt x="105" y="2"/>
                    <a:pt x="105" y="2"/>
                  </a:cubicBezTo>
                  <a:cubicBezTo>
                    <a:pt x="97" y="6"/>
                    <a:pt x="89" y="11"/>
                    <a:pt x="82" y="16"/>
                  </a:cubicBezTo>
                  <a:cubicBezTo>
                    <a:pt x="57" y="31"/>
                    <a:pt x="29" y="41"/>
                    <a:pt x="0" y="43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19" y="39"/>
                    <a:pt x="38" y="35"/>
                    <a:pt x="56" y="27"/>
                  </a:cubicBezTo>
                  <a:cubicBezTo>
                    <a:pt x="74" y="20"/>
                    <a:pt x="89" y="9"/>
                    <a:pt x="10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4" name="Freeform 68"/>
            <p:cNvSpPr>
              <a:spLocks/>
            </p:cNvSpPr>
            <p:nvPr userDrawn="1"/>
          </p:nvSpPr>
          <p:spPr bwMode="auto">
            <a:xfrm>
              <a:off x="320675" y="2911475"/>
              <a:ext cx="350838" cy="127000"/>
            </a:xfrm>
            <a:custGeom>
              <a:avLst/>
              <a:gdLst>
                <a:gd name="T0" fmla="*/ 105 w 105"/>
                <a:gd name="T1" fmla="*/ 0 h 39"/>
                <a:gd name="T2" fmla="*/ 105 w 105"/>
                <a:gd name="T3" fmla="*/ 2 h 39"/>
                <a:gd name="T4" fmla="*/ 85 w 105"/>
                <a:gd name="T5" fmla="*/ 13 h 39"/>
                <a:gd name="T6" fmla="*/ 0 w 105"/>
                <a:gd name="T7" fmla="*/ 39 h 39"/>
                <a:gd name="T8" fmla="*/ 0 w 105"/>
                <a:gd name="T9" fmla="*/ 36 h 39"/>
                <a:gd name="T10" fmla="*/ 60 w 105"/>
                <a:gd name="T11" fmla="*/ 24 h 39"/>
                <a:gd name="T12" fmla="*/ 105 w 105"/>
                <a:gd name="T13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5" h="39">
                  <a:moveTo>
                    <a:pt x="105" y="0"/>
                  </a:moveTo>
                  <a:cubicBezTo>
                    <a:pt x="105" y="2"/>
                    <a:pt x="105" y="2"/>
                    <a:pt x="105" y="2"/>
                  </a:cubicBezTo>
                  <a:cubicBezTo>
                    <a:pt x="98" y="5"/>
                    <a:pt x="91" y="9"/>
                    <a:pt x="85" y="13"/>
                  </a:cubicBezTo>
                  <a:cubicBezTo>
                    <a:pt x="59" y="29"/>
                    <a:pt x="30" y="38"/>
                    <a:pt x="0" y="39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20" y="36"/>
                    <a:pt x="41" y="32"/>
                    <a:pt x="60" y="24"/>
                  </a:cubicBezTo>
                  <a:cubicBezTo>
                    <a:pt x="76" y="17"/>
                    <a:pt x="90" y="8"/>
                    <a:pt x="10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5" name="Freeform 69"/>
            <p:cNvSpPr>
              <a:spLocks/>
            </p:cNvSpPr>
            <p:nvPr userDrawn="1"/>
          </p:nvSpPr>
          <p:spPr bwMode="auto">
            <a:xfrm>
              <a:off x="320675" y="2865438"/>
              <a:ext cx="350838" cy="114300"/>
            </a:xfrm>
            <a:custGeom>
              <a:avLst/>
              <a:gdLst>
                <a:gd name="T0" fmla="*/ 105 w 105"/>
                <a:gd name="T1" fmla="*/ 0 h 35"/>
                <a:gd name="T2" fmla="*/ 105 w 105"/>
                <a:gd name="T3" fmla="*/ 2 h 35"/>
                <a:gd name="T4" fmla="*/ 88 w 105"/>
                <a:gd name="T5" fmla="*/ 11 h 35"/>
                <a:gd name="T6" fmla="*/ 0 w 105"/>
                <a:gd name="T7" fmla="*/ 34 h 35"/>
                <a:gd name="T8" fmla="*/ 0 w 105"/>
                <a:gd name="T9" fmla="*/ 32 h 35"/>
                <a:gd name="T10" fmla="*/ 63 w 105"/>
                <a:gd name="T11" fmla="*/ 21 h 35"/>
                <a:gd name="T12" fmla="*/ 105 w 105"/>
                <a:gd name="T13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5" h="35">
                  <a:moveTo>
                    <a:pt x="105" y="0"/>
                  </a:moveTo>
                  <a:cubicBezTo>
                    <a:pt x="105" y="2"/>
                    <a:pt x="105" y="2"/>
                    <a:pt x="105" y="2"/>
                  </a:cubicBezTo>
                  <a:cubicBezTo>
                    <a:pt x="99" y="5"/>
                    <a:pt x="93" y="8"/>
                    <a:pt x="88" y="11"/>
                  </a:cubicBezTo>
                  <a:cubicBezTo>
                    <a:pt x="61" y="27"/>
                    <a:pt x="31" y="35"/>
                    <a:pt x="0" y="34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21" y="33"/>
                    <a:pt x="43" y="29"/>
                    <a:pt x="63" y="21"/>
                  </a:cubicBezTo>
                  <a:cubicBezTo>
                    <a:pt x="78" y="16"/>
                    <a:pt x="91" y="7"/>
                    <a:pt x="10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6" name="Freeform 70"/>
            <p:cNvSpPr>
              <a:spLocks/>
            </p:cNvSpPr>
            <p:nvPr userDrawn="1"/>
          </p:nvSpPr>
          <p:spPr bwMode="auto">
            <a:xfrm>
              <a:off x="320675" y="2819400"/>
              <a:ext cx="350838" cy="107950"/>
            </a:xfrm>
            <a:custGeom>
              <a:avLst/>
              <a:gdLst>
                <a:gd name="T0" fmla="*/ 105 w 105"/>
                <a:gd name="T1" fmla="*/ 0 h 33"/>
                <a:gd name="T2" fmla="*/ 105 w 105"/>
                <a:gd name="T3" fmla="*/ 2 h 33"/>
                <a:gd name="T4" fmla="*/ 91 w 105"/>
                <a:gd name="T5" fmla="*/ 10 h 33"/>
                <a:gd name="T6" fmla="*/ 0 w 105"/>
                <a:gd name="T7" fmla="*/ 30 h 33"/>
                <a:gd name="T8" fmla="*/ 0 w 105"/>
                <a:gd name="T9" fmla="*/ 28 h 33"/>
                <a:gd name="T10" fmla="*/ 3 w 105"/>
                <a:gd name="T11" fmla="*/ 28 h 33"/>
                <a:gd name="T12" fmla="*/ 67 w 105"/>
                <a:gd name="T13" fmla="*/ 19 h 33"/>
                <a:gd name="T14" fmla="*/ 105 w 105"/>
                <a:gd name="T1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33">
                  <a:moveTo>
                    <a:pt x="105" y="0"/>
                  </a:moveTo>
                  <a:cubicBezTo>
                    <a:pt x="105" y="2"/>
                    <a:pt x="105" y="2"/>
                    <a:pt x="105" y="2"/>
                  </a:cubicBezTo>
                  <a:cubicBezTo>
                    <a:pt x="100" y="4"/>
                    <a:pt x="96" y="7"/>
                    <a:pt x="91" y="10"/>
                  </a:cubicBezTo>
                  <a:cubicBezTo>
                    <a:pt x="64" y="25"/>
                    <a:pt x="31" y="33"/>
                    <a:pt x="0" y="30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1" y="28"/>
                    <a:pt x="2" y="28"/>
                    <a:pt x="3" y="28"/>
                  </a:cubicBezTo>
                  <a:cubicBezTo>
                    <a:pt x="25" y="29"/>
                    <a:pt x="47" y="27"/>
                    <a:pt x="67" y="19"/>
                  </a:cubicBezTo>
                  <a:cubicBezTo>
                    <a:pt x="80" y="14"/>
                    <a:pt x="93" y="7"/>
                    <a:pt x="10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7" name="Freeform 71"/>
            <p:cNvSpPr>
              <a:spLocks/>
            </p:cNvSpPr>
            <p:nvPr userDrawn="1"/>
          </p:nvSpPr>
          <p:spPr bwMode="auto">
            <a:xfrm>
              <a:off x="320675" y="2816225"/>
              <a:ext cx="284163" cy="55563"/>
            </a:xfrm>
            <a:custGeom>
              <a:avLst/>
              <a:gdLst>
                <a:gd name="T0" fmla="*/ 85 w 85"/>
                <a:gd name="T1" fmla="*/ 0 h 17"/>
                <a:gd name="T2" fmla="*/ 0 w 85"/>
                <a:gd name="T3" fmla="*/ 14 h 17"/>
                <a:gd name="T4" fmla="*/ 0 w 85"/>
                <a:gd name="T5" fmla="*/ 11 h 17"/>
                <a:gd name="T6" fmla="*/ 8 w 85"/>
                <a:gd name="T7" fmla="*/ 12 h 17"/>
                <a:gd name="T8" fmla="*/ 71 w 85"/>
                <a:gd name="T9" fmla="*/ 4 h 17"/>
                <a:gd name="T10" fmla="*/ 80 w 85"/>
                <a:gd name="T11" fmla="*/ 0 h 17"/>
                <a:gd name="T12" fmla="*/ 85 w 85"/>
                <a:gd name="T1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5" h="17">
                  <a:moveTo>
                    <a:pt x="85" y="0"/>
                  </a:moveTo>
                  <a:cubicBezTo>
                    <a:pt x="58" y="12"/>
                    <a:pt x="29" y="17"/>
                    <a:pt x="0" y="14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3" y="12"/>
                    <a:pt x="5" y="12"/>
                    <a:pt x="8" y="12"/>
                  </a:cubicBezTo>
                  <a:cubicBezTo>
                    <a:pt x="29" y="13"/>
                    <a:pt x="51" y="11"/>
                    <a:pt x="71" y="4"/>
                  </a:cubicBezTo>
                  <a:cubicBezTo>
                    <a:pt x="74" y="3"/>
                    <a:pt x="77" y="1"/>
                    <a:pt x="80" y="0"/>
                  </a:cubicBezTo>
                  <a:lnTo>
                    <a:pt x="8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</p:grpSp>
    </p:spTree>
    <p:extLst>
      <p:ext uri="{BB962C8B-B14F-4D97-AF65-F5344CB8AC3E}">
        <p14:creationId xmlns:p14="http://schemas.microsoft.com/office/powerpoint/2010/main" val="14686013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x Pictures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‹nr.›</a:t>
            </a:fld>
            <a:endParaRPr lang="en-US" dirty="0" smtClean="0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4" hasCustomPrompt="1"/>
          </p:nvPr>
        </p:nvSpPr>
        <p:spPr>
          <a:xfrm>
            <a:off x="7427912" y="3492500"/>
            <a:ext cx="4764087" cy="3360132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 smtClean="0"/>
              <a:t>Drag &amp; Drop Image</a:t>
            </a:r>
            <a:endParaRPr lang="en-US" dirty="0"/>
          </a:p>
        </p:txBody>
      </p:sp>
      <p:sp>
        <p:nvSpPr>
          <p:cNvPr id="10" name="Title 4"/>
          <p:cNvSpPr>
            <a:spLocks noGrp="1"/>
          </p:cNvSpPr>
          <p:nvPr>
            <p:ph type="title" hasCustomPrompt="1"/>
          </p:nvPr>
        </p:nvSpPr>
        <p:spPr>
          <a:xfrm>
            <a:off x="587375" y="357948"/>
            <a:ext cx="4229100" cy="1486727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7" name="Pladsholder til tekst 3"/>
          <p:cNvSpPr>
            <a:spLocks noGrp="1"/>
          </p:cNvSpPr>
          <p:nvPr>
            <p:ph type="body" sz="quarter" idx="15" hasCustomPrompt="1"/>
          </p:nvPr>
        </p:nvSpPr>
        <p:spPr>
          <a:xfrm>
            <a:off x="587375" y="2127154"/>
            <a:ext cx="4229100" cy="3575409"/>
          </a:xfr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600"/>
              </a:spcBef>
              <a:buFontTx/>
              <a:buBlip>
                <a:blip r:embed="rId2"/>
              </a:buBlip>
              <a:defRPr sz="1600" baseline="0"/>
            </a:lvl1pPr>
          </a:lstStyle>
          <a:p>
            <a:pPr lvl="0"/>
            <a:r>
              <a:rPr lang="da-DK" dirty="0" err="1" smtClean="0"/>
              <a:t>Insert</a:t>
            </a:r>
            <a:r>
              <a:rPr lang="da-DK" dirty="0" smtClean="0"/>
              <a:t> </a:t>
            </a:r>
            <a:r>
              <a:rPr lang="da-DK" dirty="0" err="1" smtClean="0"/>
              <a:t>bullets</a:t>
            </a:r>
            <a:endParaRPr lang="da-DK" dirty="0" smtClean="0"/>
          </a:p>
          <a:p>
            <a:pPr lvl="0"/>
            <a:endParaRPr lang="da-DK" dirty="0" smtClean="0"/>
          </a:p>
          <a:p>
            <a:pPr lvl="0"/>
            <a:endParaRPr lang="da-DK" dirty="0" smtClean="0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6" hasCustomPrompt="1"/>
          </p:nvPr>
        </p:nvSpPr>
        <p:spPr>
          <a:xfrm>
            <a:off x="7427912" y="0"/>
            <a:ext cx="4764087" cy="3360132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 smtClean="0"/>
              <a:t>Drag &amp; Drop Image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19794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ue layou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6"/>
          <p:cNvSpPr/>
          <p:nvPr userDrawn="1"/>
        </p:nvSpPr>
        <p:spPr>
          <a:xfrm>
            <a:off x="7427913" y="0"/>
            <a:ext cx="4764087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8" name="Pladsholder til tekst 3"/>
          <p:cNvSpPr>
            <a:spLocks noGrp="1"/>
          </p:cNvSpPr>
          <p:nvPr>
            <p:ph type="body" sz="quarter" idx="17" hasCustomPrompt="1"/>
          </p:nvPr>
        </p:nvSpPr>
        <p:spPr>
          <a:xfrm>
            <a:off x="8027662" y="2804344"/>
            <a:ext cx="3592838" cy="3222624"/>
          </a:xfrm>
        </p:spPr>
        <p:txBody>
          <a:bodyPr/>
          <a:lstStyle>
            <a:lvl1pPr marL="285750" indent="-285750">
              <a:buFontTx/>
              <a:buBlip>
                <a:blip r:embed="rId2"/>
              </a:buBlip>
              <a:defRPr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 dirty="0" err="1" smtClean="0"/>
              <a:t>Insert</a:t>
            </a:r>
            <a:r>
              <a:rPr lang="da-DK" dirty="0" smtClean="0"/>
              <a:t> </a:t>
            </a:r>
            <a:r>
              <a:rPr lang="da-DK" dirty="0" err="1" smtClean="0"/>
              <a:t>text</a:t>
            </a:r>
            <a:r>
              <a:rPr lang="da-DK" dirty="0" smtClean="0"/>
              <a:t> </a:t>
            </a:r>
            <a:r>
              <a:rPr lang="da-DK" dirty="0" err="1" smtClean="0"/>
              <a:t>here</a:t>
            </a:r>
            <a:endParaRPr lang="da-DK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>
                    <a:alpha val="70000"/>
                  </a:schemeClr>
                </a:solidFill>
              </a:defRPr>
            </a:lvl1pPr>
          </a:lstStyle>
          <a:p>
            <a:fld id="{D8D877B3-D348-4611-9BDB-C5374591D951}" type="slidenum">
              <a:rPr lang="en-US" smtClean="0"/>
              <a:pPr/>
              <a:t>‹nr.›</a:t>
            </a:fld>
            <a:endParaRPr lang="en-US" dirty="0" smtClean="0"/>
          </a:p>
        </p:txBody>
      </p:sp>
      <p:grpSp>
        <p:nvGrpSpPr>
          <p:cNvPr id="5" name="Gruppe 4"/>
          <p:cNvGrpSpPr/>
          <p:nvPr userDrawn="1"/>
        </p:nvGrpSpPr>
        <p:grpSpPr>
          <a:xfrm>
            <a:off x="7427914" y="1288619"/>
            <a:ext cx="405154" cy="1182460"/>
            <a:chOff x="320675" y="2816225"/>
            <a:chExt cx="350838" cy="1023938"/>
          </a:xfrm>
          <a:solidFill>
            <a:schemeClr val="bg1"/>
          </a:solidFill>
        </p:grpSpPr>
        <p:sp>
          <p:nvSpPr>
            <p:cNvPr id="6" name="Freeform 53"/>
            <p:cNvSpPr>
              <a:spLocks/>
            </p:cNvSpPr>
            <p:nvPr userDrawn="1"/>
          </p:nvSpPr>
          <p:spPr bwMode="auto">
            <a:xfrm>
              <a:off x="608013" y="3778250"/>
              <a:ext cx="63500" cy="61913"/>
            </a:xfrm>
            <a:custGeom>
              <a:avLst/>
              <a:gdLst>
                <a:gd name="T0" fmla="*/ 19 w 19"/>
                <a:gd name="T1" fmla="*/ 0 h 19"/>
                <a:gd name="T2" fmla="*/ 19 w 19"/>
                <a:gd name="T3" fmla="*/ 4 h 19"/>
                <a:gd name="T4" fmla="*/ 3 w 19"/>
                <a:gd name="T5" fmla="*/ 19 h 19"/>
                <a:gd name="T6" fmla="*/ 0 w 19"/>
                <a:gd name="T7" fmla="*/ 19 h 19"/>
                <a:gd name="T8" fmla="*/ 19 w 19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9" y="0"/>
                  </a:moveTo>
                  <a:cubicBezTo>
                    <a:pt x="19" y="4"/>
                    <a:pt x="19" y="4"/>
                    <a:pt x="19" y="4"/>
                  </a:cubicBezTo>
                  <a:cubicBezTo>
                    <a:pt x="14" y="9"/>
                    <a:pt x="8" y="14"/>
                    <a:pt x="3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6" y="13"/>
                    <a:pt x="13" y="7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7" name="Freeform 54"/>
            <p:cNvSpPr>
              <a:spLocks/>
            </p:cNvSpPr>
            <p:nvPr userDrawn="1"/>
          </p:nvSpPr>
          <p:spPr bwMode="auto">
            <a:xfrm>
              <a:off x="528638" y="3706813"/>
              <a:ext cx="142875" cy="133350"/>
            </a:xfrm>
            <a:custGeom>
              <a:avLst/>
              <a:gdLst>
                <a:gd name="T0" fmla="*/ 43 w 43"/>
                <a:gd name="T1" fmla="*/ 0 h 41"/>
                <a:gd name="T2" fmla="*/ 43 w 43"/>
                <a:gd name="T3" fmla="*/ 4 h 41"/>
                <a:gd name="T4" fmla="*/ 7 w 43"/>
                <a:gd name="T5" fmla="*/ 38 h 41"/>
                <a:gd name="T6" fmla="*/ 3 w 43"/>
                <a:gd name="T7" fmla="*/ 41 h 41"/>
                <a:gd name="T8" fmla="*/ 0 w 43"/>
                <a:gd name="T9" fmla="*/ 41 h 41"/>
                <a:gd name="T10" fmla="*/ 42 w 43"/>
                <a:gd name="T11" fmla="*/ 1 h 41"/>
                <a:gd name="T12" fmla="*/ 43 w 43"/>
                <a:gd name="T13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41">
                  <a:moveTo>
                    <a:pt x="43" y="0"/>
                  </a:moveTo>
                  <a:cubicBezTo>
                    <a:pt x="43" y="4"/>
                    <a:pt x="43" y="4"/>
                    <a:pt x="43" y="4"/>
                  </a:cubicBezTo>
                  <a:cubicBezTo>
                    <a:pt x="31" y="14"/>
                    <a:pt x="19" y="26"/>
                    <a:pt x="7" y="38"/>
                  </a:cubicBezTo>
                  <a:cubicBezTo>
                    <a:pt x="6" y="39"/>
                    <a:pt x="5" y="40"/>
                    <a:pt x="3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14" y="28"/>
                    <a:pt x="27" y="14"/>
                    <a:pt x="42" y="1"/>
                  </a:cubicBezTo>
                  <a:cubicBezTo>
                    <a:pt x="42" y="1"/>
                    <a:pt x="43" y="1"/>
                    <a:pt x="4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" name="Freeform 55"/>
            <p:cNvSpPr>
              <a:spLocks/>
            </p:cNvSpPr>
            <p:nvPr userDrawn="1"/>
          </p:nvSpPr>
          <p:spPr bwMode="auto">
            <a:xfrm>
              <a:off x="431800" y="3636963"/>
              <a:ext cx="239713" cy="203200"/>
            </a:xfrm>
            <a:custGeom>
              <a:avLst/>
              <a:gdLst>
                <a:gd name="T0" fmla="*/ 72 w 72"/>
                <a:gd name="T1" fmla="*/ 0 h 62"/>
                <a:gd name="T2" fmla="*/ 72 w 72"/>
                <a:gd name="T3" fmla="*/ 3 h 62"/>
                <a:gd name="T4" fmla="*/ 35 w 72"/>
                <a:gd name="T5" fmla="*/ 37 h 62"/>
                <a:gd name="T6" fmla="*/ 4 w 72"/>
                <a:gd name="T7" fmla="*/ 62 h 62"/>
                <a:gd name="T8" fmla="*/ 0 w 72"/>
                <a:gd name="T9" fmla="*/ 62 h 62"/>
                <a:gd name="T10" fmla="*/ 7 w 72"/>
                <a:gd name="T11" fmla="*/ 58 h 62"/>
                <a:gd name="T12" fmla="*/ 70 w 72"/>
                <a:gd name="T13" fmla="*/ 2 h 62"/>
                <a:gd name="T14" fmla="*/ 72 w 72"/>
                <a:gd name="T15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62">
                  <a:moveTo>
                    <a:pt x="72" y="0"/>
                  </a:moveTo>
                  <a:cubicBezTo>
                    <a:pt x="72" y="3"/>
                    <a:pt x="72" y="3"/>
                    <a:pt x="72" y="3"/>
                  </a:cubicBezTo>
                  <a:cubicBezTo>
                    <a:pt x="59" y="14"/>
                    <a:pt x="47" y="25"/>
                    <a:pt x="35" y="37"/>
                  </a:cubicBezTo>
                  <a:cubicBezTo>
                    <a:pt x="26" y="46"/>
                    <a:pt x="15" y="55"/>
                    <a:pt x="4" y="62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2" y="61"/>
                    <a:pt x="5" y="59"/>
                    <a:pt x="7" y="58"/>
                  </a:cubicBezTo>
                  <a:cubicBezTo>
                    <a:pt x="30" y="41"/>
                    <a:pt x="48" y="20"/>
                    <a:pt x="70" y="2"/>
                  </a:cubicBezTo>
                  <a:cubicBezTo>
                    <a:pt x="70" y="1"/>
                    <a:pt x="71" y="1"/>
                    <a:pt x="7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9" name="Freeform 56"/>
            <p:cNvSpPr>
              <a:spLocks/>
            </p:cNvSpPr>
            <p:nvPr userDrawn="1"/>
          </p:nvSpPr>
          <p:spPr bwMode="auto">
            <a:xfrm>
              <a:off x="320675" y="3568700"/>
              <a:ext cx="350838" cy="261938"/>
            </a:xfrm>
            <a:custGeom>
              <a:avLst/>
              <a:gdLst>
                <a:gd name="T0" fmla="*/ 105 w 105"/>
                <a:gd name="T1" fmla="*/ 0 h 80"/>
                <a:gd name="T2" fmla="*/ 105 w 105"/>
                <a:gd name="T3" fmla="*/ 3 h 80"/>
                <a:gd name="T4" fmla="*/ 67 w 105"/>
                <a:gd name="T5" fmla="*/ 37 h 80"/>
                <a:gd name="T6" fmla="*/ 0 w 105"/>
                <a:gd name="T7" fmla="*/ 80 h 80"/>
                <a:gd name="T8" fmla="*/ 0 w 105"/>
                <a:gd name="T9" fmla="*/ 77 h 80"/>
                <a:gd name="T10" fmla="*/ 39 w 105"/>
                <a:gd name="T11" fmla="*/ 57 h 80"/>
                <a:gd name="T12" fmla="*/ 102 w 105"/>
                <a:gd name="T13" fmla="*/ 3 h 80"/>
                <a:gd name="T14" fmla="*/ 105 w 105"/>
                <a:gd name="T1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80">
                  <a:moveTo>
                    <a:pt x="105" y="0"/>
                  </a:moveTo>
                  <a:cubicBezTo>
                    <a:pt x="105" y="3"/>
                    <a:pt x="105" y="3"/>
                    <a:pt x="105" y="3"/>
                  </a:cubicBezTo>
                  <a:cubicBezTo>
                    <a:pt x="92" y="14"/>
                    <a:pt x="80" y="25"/>
                    <a:pt x="67" y="37"/>
                  </a:cubicBezTo>
                  <a:cubicBezTo>
                    <a:pt x="48" y="55"/>
                    <a:pt x="25" y="70"/>
                    <a:pt x="0" y="80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4" y="72"/>
                    <a:pt x="27" y="65"/>
                    <a:pt x="39" y="57"/>
                  </a:cubicBezTo>
                  <a:cubicBezTo>
                    <a:pt x="62" y="41"/>
                    <a:pt x="81" y="21"/>
                    <a:pt x="102" y="3"/>
                  </a:cubicBezTo>
                  <a:cubicBezTo>
                    <a:pt x="103" y="2"/>
                    <a:pt x="104" y="1"/>
                    <a:pt x="10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0" name="Freeform 57"/>
            <p:cNvSpPr>
              <a:spLocks/>
            </p:cNvSpPr>
            <p:nvPr userDrawn="1"/>
          </p:nvSpPr>
          <p:spPr bwMode="auto">
            <a:xfrm>
              <a:off x="320675" y="3506788"/>
              <a:ext cx="350838" cy="249238"/>
            </a:xfrm>
            <a:custGeom>
              <a:avLst/>
              <a:gdLst>
                <a:gd name="T0" fmla="*/ 105 w 105"/>
                <a:gd name="T1" fmla="*/ 0 h 76"/>
                <a:gd name="T2" fmla="*/ 105 w 105"/>
                <a:gd name="T3" fmla="*/ 2 h 76"/>
                <a:gd name="T4" fmla="*/ 67 w 105"/>
                <a:gd name="T5" fmla="*/ 35 h 76"/>
                <a:gd name="T6" fmla="*/ 0 w 105"/>
                <a:gd name="T7" fmla="*/ 76 h 76"/>
                <a:gd name="T8" fmla="*/ 0 w 105"/>
                <a:gd name="T9" fmla="*/ 74 h 76"/>
                <a:gd name="T10" fmla="*/ 39 w 105"/>
                <a:gd name="T11" fmla="*/ 54 h 76"/>
                <a:gd name="T12" fmla="*/ 101 w 105"/>
                <a:gd name="T13" fmla="*/ 2 h 76"/>
                <a:gd name="T14" fmla="*/ 105 w 105"/>
                <a:gd name="T15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76">
                  <a:moveTo>
                    <a:pt x="105" y="0"/>
                  </a:moveTo>
                  <a:cubicBezTo>
                    <a:pt x="105" y="2"/>
                    <a:pt x="105" y="2"/>
                    <a:pt x="105" y="2"/>
                  </a:cubicBezTo>
                  <a:cubicBezTo>
                    <a:pt x="92" y="13"/>
                    <a:pt x="79" y="24"/>
                    <a:pt x="67" y="35"/>
                  </a:cubicBezTo>
                  <a:cubicBezTo>
                    <a:pt x="48" y="52"/>
                    <a:pt x="25" y="67"/>
                    <a:pt x="0" y="76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14" y="69"/>
                    <a:pt x="27" y="62"/>
                    <a:pt x="39" y="54"/>
                  </a:cubicBezTo>
                  <a:cubicBezTo>
                    <a:pt x="62" y="39"/>
                    <a:pt x="80" y="19"/>
                    <a:pt x="101" y="2"/>
                  </a:cubicBezTo>
                  <a:cubicBezTo>
                    <a:pt x="103" y="1"/>
                    <a:pt x="104" y="0"/>
                    <a:pt x="10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1" name="Freeform 58"/>
            <p:cNvSpPr>
              <a:spLocks/>
            </p:cNvSpPr>
            <p:nvPr userDrawn="1"/>
          </p:nvSpPr>
          <p:spPr bwMode="auto">
            <a:xfrm>
              <a:off x="320675" y="3441700"/>
              <a:ext cx="350838" cy="241300"/>
            </a:xfrm>
            <a:custGeom>
              <a:avLst/>
              <a:gdLst>
                <a:gd name="T0" fmla="*/ 105 w 105"/>
                <a:gd name="T1" fmla="*/ 0 h 74"/>
                <a:gd name="T2" fmla="*/ 105 w 105"/>
                <a:gd name="T3" fmla="*/ 3 h 74"/>
                <a:gd name="T4" fmla="*/ 67 w 105"/>
                <a:gd name="T5" fmla="*/ 34 h 74"/>
                <a:gd name="T6" fmla="*/ 0 w 105"/>
                <a:gd name="T7" fmla="*/ 74 h 74"/>
                <a:gd name="T8" fmla="*/ 0 w 105"/>
                <a:gd name="T9" fmla="*/ 72 h 74"/>
                <a:gd name="T10" fmla="*/ 39 w 105"/>
                <a:gd name="T11" fmla="*/ 52 h 74"/>
                <a:gd name="T12" fmla="*/ 101 w 105"/>
                <a:gd name="T13" fmla="*/ 3 h 74"/>
                <a:gd name="T14" fmla="*/ 105 w 105"/>
                <a:gd name="T15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74">
                  <a:moveTo>
                    <a:pt x="105" y="0"/>
                  </a:moveTo>
                  <a:cubicBezTo>
                    <a:pt x="105" y="3"/>
                    <a:pt x="105" y="3"/>
                    <a:pt x="105" y="3"/>
                  </a:cubicBezTo>
                  <a:cubicBezTo>
                    <a:pt x="92" y="13"/>
                    <a:pt x="79" y="24"/>
                    <a:pt x="67" y="34"/>
                  </a:cubicBezTo>
                  <a:cubicBezTo>
                    <a:pt x="47" y="51"/>
                    <a:pt x="25" y="65"/>
                    <a:pt x="0" y="74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14" y="67"/>
                    <a:pt x="27" y="60"/>
                    <a:pt x="39" y="52"/>
                  </a:cubicBezTo>
                  <a:cubicBezTo>
                    <a:pt x="62" y="38"/>
                    <a:pt x="80" y="19"/>
                    <a:pt x="101" y="3"/>
                  </a:cubicBezTo>
                  <a:cubicBezTo>
                    <a:pt x="103" y="2"/>
                    <a:pt x="104" y="1"/>
                    <a:pt x="10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2" name="Freeform 59"/>
            <p:cNvSpPr>
              <a:spLocks/>
            </p:cNvSpPr>
            <p:nvPr userDrawn="1"/>
          </p:nvSpPr>
          <p:spPr bwMode="auto">
            <a:xfrm>
              <a:off x="320675" y="3382963"/>
              <a:ext cx="350838" cy="228600"/>
            </a:xfrm>
            <a:custGeom>
              <a:avLst/>
              <a:gdLst>
                <a:gd name="T0" fmla="*/ 105 w 105"/>
                <a:gd name="T1" fmla="*/ 0 h 70"/>
                <a:gd name="T2" fmla="*/ 105 w 105"/>
                <a:gd name="T3" fmla="*/ 2 h 70"/>
                <a:gd name="T4" fmla="*/ 67 w 105"/>
                <a:gd name="T5" fmla="*/ 32 h 70"/>
                <a:gd name="T6" fmla="*/ 0 w 105"/>
                <a:gd name="T7" fmla="*/ 70 h 70"/>
                <a:gd name="T8" fmla="*/ 0 w 105"/>
                <a:gd name="T9" fmla="*/ 68 h 70"/>
                <a:gd name="T10" fmla="*/ 40 w 105"/>
                <a:gd name="T11" fmla="*/ 50 h 70"/>
                <a:gd name="T12" fmla="*/ 102 w 105"/>
                <a:gd name="T13" fmla="*/ 2 h 70"/>
                <a:gd name="T14" fmla="*/ 105 w 105"/>
                <a:gd name="T15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70">
                  <a:moveTo>
                    <a:pt x="105" y="0"/>
                  </a:moveTo>
                  <a:cubicBezTo>
                    <a:pt x="105" y="2"/>
                    <a:pt x="105" y="2"/>
                    <a:pt x="105" y="2"/>
                  </a:cubicBezTo>
                  <a:cubicBezTo>
                    <a:pt x="92" y="12"/>
                    <a:pt x="80" y="22"/>
                    <a:pt x="67" y="32"/>
                  </a:cubicBezTo>
                  <a:cubicBezTo>
                    <a:pt x="48" y="49"/>
                    <a:pt x="25" y="62"/>
                    <a:pt x="0" y="70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14" y="63"/>
                    <a:pt x="27" y="57"/>
                    <a:pt x="40" y="50"/>
                  </a:cubicBezTo>
                  <a:cubicBezTo>
                    <a:pt x="62" y="36"/>
                    <a:pt x="81" y="18"/>
                    <a:pt x="102" y="2"/>
                  </a:cubicBezTo>
                  <a:cubicBezTo>
                    <a:pt x="103" y="1"/>
                    <a:pt x="104" y="1"/>
                    <a:pt x="10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3" name="Freeform 60"/>
            <p:cNvSpPr>
              <a:spLocks/>
            </p:cNvSpPr>
            <p:nvPr userDrawn="1"/>
          </p:nvSpPr>
          <p:spPr bwMode="auto">
            <a:xfrm>
              <a:off x="320675" y="3324225"/>
              <a:ext cx="350838" cy="219075"/>
            </a:xfrm>
            <a:custGeom>
              <a:avLst/>
              <a:gdLst>
                <a:gd name="T0" fmla="*/ 105 w 105"/>
                <a:gd name="T1" fmla="*/ 0 h 67"/>
                <a:gd name="T2" fmla="*/ 105 w 105"/>
                <a:gd name="T3" fmla="*/ 2 h 67"/>
                <a:gd name="T4" fmla="*/ 68 w 105"/>
                <a:gd name="T5" fmla="*/ 31 h 67"/>
                <a:gd name="T6" fmla="*/ 0 w 105"/>
                <a:gd name="T7" fmla="*/ 67 h 67"/>
                <a:gd name="T8" fmla="*/ 0 w 105"/>
                <a:gd name="T9" fmla="*/ 65 h 67"/>
                <a:gd name="T10" fmla="*/ 41 w 105"/>
                <a:gd name="T11" fmla="*/ 47 h 67"/>
                <a:gd name="T12" fmla="*/ 102 w 105"/>
                <a:gd name="T13" fmla="*/ 2 h 67"/>
                <a:gd name="T14" fmla="*/ 105 w 105"/>
                <a:gd name="T15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67">
                  <a:moveTo>
                    <a:pt x="105" y="0"/>
                  </a:moveTo>
                  <a:cubicBezTo>
                    <a:pt x="105" y="2"/>
                    <a:pt x="105" y="2"/>
                    <a:pt x="105" y="2"/>
                  </a:cubicBezTo>
                  <a:cubicBezTo>
                    <a:pt x="92" y="11"/>
                    <a:pt x="80" y="21"/>
                    <a:pt x="68" y="31"/>
                  </a:cubicBezTo>
                  <a:cubicBezTo>
                    <a:pt x="48" y="47"/>
                    <a:pt x="25" y="60"/>
                    <a:pt x="0" y="67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14" y="61"/>
                    <a:pt x="28" y="55"/>
                    <a:pt x="41" y="47"/>
                  </a:cubicBezTo>
                  <a:cubicBezTo>
                    <a:pt x="63" y="34"/>
                    <a:pt x="81" y="17"/>
                    <a:pt x="102" y="2"/>
                  </a:cubicBezTo>
                  <a:cubicBezTo>
                    <a:pt x="103" y="1"/>
                    <a:pt x="104" y="0"/>
                    <a:pt x="10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4" name="Freeform 61"/>
            <p:cNvSpPr>
              <a:spLocks/>
            </p:cNvSpPr>
            <p:nvPr userDrawn="1"/>
          </p:nvSpPr>
          <p:spPr bwMode="auto">
            <a:xfrm>
              <a:off x="320675" y="3263900"/>
              <a:ext cx="350838" cy="212725"/>
            </a:xfrm>
            <a:custGeom>
              <a:avLst/>
              <a:gdLst>
                <a:gd name="T0" fmla="*/ 105 w 105"/>
                <a:gd name="T1" fmla="*/ 0 h 65"/>
                <a:gd name="T2" fmla="*/ 105 w 105"/>
                <a:gd name="T3" fmla="*/ 3 h 65"/>
                <a:gd name="T4" fmla="*/ 69 w 105"/>
                <a:gd name="T5" fmla="*/ 29 h 65"/>
                <a:gd name="T6" fmla="*/ 0 w 105"/>
                <a:gd name="T7" fmla="*/ 65 h 65"/>
                <a:gd name="T8" fmla="*/ 0 w 105"/>
                <a:gd name="T9" fmla="*/ 62 h 65"/>
                <a:gd name="T10" fmla="*/ 42 w 105"/>
                <a:gd name="T11" fmla="*/ 45 h 65"/>
                <a:gd name="T12" fmla="*/ 103 w 105"/>
                <a:gd name="T13" fmla="*/ 2 h 65"/>
                <a:gd name="T14" fmla="*/ 105 w 105"/>
                <a:gd name="T15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65">
                  <a:moveTo>
                    <a:pt x="105" y="0"/>
                  </a:moveTo>
                  <a:cubicBezTo>
                    <a:pt x="105" y="3"/>
                    <a:pt x="105" y="3"/>
                    <a:pt x="105" y="3"/>
                  </a:cubicBezTo>
                  <a:cubicBezTo>
                    <a:pt x="93" y="11"/>
                    <a:pt x="81" y="20"/>
                    <a:pt x="69" y="29"/>
                  </a:cubicBezTo>
                  <a:cubicBezTo>
                    <a:pt x="49" y="45"/>
                    <a:pt x="25" y="58"/>
                    <a:pt x="0" y="65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15" y="58"/>
                    <a:pt x="29" y="53"/>
                    <a:pt x="42" y="45"/>
                  </a:cubicBezTo>
                  <a:cubicBezTo>
                    <a:pt x="64" y="33"/>
                    <a:pt x="82" y="16"/>
                    <a:pt x="103" y="2"/>
                  </a:cubicBezTo>
                  <a:cubicBezTo>
                    <a:pt x="104" y="1"/>
                    <a:pt x="104" y="1"/>
                    <a:pt x="10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5" name="Freeform 62"/>
            <p:cNvSpPr>
              <a:spLocks/>
            </p:cNvSpPr>
            <p:nvPr userDrawn="1"/>
          </p:nvSpPr>
          <p:spPr bwMode="auto">
            <a:xfrm>
              <a:off x="320675" y="3208338"/>
              <a:ext cx="350838" cy="200025"/>
            </a:xfrm>
            <a:custGeom>
              <a:avLst/>
              <a:gdLst>
                <a:gd name="T0" fmla="*/ 105 w 105"/>
                <a:gd name="T1" fmla="*/ 0 h 61"/>
                <a:gd name="T2" fmla="*/ 105 w 105"/>
                <a:gd name="T3" fmla="*/ 3 h 61"/>
                <a:gd name="T4" fmla="*/ 71 w 105"/>
                <a:gd name="T5" fmla="*/ 27 h 61"/>
                <a:gd name="T6" fmla="*/ 0 w 105"/>
                <a:gd name="T7" fmla="*/ 61 h 61"/>
                <a:gd name="T8" fmla="*/ 0 w 105"/>
                <a:gd name="T9" fmla="*/ 59 h 61"/>
                <a:gd name="T10" fmla="*/ 44 w 105"/>
                <a:gd name="T11" fmla="*/ 42 h 61"/>
                <a:gd name="T12" fmla="*/ 104 w 105"/>
                <a:gd name="T13" fmla="*/ 1 h 61"/>
                <a:gd name="T14" fmla="*/ 105 w 105"/>
                <a:gd name="T15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61">
                  <a:moveTo>
                    <a:pt x="105" y="0"/>
                  </a:moveTo>
                  <a:cubicBezTo>
                    <a:pt x="105" y="3"/>
                    <a:pt x="105" y="3"/>
                    <a:pt x="105" y="3"/>
                  </a:cubicBezTo>
                  <a:cubicBezTo>
                    <a:pt x="93" y="11"/>
                    <a:pt x="82" y="19"/>
                    <a:pt x="71" y="27"/>
                  </a:cubicBezTo>
                  <a:cubicBezTo>
                    <a:pt x="50" y="43"/>
                    <a:pt x="25" y="55"/>
                    <a:pt x="0" y="61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15" y="55"/>
                    <a:pt x="30" y="50"/>
                    <a:pt x="44" y="42"/>
                  </a:cubicBezTo>
                  <a:cubicBezTo>
                    <a:pt x="65" y="31"/>
                    <a:pt x="84" y="15"/>
                    <a:pt x="104" y="1"/>
                  </a:cubicBezTo>
                  <a:cubicBezTo>
                    <a:pt x="104" y="1"/>
                    <a:pt x="105" y="1"/>
                    <a:pt x="10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6" name="Freeform 63"/>
            <p:cNvSpPr>
              <a:spLocks/>
            </p:cNvSpPr>
            <p:nvPr userDrawn="1"/>
          </p:nvSpPr>
          <p:spPr bwMode="auto">
            <a:xfrm>
              <a:off x="320675" y="3155950"/>
              <a:ext cx="350838" cy="190500"/>
            </a:xfrm>
            <a:custGeom>
              <a:avLst/>
              <a:gdLst>
                <a:gd name="T0" fmla="*/ 105 w 105"/>
                <a:gd name="T1" fmla="*/ 0 h 58"/>
                <a:gd name="T2" fmla="*/ 105 w 105"/>
                <a:gd name="T3" fmla="*/ 2 h 58"/>
                <a:gd name="T4" fmla="*/ 72 w 105"/>
                <a:gd name="T5" fmla="*/ 25 h 58"/>
                <a:gd name="T6" fmla="*/ 0 w 105"/>
                <a:gd name="T7" fmla="*/ 58 h 58"/>
                <a:gd name="T8" fmla="*/ 0 w 105"/>
                <a:gd name="T9" fmla="*/ 55 h 58"/>
                <a:gd name="T10" fmla="*/ 46 w 105"/>
                <a:gd name="T11" fmla="*/ 39 h 58"/>
                <a:gd name="T12" fmla="*/ 105 w 105"/>
                <a:gd name="T13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5" h="58">
                  <a:moveTo>
                    <a:pt x="105" y="0"/>
                  </a:moveTo>
                  <a:cubicBezTo>
                    <a:pt x="105" y="2"/>
                    <a:pt x="105" y="2"/>
                    <a:pt x="105" y="2"/>
                  </a:cubicBezTo>
                  <a:cubicBezTo>
                    <a:pt x="94" y="10"/>
                    <a:pt x="83" y="17"/>
                    <a:pt x="72" y="25"/>
                  </a:cubicBezTo>
                  <a:cubicBezTo>
                    <a:pt x="51" y="41"/>
                    <a:pt x="26" y="52"/>
                    <a:pt x="0" y="58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16" y="52"/>
                    <a:pt x="31" y="47"/>
                    <a:pt x="46" y="39"/>
                  </a:cubicBezTo>
                  <a:cubicBezTo>
                    <a:pt x="67" y="28"/>
                    <a:pt x="85" y="13"/>
                    <a:pt x="10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7" name="Freeform 64"/>
            <p:cNvSpPr>
              <a:spLocks/>
            </p:cNvSpPr>
            <p:nvPr userDrawn="1"/>
          </p:nvSpPr>
          <p:spPr bwMode="auto">
            <a:xfrm>
              <a:off x="320675" y="3103563"/>
              <a:ext cx="350838" cy="177800"/>
            </a:xfrm>
            <a:custGeom>
              <a:avLst/>
              <a:gdLst>
                <a:gd name="T0" fmla="*/ 105 w 105"/>
                <a:gd name="T1" fmla="*/ 0 h 54"/>
                <a:gd name="T2" fmla="*/ 105 w 105"/>
                <a:gd name="T3" fmla="*/ 2 h 54"/>
                <a:gd name="T4" fmla="*/ 74 w 105"/>
                <a:gd name="T5" fmla="*/ 23 h 54"/>
                <a:gd name="T6" fmla="*/ 0 w 105"/>
                <a:gd name="T7" fmla="*/ 54 h 54"/>
                <a:gd name="T8" fmla="*/ 0 w 105"/>
                <a:gd name="T9" fmla="*/ 52 h 54"/>
                <a:gd name="T10" fmla="*/ 48 w 105"/>
                <a:gd name="T11" fmla="*/ 36 h 54"/>
                <a:gd name="T12" fmla="*/ 105 w 105"/>
                <a:gd name="T1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5" h="54">
                  <a:moveTo>
                    <a:pt x="105" y="0"/>
                  </a:moveTo>
                  <a:cubicBezTo>
                    <a:pt x="105" y="2"/>
                    <a:pt x="105" y="2"/>
                    <a:pt x="105" y="2"/>
                  </a:cubicBezTo>
                  <a:cubicBezTo>
                    <a:pt x="95" y="9"/>
                    <a:pt x="84" y="16"/>
                    <a:pt x="74" y="23"/>
                  </a:cubicBezTo>
                  <a:cubicBezTo>
                    <a:pt x="52" y="38"/>
                    <a:pt x="27" y="49"/>
                    <a:pt x="0" y="54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17" y="49"/>
                    <a:pt x="33" y="44"/>
                    <a:pt x="48" y="36"/>
                  </a:cubicBezTo>
                  <a:cubicBezTo>
                    <a:pt x="68" y="26"/>
                    <a:pt x="86" y="12"/>
                    <a:pt x="10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8" name="Freeform 65"/>
            <p:cNvSpPr>
              <a:spLocks/>
            </p:cNvSpPr>
            <p:nvPr userDrawn="1"/>
          </p:nvSpPr>
          <p:spPr bwMode="auto">
            <a:xfrm>
              <a:off x="320675" y="3055938"/>
              <a:ext cx="350838" cy="163513"/>
            </a:xfrm>
            <a:custGeom>
              <a:avLst/>
              <a:gdLst>
                <a:gd name="T0" fmla="*/ 105 w 105"/>
                <a:gd name="T1" fmla="*/ 0 h 50"/>
                <a:gd name="T2" fmla="*/ 105 w 105"/>
                <a:gd name="T3" fmla="*/ 2 h 50"/>
                <a:gd name="T4" fmla="*/ 76 w 105"/>
                <a:gd name="T5" fmla="*/ 20 h 50"/>
                <a:gd name="T6" fmla="*/ 0 w 105"/>
                <a:gd name="T7" fmla="*/ 50 h 50"/>
                <a:gd name="T8" fmla="*/ 0 w 105"/>
                <a:gd name="T9" fmla="*/ 48 h 50"/>
                <a:gd name="T10" fmla="*/ 51 w 105"/>
                <a:gd name="T11" fmla="*/ 33 h 50"/>
                <a:gd name="T12" fmla="*/ 105 w 105"/>
                <a:gd name="T1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5" h="50">
                  <a:moveTo>
                    <a:pt x="105" y="0"/>
                  </a:moveTo>
                  <a:cubicBezTo>
                    <a:pt x="105" y="2"/>
                    <a:pt x="105" y="2"/>
                    <a:pt x="105" y="2"/>
                  </a:cubicBezTo>
                  <a:cubicBezTo>
                    <a:pt x="95" y="8"/>
                    <a:pt x="86" y="14"/>
                    <a:pt x="76" y="20"/>
                  </a:cubicBezTo>
                  <a:cubicBezTo>
                    <a:pt x="54" y="36"/>
                    <a:pt x="27" y="46"/>
                    <a:pt x="0" y="50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17" y="45"/>
                    <a:pt x="35" y="41"/>
                    <a:pt x="51" y="33"/>
                  </a:cubicBezTo>
                  <a:cubicBezTo>
                    <a:pt x="70" y="24"/>
                    <a:pt x="87" y="11"/>
                    <a:pt x="10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9" name="Freeform 66"/>
            <p:cNvSpPr>
              <a:spLocks/>
            </p:cNvSpPr>
            <p:nvPr userDrawn="1"/>
          </p:nvSpPr>
          <p:spPr bwMode="auto">
            <a:xfrm>
              <a:off x="320675" y="3003550"/>
              <a:ext cx="350838" cy="152400"/>
            </a:xfrm>
            <a:custGeom>
              <a:avLst/>
              <a:gdLst>
                <a:gd name="T0" fmla="*/ 105 w 105"/>
                <a:gd name="T1" fmla="*/ 0 h 47"/>
                <a:gd name="T2" fmla="*/ 105 w 105"/>
                <a:gd name="T3" fmla="*/ 3 h 47"/>
                <a:gd name="T4" fmla="*/ 79 w 105"/>
                <a:gd name="T5" fmla="*/ 19 h 47"/>
                <a:gd name="T6" fmla="*/ 0 w 105"/>
                <a:gd name="T7" fmla="*/ 47 h 47"/>
                <a:gd name="T8" fmla="*/ 0 w 105"/>
                <a:gd name="T9" fmla="*/ 45 h 47"/>
                <a:gd name="T10" fmla="*/ 53 w 105"/>
                <a:gd name="T11" fmla="*/ 31 h 47"/>
                <a:gd name="T12" fmla="*/ 105 w 105"/>
                <a:gd name="T13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5" h="47">
                  <a:moveTo>
                    <a:pt x="105" y="0"/>
                  </a:moveTo>
                  <a:cubicBezTo>
                    <a:pt x="105" y="3"/>
                    <a:pt x="105" y="3"/>
                    <a:pt x="105" y="3"/>
                  </a:cubicBezTo>
                  <a:cubicBezTo>
                    <a:pt x="96" y="8"/>
                    <a:pt x="88" y="13"/>
                    <a:pt x="79" y="19"/>
                  </a:cubicBezTo>
                  <a:cubicBezTo>
                    <a:pt x="55" y="34"/>
                    <a:pt x="28" y="44"/>
                    <a:pt x="0" y="47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18" y="43"/>
                    <a:pt x="36" y="39"/>
                    <a:pt x="53" y="31"/>
                  </a:cubicBezTo>
                  <a:cubicBezTo>
                    <a:pt x="72" y="23"/>
                    <a:pt x="88" y="11"/>
                    <a:pt x="10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0" name="Freeform 67"/>
            <p:cNvSpPr>
              <a:spLocks/>
            </p:cNvSpPr>
            <p:nvPr userDrawn="1"/>
          </p:nvSpPr>
          <p:spPr bwMode="auto">
            <a:xfrm>
              <a:off x="320675" y="2957513"/>
              <a:ext cx="350838" cy="139700"/>
            </a:xfrm>
            <a:custGeom>
              <a:avLst/>
              <a:gdLst>
                <a:gd name="T0" fmla="*/ 105 w 105"/>
                <a:gd name="T1" fmla="*/ 0 h 43"/>
                <a:gd name="T2" fmla="*/ 105 w 105"/>
                <a:gd name="T3" fmla="*/ 2 h 43"/>
                <a:gd name="T4" fmla="*/ 82 w 105"/>
                <a:gd name="T5" fmla="*/ 16 h 43"/>
                <a:gd name="T6" fmla="*/ 0 w 105"/>
                <a:gd name="T7" fmla="*/ 43 h 43"/>
                <a:gd name="T8" fmla="*/ 0 w 105"/>
                <a:gd name="T9" fmla="*/ 40 h 43"/>
                <a:gd name="T10" fmla="*/ 56 w 105"/>
                <a:gd name="T11" fmla="*/ 27 h 43"/>
                <a:gd name="T12" fmla="*/ 105 w 105"/>
                <a:gd name="T13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5" h="43">
                  <a:moveTo>
                    <a:pt x="105" y="0"/>
                  </a:moveTo>
                  <a:cubicBezTo>
                    <a:pt x="105" y="2"/>
                    <a:pt x="105" y="2"/>
                    <a:pt x="105" y="2"/>
                  </a:cubicBezTo>
                  <a:cubicBezTo>
                    <a:pt x="97" y="6"/>
                    <a:pt x="89" y="11"/>
                    <a:pt x="82" y="16"/>
                  </a:cubicBezTo>
                  <a:cubicBezTo>
                    <a:pt x="57" y="31"/>
                    <a:pt x="29" y="41"/>
                    <a:pt x="0" y="43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19" y="39"/>
                    <a:pt x="38" y="35"/>
                    <a:pt x="56" y="27"/>
                  </a:cubicBezTo>
                  <a:cubicBezTo>
                    <a:pt x="74" y="20"/>
                    <a:pt x="89" y="9"/>
                    <a:pt x="10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1" name="Freeform 68"/>
            <p:cNvSpPr>
              <a:spLocks/>
            </p:cNvSpPr>
            <p:nvPr userDrawn="1"/>
          </p:nvSpPr>
          <p:spPr bwMode="auto">
            <a:xfrm>
              <a:off x="320675" y="2911475"/>
              <a:ext cx="350838" cy="127000"/>
            </a:xfrm>
            <a:custGeom>
              <a:avLst/>
              <a:gdLst>
                <a:gd name="T0" fmla="*/ 105 w 105"/>
                <a:gd name="T1" fmla="*/ 0 h 39"/>
                <a:gd name="T2" fmla="*/ 105 w 105"/>
                <a:gd name="T3" fmla="*/ 2 h 39"/>
                <a:gd name="T4" fmla="*/ 85 w 105"/>
                <a:gd name="T5" fmla="*/ 13 h 39"/>
                <a:gd name="T6" fmla="*/ 0 w 105"/>
                <a:gd name="T7" fmla="*/ 39 h 39"/>
                <a:gd name="T8" fmla="*/ 0 w 105"/>
                <a:gd name="T9" fmla="*/ 36 h 39"/>
                <a:gd name="T10" fmla="*/ 60 w 105"/>
                <a:gd name="T11" fmla="*/ 24 h 39"/>
                <a:gd name="T12" fmla="*/ 105 w 105"/>
                <a:gd name="T13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5" h="39">
                  <a:moveTo>
                    <a:pt x="105" y="0"/>
                  </a:moveTo>
                  <a:cubicBezTo>
                    <a:pt x="105" y="2"/>
                    <a:pt x="105" y="2"/>
                    <a:pt x="105" y="2"/>
                  </a:cubicBezTo>
                  <a:cubicBezTo>
                    <a:pt x="98" y="5"/>
                    <a:pt x="91" y="9"/>
                    <a:pt x="85" y="13"/>
                  </a:cubicBezTo>
                  <a:cubicBezTo>
                    <a:pt x="59" y="29"/>
                    <a:pt x="30" y="38"/>
                    <a:pt x="0" y="39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20" y="36"/>
                    <a:pt x="41" y="32"/>
                    <a:pt x="60" y="24"/>
                  </a:cubicBezTo>
                  <a:cubicBezTo>
                    <a:pt x="76" y="17"/>
                    <a:pt x="90" y="8"/>
                    <a:pt x="10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2" name="Freeform 69"/>
            <p:cNvSpPr>
              <a:spLocks/>
            </p:cNvSpPr>
            <p:nvPr userDrawn="1"/>
          </p:nvSpPr>
          <p:spPr bwMode="auto">
            <a:xfrm>
              <a:off x="320675" y="2865438"/>
              <a:ext cx="350838" cy="114300"/>
            </a:xfrm>
            <a:custGeom>
              <a:avLst/>
              <a:gdLst>
                <a:gd name="T0" fmla="*/ 105 w 105"/>
                <a:gd name="T1" fmla="*/ 0 h 35"/>
                <a:gd name="T2" fmla="*/ 105 w 105"/>
                <a:gd name="T3" fmla="*/ 2 h 35"/>
                <a:gd name="T4" fmla="*/ 88 w 105"/>
                <a:gd name="T5" fmla="*/ 11 h 35"/>
                <a:gd name="T6" fmla="*/ 0 w 105"/>
                <a:gd name="T7" fmla="*/ 34 h 35"/>
                <a:gd name="T8" fmla="*/ 0 w 105"/>
                <a:gd name="T9" fmla="*/ 32 h 35"/>
                <a:gd name="T10" fmla="*/ 63 w 105"/>
                <a:gd name="T11" fmla="*/ 21 h 35"/>
                <a:gd name="T12" fmla="*/ 105 w 105"/>
                <a:gd name="T13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5" h="35">
                  <a:moveTo>
                    <a:pt x="105" y="0"/>
                  </a:moveTo>
                  <a:cubicBezTo>
                    <a:pt x="105" y="2"/>
                    <a:pt x="105" y="2"/>
                    <a:pt x="105" y="2"/>
                  </a:cubicBezTo>
                  <a:cubicBezTo>
                    <a:pt x="99" y="5"/>
                    <a:pt x="93" y="8"/>
                    <a:pt x="88" y="11"/>
                  </a:cubicBezTo>
                  <a:cubicBezTo>
                    <a:pt x="61" y="27"/>
                    <a:pt x="31" y="35"/>
                    <a:pt x="0" y="34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21" y="33"/>
                    <a:pt x="43" y="29"/>
                    <a:pt x="63" y="21"/>
                  </a:cubicBezTo>
                  <a:cubicBezTo>
                    <a:pt x="78" y="16"/>
                    <a:pt x="91" y="7"/>
                    <a:pt x="10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3" name="Freeform 70"/>
            <p:cNvSpPr>
              <a:spLocks/>
            </p:cNvSpPr>
            <p:nvPr userDrawn="1"/>
          </p:nvSpPr>
          <p:spPr bwMode="auto">
            <a:xfrm>
              <a:off x="320675" y="2819400"/>
              <a:ext cx="350838" cy="107950"/>
            </a:xfrm>
            <a:custGeom>
              <a:avLst/>
              <a:gdLst>
                <a:gd name="T0" fmla="*/ 105 w 105"/>
                <a:gd name="T1" fmla="*/ 0 h 33"/>
                <a:gd name="T2" fmla="*/ 105 w 105"/>
                <a:gd name="T3" fmla="*/ 2 h 33"/>
                <a:gd name="T4" fmla="*/ 91 w 105"/>
                <a:gd name="T5" fmla="*/ 10 h 33"/>
                <a:gd name="T6" fmla="*/ 0 w 105"/>
                <a:gd name="T7" fmla="*/ 30 h 33"/>
                <a:gd name="T8" fmla="*/ 0 w 105"/>
                <a:gd name="T9" fmla="*/ 28 h 33"/>
                <a:gd name="T10" fmla="*/ 3 w 105"/>
                <a:gd name="T11" fmla="*/ 28 h 33"/>
                <a:gd name="T12" fmla="*/ 67 w 105"/>
                <a:gd name="T13" fmla="*/ 19 h 33"/>
                <a:gd name="T14" fmla="*/ 105 w 105"/>
                <a:gd name="T1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33">
                  <a:moveTo>
                    <a:pt x="105" y="0"/>
                  </a:moveTo>
                  <a:cubicBezTo>
                    <a:pt x="105" y="2"/>
                    <a:pt x="105" y="2"/>
                    <a:pt x="105" y="2"/>
                  </a:cubicBezTo>
                  <a:cubicBezTo>
                    <a:pt x="100" y="4"/>
                    <a:pt x="96" y="7"/>
                    <a:pt x="91" y="10"/>
                  </a:cubicBezTo>
                  <a:cubicBezTo>
                    <a:pt x="64" y="25"/>
                    <a:pt x="31" y="33"/>
                    <a:pt x="0" y="30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1" y="28"/>
                    <a:pt x="2" y="28"/>
                    <a:pt x="3" y="28"/>
                  </a:cubicBezTo>
                  <a:cubicBezTo>
                    <a:pt x="25" y="29"/>
                    <a:pt x="47" y="27"/>
                    <a:pt x="67" y="19"/>
                  </a:cubicBezTo>
                  <a:cubicBezTo>
                    <a:pt x="80" y="14"/>
                    <a:pt x="93" y="7"/>
                    <a:pt x="10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4" name="Freeform 71"/>
            <p:cNvSpPr>
              <a:spLocks/>
            </p:cNvSpPr>
            <p:nvPr userDrawn="1"/>
          </p:nvSpPr>
          <p:spPr bwMode="auto">
            <a:xfrm>
              <a:off x="320675" y="2816225"/>
              <a:ext cx="284163" cy="55563"/>
            </a:xfrm>
            <a:custGeom>
              <a:avLst/>
              <a:gdLst>
                <a:gd name="T0" fmla="*/ 85 w 85"/>
                <a:gd name="T1" fmla="*/ 0 h 17"/>
                <a:gd name="T2" fmla="*/ 0 w 85"/>
                <a:gd name="T3" fmla="*/ 14 h 17"/>
                <a:gd name="T4" fmla="*/ 0 w 85"/>
                <a:gd name="T5" fmla="*/ 11 h 17"/>
                <a:gd name="T6" fmla="*/ 8 w 85"/>
                <a:gd name="T7" fmla="*/ 12 h 17"/>
                <a:gd name="T8" fmla="*/ 71 w 85"/>
                <a:gd name="T9" fmla="*/ 4 h 17"/>
                <a:gd name="T10" fmla="*/ 80 w 85"/>
                <a:gd name="T11" fmla="*/ 0 h 17"/>
                <a:gd name="T12" fmla="*/ 85 w 85"/>
                <a:gd name="T1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5" h="17">
                  <a:moveTo>
                    <a:pt x="85" y="0"/>
                  </a:moveTo>
                  <a:cubicBezTo>
                    <a:pt x="58" y="12"/>
                    <a:pt x="29" y="17"/>
                    <a:pt x="0" y="14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3" y="12"/>
                    <a:pt x="5" y="12"/>
                    <a:pt x="8" y="12"/>
                  </a:cubicBezTo>
                  <a:cubicBezTo>
                    <a:pt x="29" y="13"/>
                    <a:pt x="51" y="11"/>
                    <a:pt x="71" y="4"/>
                  </a:cubicBezTo>
                  <a:cubicBezTo>
                    <a:pt x="74" y="3"/>
                    <a:pt x="77" y="1"/>
                    <a:pt x="80" y="0"/>
                  </a:cubicBezTo>
                  <a:lnTo>
                    <a:pt x="8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</p:grpSp>
      <p:sp>
        <p:nvSpPr>
          <p:cNvPr id="53" name="Title 4"/>
          <p:cNvSpPr>
            <a:spLocks noGrp="1"/>
          </p:cNvSpPr>
          <p:nvPr>
            <p:ph type="title" hasCustomPrompt="1"/>
          </p:nvPr>
        </p:nvSpPr>
        <p:spPr>
          <a:xfrm>
            <a:off x="8027664" y="943460"/>
            <a:ext cx="3592836" cy="1621619"/>
          </a:xfrm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grpSp>
        <p:nvGrpSpPr>
          <p:cNvPr id="54" name="Group 4"/>
          <p:cNvGrpSpPr>
            <a:grpSpLocks noChangeAspect="1"/>
          </p:cNvGrpSpPr>
          <p:nvPr userDrawn="1"/>
        </p:nvGrpSpPr>
        <p:grpSpPr bwMode="auto">
          <a:xfrm>
            <a:off x="5492750" y="5903913"/>
            <a:ext cx="1236663" cy="815975"/>
            <a:chOff x="3460" y="3719"/>
            <a:chExt cx="779" cy="514"/>
          </a:xfrm>
        </p:grpSpPr>
        <p:sp>
          <p:nvSpPr>
            <p:cNvPr id="55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3460" y="3719"/>
              <a:ext cx="779" cy="5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56" name="Freeform 5"/>
            <p:cNvSpPr>
              <a:spLocks noEditPoints="1"/>
            </p:cNvSpPr>
            <p:nvPr userDrawn="1"/>
          </p:nvSpPr>
          <p:spPr bwMode="auto">
            <a:xfrm>
              <a:off x="3458" y="4111"/>
              <a:ext cx="38" cy="40"/>
            </a:xfrm>
            <a:custGeom>
              <a:avLst/>
              <a:gdLst>
                <a:gd name="T0" fmla="*/ 8 w 22"/>
                <a:gd name="T1" fmla="*/ 0 h 23"/>
                <a:gd name="T2" fmla="*/ 9 w 22"/>
                <a:gd name="T3" fmla="*/ 0 h 23"/>
                <a:gd name="T4" fmla="*/ 14 w 22"/>
                <a:gd name="T5" fmla="*/ 0 h 23"/>
                <a:gd name="T6" fmla="*/ 15 w 22"/>
                <a:gd name="T7" fmla="*/ 0 h 23"/>
                <a:gd name="T8" fmla="*/ 22 w 22"/>
                <a:gd name="T9" fmla="*/ 23 h 23"/>
                <a:gd name="T10" fmla="*/ 22 w 22"/>
                <a:gd name="T11" fmla="*/ 23 h 23"/>
                <a:gd name="T12" fmla="*/ 17 w 22"/>
                <a:gd name="T13" fmla="*/ 23 h 23"/>
                <a:gd name="T14" fmla="*/ 16 w 22"/>
                <a:gd name="T15" fmla="*/ 23 h 23"/>
                <a:gd name="T16" fmla="*/ 15 w 22"/>
                <a:gd name="T17" fmla="*/ 19 h 23"/>
                <a:gd name="T18" fmla="*/ 7 w 22"/>
                <a:gd name="T19" fmla="*/ 19 h 23"/>
                <a:gd name="T20" fmla="*/ 6 w 22"/>
                <a:gd name="T21" fmla="*/ 23 h 23"/>
                <a:gd name="T22" fmla="*/ 6 w 22"/>
                <a:gd name="T23" fmla="*/ 23 h 23"/>
                <a:gd name="T24" fmla="*/ 0 w 22"/>
                <a:gd name="T25" fmla="*/ 23 h 23"/>
                <a:gd name="T26" fmla="*/ 0 w 22"/>
                <a:gd name="T27" fmla="*/ 23 h 23"/>
                <a:gd name="T28" fmla="*/ 8 w 22"/>
                <a:gd name="T29" fmla="*/ 0 h 23"/>
                <a:gd name="T30" fmla="*/ 14 w 22"/>
                <a:gd name="T31" fmla="*/ 14 h 23"/>
                <a:gd name="T32" fmla="*/ 11 w 22"/>
                <a:gd name="T33" fmla="*/ 7 h 23"/>
                <a:gd name="T34" fmla="*/ 11 w 22"/>
                <a:gd name="T35" fmla="*/ 7 h 23"/>
                <a:gd name="T36" fmla="*/ 9 w 22"/>
                <a:gd name="T37" fmla="*/ 14 h 23"/>
                <a:gd name="T38" fmla="*/ 14 w 22"/>
                <a:gd name="T39" fmla="*/ 1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2" h="23">
                  <a:moveTo>
                    <a:pt x="8" y="0"/>
                  </a:moveTo>
                  <a:cubicBezTo>
                    <a:pt x="8" y="0"/>
                    <a:pt x="8" y="0"/>
                    <a:pt x="9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5" y="0"/>
                    <a:pt x="15" y="0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lnTo>
                    <a:pt x="8" y="0"/>
                  </a:lnTo>
                  <a:close/>
                  <a:moveTo>
                    <a:pt x="14" y="14"/>
                  </a:moveTo>
                  <a:cubicBezTo>
                    <a:pt x="11" y="7"/>
                    <a:pt x="11" y="7"/>
                    <a:pt x="11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9" y="14"/>
                    <a:pt x="9" y="14"/>
                    <a:pt x="9" y="14"/>
                  </a:cubicBezTo>
                  <a:lnTo>
                    <a:pt x="14" y="14"/>
                  </a:ln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57" name="Freeform 6"/>
            <p:cNvSpPr>
              <a:spLocks noEditPoints="1"/>
            </p:cNvSpPr>
            <p:nvPr userDrawn="1"/>
          </p:nvSpPr>
          <p:spPr bwMode="auto">
            <a:xfrm>
              <a:off x="3509" y="4111"/>
              <a:ext cx="38" cy="40"/>
            </a:xfrm>
            <a:custGeom>
              <a:avLst/>
              <a:gdLst>
                <a:gd name="T0" fmla="*/ 8 w 22"/>
                <a:gd name="T1" fmla="*/ 0 h 23"/>
                <a:gd name="T2" fmla="*/ 8 w 22"/>
                <a:gd name="T3" fmla="*/ 0 h 23"/>
                <a:gd name="T4" fmla="*/ 14 w 22"/>
                <a:gd name="T5" fmla="*/ 0 h 23"/>
                <a:gd name="T6" fmla="*/ 14 w 22"/>
                <a:gd name="T7" fmla="*/ 0 h 23"/>
                <a:gd name="T8" fmla="*/ 22 w 22"/>
                <a:gd name="T9" fmla="*/ 23 h 23"/>
                <a:gd name="T10" fmla="*/ 22 w 22"/>
                <a:gd name="T11" fmla="*/ 23 h 23"/>
                <a:gd name="T12" fmla="*/ 16 w 22"/>
                <a:gd name="T13" fmla="*/ 23 h 23"/>
                <a:gd name="T14" fmla="*/ 16 w 22"/>
                <a:gd name="T15" fmla="*/ 23 h 23"/>
                <a:gd name="T16" fmla="*/ 15 w 22"/>
                <a:gd name="T17" fmla="*/ 19 h 23"/>
                <a:gd name="T18" fmla="*/ 7 w 22"/>
                <a:gd name="T19" fmla="*/ 19 h 23"/>
                <a:gd name="T20" fmla="*/ 6 w 22"/>
                <a:gd name="T21" fmla="*/ 23 h 23"/>
                <a:gd name="T22" fmla="*/ 6 w 22"/>
                <a:gd name="T23" fmla="*/ 23 h 23"/>
                <a:gd name="T24" fmla="*/ 0 w 22"/>
                <a:gd name="T25" fmla="*/ 23 h 23"/>
                <a:gd name="T26" fmla="*/ 0 w 22"/>
                <a:gd name="T27" fmla="*/ 23 h 23"/>
                <a:gd name="T28" fmla="*/ 8 w 22"/>
                <a:gd name="T29" fmla="*/ 0 h 23"/>
                <a:gd name="T30" fmla="*/ 13 w 22"/>
                <a:gd name="T31" fmla="*/ 14 h 23"/>
                <a:gd name="T32" fmla="*/ 11 w 22"/>
                <a:gd name="T33" fmla="*/ 7 h 23"/>
                <a:gd name="T34" fmla="*/ 11 w 22"/>
                <a:gd name="T35" fmla="*/ 7 h 23"/>
                <a:gd name="T36" fmla="*/ 9 w 22"/>
                <a:gd name="T37" fmla="*/ 14 h 23"/>
                <a:gd name="T38" fmla="*/ 13 w 22"/>
                <a:gd name="T39" fmla="*/ 1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2" h="23">
                  <a:moveTo>
                    <a:pt x="8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lnTo>
                    <a:pt x="8" y="0"/>
                  </a:lnTo>
                  <a:close/>
                  <a:moveTo>
                    <a:pt x="13" y="14"/>
                  </a:moveTo>
                  <a:cubicBezTo>
                    <a:pt x="11" y="7"/>
                    <a:pt x="11" y="7"/>
                    <a:pt x="11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9" y="14"/>
                    <a:pt x="9" y="14"/>
                    <a:pt x="9" y="14"/>
                  </a:cubicBezTo>
                  <a:lnTo>
                    <a:pt x="13" y="14"/>
                  </a:ln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58" name="Freeform 7"/>
            <p:cNvSpPr>
              <a:spLocks/>
            </p:cNvSpPr>
            <p:nvPr userDrawn="1"/>
          </p:nvSpPr>
          <p:spPr bwMode="auto">
            <a:xfrm>
              <a:off x="3562" y="4111"/>
              <a:ext cx="28" cy="40"/>
            </a:xfrm>
            <a:custGeom>
              <a:avLst/>
              <a:gdLst>
                <a:gd name="T0" fmla="*/ 0 w 16"/>
                <a:gd name="T1" fmla="*/ 0 h 23"/>
                <a:gd name="T2" fmla="*/ 0 w 16"/>
                <a:gd name="T3" fmla="*/ 0 h 23"/>
                <a:gd name="T4" fmla="*/ 6 w 16"/>
                <a:gd name="T5" fmla="*/ 0 h 23"/>
                <a:gd name="T6" fmla="*/ 6 w 16"/>
                <a:gd name="T7" fmla="*/ 0 h 23"/>
                <a:gd name="T8" fmla="*/ 6 w 16"/>
                <a:gd name="T9" fmla="*/ 18 h 23"/>
                <a:gd name="T10" fmla="*/ 6 w 16"/>
                <a:gd name="T11" fmla="*/ 18 h 23"/>
                <a:gd name="T12" fmla="*/ 16 w 16"/>
                <a:gd name="T13" fmla="*/ 18 h 23"/>
                <a:gd name="T14" fmla="*/ 16 w 16"/>
                <a:gd name="T15" fmla="*/ 18 h 23"/>
                <a:gd name="T16" fmla="*/ 16 w 16"/>
                <a:gd name="T17" fmla="*/ 23 h 23"/>
                <a:gd name="T18" fmla="*/ 16 w 16"/>
                <a:gd name="T19" fmla="*/ 23 h 23"/>
                <a:gd name="T20" fmla="*/ 0 w 16"/>
                <a:gd name="T21" fmla="*/ 23 h 23"/>
                <a:gd name="T22" fmla="*/ 0 w 16"/>
                <a:gd name="T23" fmla="*/ 23 h 23"/>
                <a:gd name="T24" fmla="*/ 0 w 16"/>
                <a:gd name="T2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" h="2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59" name="Freeform 8"/>
            <p:cNvSpPr>
              <a:spLocks noEditPoints="1"/>
            </p:cNvSpPr>
            <p:nvPr userDrawn="1"/>
          </p:nvSpPr>
          <p:spPr bwMode="auto">
            <a:xfrm>
              <a:off x="3607" y="4111"/>
              <a:ext cx="29" cy="40"/>
            </a:xfrm>
            <a:custGeom>
              <a:avLst/>
              <a:gdLst>
                <a:gd name="T0" fmla="*/ 0 w 17"/>
                <a:gd name="T1" fmla="*/ 0 h 23"/>
                <a:gd name="T2" fmla="*/ 0 w 17"/>
                <a:gd name="T3" fmla="*/ 0 h 23"/>
                <a:gd name="T4" fmla="*/ 10 w 17"/>
                <a:gd name="T5" fmla="*/ 0 h 23"/>
                <a:gd name="T6" fmla="*/ 17 w 17"/>
                <a:gd name="T7" fmla="*/ 6 h 23"/>
                <a:gd name="T8" fmla="*/ 14 w 17"/>
                <a:gd name="T9" fmla="*/ 11 h 23"/>
                <a:gd name="T10" fmla="*/ 14 w 17"/>
                <a:gd name="T11" fmla="*/ 11 h 23"/>
                <a:gd name="T12" fmla="*/ 17 w 17"/>
                <a:gd name="T13" fmla="*/ 17 h 23"/>
                <a:gd name="T14" fmla="*/ 9 w 17"/>
                <a:gd name="T15" fmla="*/ 23 h 23"/>
                <a:gd name="T16" fmla="*/ 0 w 17"/>
                <a:gd name="T17" fmla="*/ 23 h 23"/>
                <a:gd name="T18" fmla="*/ 0 w 17"/>
                <a:gd name="T19" fmla="*/ 23 h 23"/>
                <a:gd name="T20" fmla="*/ 0 w 17"/>
                <a:gd name="T21" fmla="*/ 0 h 23"/>
                <a:gd name="T22" fmla="*/ 8 w 17"/>
                <a:gd name="T23" fmla="*/ 9 h 23"/>
                <a:gd name="T24" fmla="*/ 11 w 17"/>
                <a:gd name="T25" fmla="*/ 7 h 23"/>
                <a:gd name="T26" fmla="*/ 8 w 17"/>
                <a:gd name="T27" fmla="*/ 5 h 23"/>
                <a:gd name="T28" fmla="*/ 6 w 17"/>
                <a:gd name="T29" fmla="*/ 5 h 23"/>
                <a:gd name="T30" fmla="*/ 6 w 17"/>
                <a:gd name="T31" fmla="*/ 5 h 23"/>
                <a:gd name="T32" fmla="*/ 6 w 17"/>
                <a:gd name="T33" fmla="*/ 9 h 23"/>
                <a:gd name="T34" fmla="*/ 6 w 17"/>
                <a:gd name="T35" fmla="*/ 9 h 23"/>
                <a:gd name="T36" fmla="*/ 8 w 17"/>
                <a:gd name="T37" fmla="*/ 9 h 23"/>
                <a:gd name="T38" fmla="*/ 6 w 17"/>
                <a:gd name="T39" fmla="*/ 19 h 23"/>
                <a:gd name="T40" fmla="*/ 9 w 17"/>
                <a:gd name="T41" fmla="*/ 19 h 23"/>
                <a:gd name="T42" fmla="*/ 11 w 17"/>
                <a:gd name="T43" fmla="*/ 16 h 23"/>
                <a:gd name="T44" fmla="*/ 9 w 17"/>
                <a:gd name="T45" fmla="*/ 14 h 23"/>
                <a:gd name="T46" fmla="*/ 6 w 17"/>
                <a:gd name="T47" fmla="*/ 14 h 23"/>
                <a:gd name="T48" fmla="*/ 6 w 17"/>
                <a:gd name="T49" fmla="*/ 14 h 23"/>
                <a:gd name="T50" fmla="*/ 6 w 17"/>
                <a:gd name="T51" fmla="*/ 19 h 23"/>
                <a:gd name="T52" fmla="*/ 6 w 17"/>
                <a:gd name="T53" fmla="*/ 19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7" h="2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5" y="0"/>
                    <a:pt x="17" y="3"/>
                    <a:pt x="17" y="6"/>
                  </a:cubicBezTo>
                  <a:cubicBezTo>
                    <a:pt x="17" y="9"/>
                    <a:pt x="16" y="10"/>
                    <a:pt x="14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6" y="12"/>
                    <a:pt x="17" y="14"/>
                    <a:pt x="17" y="17"/>
                  </a:cubicBezTo>
                  <a:cubicBezTo>
                    <a:pt x="17" y="21"/>
                    <a:pt x="14" y="23"/>
                    <a:pt x="9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lnTo>
                    <a:pt x="0" y="0"/>
                  </a:lnTo>
                  <a:close/>
                  <a:moveTo>
                    <a:pt x="8" y="9"/>
                  </a:moveTo>
                  <a:cubicBezTo>
                    <a:pt x="10" y="9"/>
                    <a:pt x="11" y="9"/>
                    <a:pt x="11" y="7"/>
                  </a:cubicBezTo>
                  <a:cubicBezTo>
                    <a:pt x="11" y="5"/>
                    <a:pt x="10" y="5"/>
                    <a:pt x="8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9"/>
                    <a:pt x="6" y="9"/>
                    <a:pt x="6" y="9"/>
                  </a:cubicBezTo>
                  <a:lnTo>
                    <a:pt x="8" y="9"/>
                  </a:lnTo>
                  <a:close/>
                  <a:moveTo>
                    <a:pt x="6" y="19"/>
                  </a:moveTo>
                  <a:cubicBezTo>
                    <a:pt x="9" y="19"/>
                    <a:pt x="9" y="19"/>
                    <a:pt x="9" y="19"/>
                  </a:cubicBezTo>
                  <a:cubicBezTo>
                    <a:pt x="11" y="19"/>
                    <a:pt x="11" y="18"/>
                    <a:pt x="11" y="16"/>
                  </a:cubicBezTo>
                  <a:cubicBezTo>
                    <a:pt x="11" y="15"/>
                    <a:pt x="11" y="14"/>
                    <a:pt x="9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60" name="Freeform 9"/>
            <p:cNvSpPr>
              <a:spLocks noEditPoints="1"/>
            </p:cNvSpPr>
            <p:nvPr userDrawn="1"/>
          </p:nvSpPr>
          <p:spPr bwMode="auto">
            <a:xfrm>
              <a:off x="3653" y="4111"/>
              <a:ext cx="32" cy="41"/>
            </a:xfrm>
            <a:custGeom>
              <a:avLst/>
              <a:gdLst>
                <a:gd name="T0" fmla="*/ 1 w 19"/>
                <a:gd name="T1" fmla="*/ 18 h 24"/>
                <a:gd name="T2" fmla="*/ 0 w 19"/>
                <a:gd name="T3" fmla="*/ 12 h 24"/>
                <a:gd name="T4" fmla="*/ 1 w 19"/>
                <a:gd name="T5" fmla="*/ 5 h 24"/>
                <a:gd name="T6" fmla="*/ 9 w 19"/>
                <a:gd name="T7" fmla="*/ 0 h 24"/>
                <a:gd name="T8" fmla="*/ 18 w 19"/>
                <a:gd name="T9" fmla="*/ 5 h 24"/>
                <a:gd name="T10" fmla="*/ 19 w 19"/>
                <a:gd name="T11" fmla="*/ 12 h 24"/>
                <a:gd name="T12" fmla="*/ 18 w 19"/>
                <a:gd name="T13" fmla="*/ 18 h 24"/>
                <a:gd name="T14" fmla="*/ 9 w 19"/>
                <a:gd name="T15" fmla="*/ 24 h 24"/>
                <a:gd name="T16" fmla="*/ 1 w 19"/>
                <a:gd name="T17" fmla="*/ 18 h 24"/>
                <a:gd name="T18" fmla="*/ 12 w 19"/>
                <a:gd name="T19" fmla="*/ 16 h 24"/>
                <a:gd name="T20" fmla="*/ 13 w 19"/>
                <a:gd name="T21" fmla="*/ 12 h 24"/>
                <a:gd name="T22" fmla="*/ 12 w 19"/>
                <a:gd name="T23" fmla="*/ 7 h 24"/>
                <a:gd name="T24" fmla="*/ 9 w 19"/>
                <a:gd name="T25" fmla="*/ 5 h 24"/>
                <a:gd name="T26" fmla="*/ 6 w 19"/>
                <a:gd name="T27" fmla="*/ 7 h 24"/>
                <a:gd name="T28" fmla="*/ 6 w 19"/>
                <a:gd name="T29" fmla="*/ 12 h 24"/>
                <a:gd name="T30" fmla="*/ 6 w 19"/>
                <a:gd name="T31" fmla="*/ 16 h 24"/>
                <a:gd name="T32" fmla="*/ 9 w 19"/>
                <a:gd name="T33" fmla="*/ 18 h 24"/>
                <a:gd name="T34" fmla="*/ 12 w 19"/>
                <a:gd name="T35" fmla="*/ 1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9" h="24">
                  <a:moveTo>
                    <a:pt x="1" y="18"/>
                  </a:moveTo>
                  <a:cubicBezTo>
                    <a:pt x="0" y="16"/>
                    <a:pt x="0" y="15"/>
                    <a:pt x="0" y="12"/>
                  </a:cubicBezTo>
                  <a:cubicBezTo>
                    <a:pt x="0" y="9"/>
                    <a:pt x="0" y="7"/>
                    <a:pt x="1" y="5"/>
                  </a:cubicBezTo>
                  <a:cubicBezTo>
                    <a:pt x="2" y="2"/>
                    <a:pt x="5" y="0"/>
                    <a:pt x="9" y="0"/>
                  </a:cubicBezTo>
                  <a:cubicBezTo>
                    <a:pt x="13" y="0"/>
                    <a:pt x="17" y="2"/>
                    <a:pt x="18" y="5"/>
                  </a:cubicBezTo>
                  <a:cubicBezTo>
                    <a:pt x="18" y="7"/>
                    <a:pt x="19" y="9"/>
                    <a:pt x="19" y="12"/>
                  </a:cubicBezTo>
                  <a:cubicBezTo>
                    <a:pt x="19" y="15"/>
                    <a:pt x="18" y="16"/>
                    <a:pt x="18" y="18"/>
                  </a:cubicBezTo>
                  <a:cubicBezTo>
                    <a:pt x="17" y="22"/>
                    <a:pt x="13" y="24"/>
                    <a:pt x="9" y="24"/>
                  </a:cubicBezTo>
                  <a:cubicBezTo>
                    <a:pt x="5" y="24"/>
                    <a:pt x="2" y="22"/>
                    <a:pt x="1" y="18"/>
                  </a:cubicBezTo>
                  <a:close/>
                  <a:moveTo>
                    <a:pt x="12" y="16"/>
                  </a:moveTo>
                  <a:cubicBezTo>
                    <a:pt x="12" y="16"/>
                    <a:pt x="13" y="14"/>
                    <a:pt x="13" y="12"/>
                  </a:cubicBezTo>
                  <a:cubicBezTo>
                    <a:pt x="13" y="9"/>
                    <a:pt x="12" y="8"/>
                    <a:pt x="12" y="7"/>
                  </a:cubicBezTo>
                  <a:cubicBezTo>
                    <a:pt x="12" y="6"/>
                    <a:pt x="11" y="5"/>
                    <a:pt x="9" y="5"/>
                  </a:cubicBezTo>
                  <a:cubicBezTo>
                    <a:pt x="8" y="5"/>
                    <a:pt x="7" y="6"/>
                    <a:pt x="6" y="7"/>
                  </a:cubicBezTo>
                  <a:cubicBezTo>
                    <a:pt x="6" y="8"/>
                    <a:pt x="6" y="9"/>
                    <a:pt x="6" y="12"/>
                  </a:cubicBezTo>
                  <a:cubicBezTo>
                    <a:pt x="6" y="14"/>
                    <a:pt x="6" y="16"/>
                    <a:pt x="6" y="16"/>
                  </a:cubicBezTo>
                  <a:cubicBezTo>
                    <a:pt x="7" y="18"/>
                    <a:pt x="8" y="18"/>
                    <a:pt x="9" y="18"/>
                  </a:cubicBezTo>
                  <a:cubicBezTo>
                    <a:pt x="11" y="18"/>
                    <a:pt x="12" y="18"/>
                    <a:pt x="12" y="16"/>
                  </a:cubicBez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61" name="Freeform 10"/>
            <p:cNvSpPr>
              <a:spLocks noEditPoints="1"/>
            </p:cNvSpPr>
            <p:nvPr userDrawn="1"/>
          </p:nvSpPr>
          <p:spPr bwMode="auto">
            <a:xfrm>
              <a:off x="3703" y="4111"/>
              <a:ext cx="30" cy="40"/>
            </a:xfrm>
            <a:custGeom>
              <a:avLst/>
              <a:gdLst>
                <a:gd name="T0" fmla="*/ 12 w 18"/>
                <a:gd name="T1" fmla="*/ 23 h 23"/>
                <a:gd name="T2" fmla="*/ 11 w 18"/>
                <a:gd name="T3" fmla="*/ 23 h 23"/>
                <a:gd name="T4" fmla="*/ 8 w 18"/>
                <a:gd name="T5" fmla="*/ 15 h 23"/>
                <a:gd name="T6" fmla="*/ 6 w 18"/>
                <a:gd name="T7" fmla="*/ 15 h 23"/>
                <a:gd name="T8" fmla="*/ 6 w 18"/>
                <a:gd name="T9" fmla="*/ 15 h 23"/>
                <a:gd name="T10" fmla="*/ 6 w 18"/>
                <a:gd name="T11" fmla="*/ 23 h 23"/>
                <a:gd name="T12" fmla="*/ 5 w 18"/>
                <a:gd name="T13" fmla="*/ 23 h 23"/>
                <a:gd name="T14" fmla="*/ 0 w 18"/>
                <a:gd name="T15" fmla="*/ 23 h 23"/>
                <a:gd name="T16" fmla="*/ 0 w 18"/>
                <a:gd name="T17" fmla="*/ 23 h 23"/>
                <a:gd name="T18" fmla="*/ 0 w 18"/>
                <a:gd name="T19" fmla="*/ 0 h 23"/>
                <a:gd name="T20" fmla="*/ 0 w 18"/>
                <a:gd name="T21" fmla="*/ 0 h 23"/>
                <a:gd name="T22" fmla="*/ 9 w 18"/>
                <a:gd name="T23" fmla="*/ 0 h 23"/>
                <a:gd name="T24" fmla="*/ 18 w 18"/>
                <a:gd name="T25" fmla="*/ 8 h 23"/>
                <a:gd name="T26" fmla="*/ 14 w 18"/>
                <a:gd name="T27" fmla="*/ 14 h 23"/>
                <a:gd name="T28" fmla="*/ 18 w 18"/>
                <a:gd name="T29" fmla="*/ 23 h 23"/>
                <a:gd name="T30" fmla="*/ 18 w 18"/>
                <a:gd name="T31" fmla="*/ 23 h 23"/>
                <a:gd name="T32" fmla="*/ 12 w 18"/>
                <a:gd name="T33" fmla="*/ 23 h 23"/>
                <a:gd name="T34" fmla="*/ 12 w 18"/>
                <a:gd name="T35" fmla="*/ 8 h 23"/>
                <a:gd name="T36" fmla="*/ 9 w 18"/>
                <a:gd name="T37" fmla="*/ 5 h 23"/>
                <a:gd name="T38" fmla="*/ 6 w 18"/>
                <a:gd name="T39" fmla="*/ 5 h 23"/>
                <a:gd name="T40" fmla="*/ 6 w 18"/>
                <a:gd name="T41" fmla="*/ 5 h 23"/>
                <a:gd name="T42" fmla="*/ 6 w 18"/>
                <a:gd name="T43" fmla="*/ 10 h 23"/>
                <a:gd name="T44" fmla="*/ 6 w 18"/>
                <a:gd name="T45" fmla="*/ 10 h 23"/>
                <a:gd name="T46" fmla="*/ 9 w 18"/>
                <a:gd name="T47" fmla="*/ 10 h 23"/>
                <a:gd name="T48" fmla="*/ 12 w 18"/>
                <a:gd name="T49" fmla="*/ 8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8" h="23">
                  <a:moveTo>
                    <a:pt x="12" y="23"/>
                  </a:moveTo>
                  <a:cubicBezTo>
                    <a:pt x="12" y="23"/>
                    <a:pt x="12" y="23"/>
                    <a:pt x="11" y="23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3"/>
                    <a:pt x="5" y="23"/>
                    <a:pt x="5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5" y="0"/>
                    <a:pt x="18" y="3"/>
                    <a:pt x="18" y="8"/>
                  </a:cubicBezTo>
                  <a:cubicBezTo>
                    <a:pt x="18" y="10"/>
                    <a:pt x="16" y="13"/>
                    <a:pt x="14" y="14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8" y="23"/>
                    <a:pt x="18" y="23"/>
                    <a:pt x="18" y="23"/>
                  </a:cubicBezTo>
                  <a:lnTo>
                    <a:pt x="12" y="23"/>
                  </a:lnTo>
                  <a:close/>
                  <a:moveTo>
                    <a:pt x="12" y="8"/>
                  </a:moveTo>
                  <a:cubicBezTo>
                    <a:pt x="12" y="6"/>
                    <a:pt x="11" y="5"/>
                    <a:pt x="9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11" y="10"/>
                    <a:pt x="12" y="9"/>
                    <a:pt x="12" y="8"/>
                  </a:cubicBez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62" name="Freeform 11"/>
            <p:cNvSpPr>
              <a:spLocks/>
            </p:cNvSpPr>
            <p:nvPr userDrawn="1"/>
          </p:nvSpPr>
          <p:spPr bwMode="auto">
            <a:xfrm>
              <a:off x="3749" y="4111"/>
              <a:ext cx="32" cy="41"/>
            </a:xfrm>
            <a:custGeom>
              <a:avLst/>
              <a:gdLst>
                <a:gd name="T0" fmla="*/ 0 w 19"/>
                <a:gd name="T1" fmla="*/ 12 h 24"/>
                <a:gd name="T2" fmla="*/ 1 w 19"/>
                <a:gd name="T3" fmla="*/ 5 h 24"/>
                <a:gd name="T4" fmla="*/ 9 w 19"/>
                <a:gd name="T5" fmla="*/ 0 h 24"/>
                <a:gd name="T6" fmla="*/ 18 w 19"/>
                <a:gd name="T7" fmla="*/ 5 h 24"/>
                <a:gd name="T8" fmla="*/ 18 w 19"/>
                <a:gd name="T9" fmla="*/ 5 h 24"/>
                <a:gd name="T10" fmla="*/ 13 w 19"/>
                <a:gd name="T11" fmla="*/ 7 h 24"/>
                <a:gd name="T12" fmla="*/ 13 w 19"/>
                <a:gd name="T13" fmla="*/ 7 h 24"/>
                <a:gd name="T14" fmla="*/ 9 w 19"/>
                <a:gd name="T15" fmla="*/ 5 h 24"/>
                <a:gd name="T16" fmla="*/ 6 w 19"/>
                <a:gd name="T17" fmla="*/ 7 h 24"/>
                <a:gd name="T18" fmla="*/ 6 w 19"/>
                <a:gd name="T19" fmla="*/ 12 h 24"/>
                <a:gd name="T20" fmla="*/ 6 w 19"/>
                <a:gd name="T21" fmla="*/ 16 h 24"/>
                <a:gd name="T22" fmla="*/ 10 w 19"/>
                <a:gd name="T23" fmla="*/ 18 h 24"/>
                <a:gd name="T24" fmla="*/ 13 w 19"/>
                <a:gd name="T25" fmla="*/ 17 h 24"/>
                <a:gd name="T26" fmla="*/ 13 w 19"/>
                <a:gd name="T27" fmla="*/ 15 h 24"/>
                <a:gd name="T28" fmla="*/ 13 w 19"/>
                <a:gd name="T29" fmla="*/ 15 h 24"/>
                <a:gd name="T30" fmla="*/ 10 w 19"/>
                <a:gd name="T31" fmla="*/ 15 h 24"/>
                <a:gd name="T32" fmla="*/ 10 w 19"/>
                <a:gd name="T33" fmla="*/ 14 h 24"/>
                <a:gd name="T34" fmla="*/ 10 w 19"/>
                <a:gd name="T35" fmla="*/ 11 h 24"/>
                <a:gd name="T36" fmla="*/ 10 w 19"/>
                <a:gd name="T37" fmla="*/ 10 h 24"/>
                <a:gd name="T38" fmla="*/ 18 w 19"/>
                <a:gd name="T39" fmla="*/ 10 h 24"/>
                <a:gd name="T40" fmla="*/ 19 w 19"/>
                <a:gd name="T41" fmla="*/ 11 h 24"/>
                <a:gd name="T42" fmla="*/ 19 w 19"/>
                <a:gd name="T43" fmla="*/ 12 h 24"/>
                <a:gd name="T44" fmla="*/ 18 w 19"/>
                <a:gd name="T45" fmla="*/ 18 h 24"/>
                <a:gd name="T46" fmla="*/ 9 w 19"/>
                <a:gd name="T47" fmla="*/ 24 h 24"/>
                <a:gd name="T48" fmla="*/ 1 w 19"/>
                <a:gd name="T49" fmla="*/ 18 h 24"/>
                <a:gd name="T50" fmla="*/ 0 w 19"/>
                <a:gd name="T51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9" h="24">
                  <a:moveTo>
                    <a:pt x="0" y="12"/>
                  </a:moveTo>
                  <a:cubicBezTo>
                    <a:pt x="0" y="9"/>
                    <a:pt x="0" y="7"/>
                    <a:pt x="1" y="5"/>
                  </a:cubicBezTo>
                  <a:cubicBezTo>
                    <a:pt x="2" y="2"/>
                    <a:pt x="5" y="0"/>
                    <a:pt x="9" y="0"/>
                  </a:cubicBezTo>
                  <a:cubicBezTo>
                    <a:pt x="14" y="0"/>
                    <a:pt x="17" y="2"/>
                    <a:pt x="18" y="5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2" y="6"/>
                    <a:pt x="11" y="5"/>
                    <a:pt x="9" y="5"/>
                  </a:cubicBezTo>
                  <a:cubicBezTo>
                    <a:pt x="8" y="5"/>
                    <a:pt x="7" y="6"/>
                    <a:pt x="6" y="7"/>
                  </a:cubicBezTo>
                  <a:cubicBezTo>
                    <a:pt x="6" y="8"/>
                    <a:pt x="6" y="9"/>
                    <a:pt x="6" y="12"/>
                  </a:cubicBezTo>
                  <a:cubicBezTo>
                    <a:pt x="6" y="14"/>
                    <a:pt x="6" y="16"/>
                    <a:pt x="6" y="16"/>
                  </a:cubicBezTo>
                  <a:cubicBezTo>
                    <a:pt x="7" y="18"/>
                    <a:pt x="8" y="18"/>
                    <a:pt x="10" y="18"/>
                  </a:cubicBezTo>
                  <a:cubicBezTo>
                    <a:pt x="11" y="18"/>
                    <a:pt x="12" y="18"/>
                    <a:pt x="13" y="17"/>
                  </a:cubicBezTo>
                  <a:cubicBezTo>
                    <a:pt x="13" y="16"/>
                    <a:pt x="13" y="16"/>
                    <a:pt x="13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0" y="15"/>
                    <a:pt x="10" y="14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9" y="10"/>
                    <a:pt x="19" y="10"/>
                    <a:pt x="19" y="11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19" y="15"/>
                    <a:pt x="19" y="16"/>
                    <a:pt x="18" y="18"/>
                  </a:cubicBezTo>
                  <a:cubicBezTo>
                    <a:pt x="17" y="22"/>
                    <a:pt x="14" y="24"/>
                    <a:pt x="9" y="24"/>
                  </a:cubicBezTo>
                  <a:cubicBezTo>
                    <a:pt x="5" y="24"/>
                    <a:pt x="2" y="22"/>
                    <a:pt x="1" y="18"/>
                  </a:cubicBezTo>
                  <a:cubicBezTo>
                    <a:pt x="0" y="16"/>
                    <a:pt x="0" y="15"/>
                    <a:pt x="0" y="12"/>
                  </a:cubicBez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63" name="Freeform 12"/>
            <p:cNvSpPr>
              <a:spLocks/>
            </p:cNvSpPr>
            <p:nvPr userDrawn="1"/>
          </p:nvSpPr>
          <p:spPr bwMode="auto">
            <a:xfrm>
              <a:off x="3824" y="4111"/>
              <a:ext cx="31" cy="41"/>
            </a:xfrm>
            <a:custGeom>
              <a:avLst/>
              <a:gdLst>
                <a:gd name="T0" fmla="*/ 0 w 18"/>
                <a:gd name="T1" fmla="*/ 14 h 24"/>
                <a:gd name="T2" fmla="*/ 0 w 18"/>
                <a:gd name="T3" fmla="*/ 0 h 24"/>
                <a:gd name="T4" fmla="*/ 0 w 18"/>
                <a:gd name="T5" fmla="*/ 0 h 24"/>
                <a:gd name="T6" fmla="*/ 5 w 18"/>
                <a:gd name="T7" fmla="*/ 0 h 24"/>
                <a:gd name="T8" fmla="*/ 6 w 18"/>
                <a:gd name="T9" fmla="*/ 0 h 24"/>
                <a:gd name="T10" fmla="*/ 6 w 18"/>
                <a:gd name="T11" fmla="*/ 15 h 24"/>
                <a:gd name="T12" fmla="*/ 9 w 18"/>
                <a:gd name="T13" fmla="*/ 18 h 24"/>
                <a:gd name="T14" fmla="*/ 12 w 18"/>
                <a:gd name="T15" fmla="*/ 15 h 24"/>
                <a:gd name="T16" fmla="*/ 12 w 18"/>
                <a:gd name="T17" fmla="*/ 0 h 24"/>
                <a:gd name="T18" fmla="*/ 12 w 18"/>
                <a:gd name="T19" fmla="*/ 0 h 24"/>
                <a:gd name="T20" fmla="*/ 18 w 18"/>
                <a:gd name="T21" fmla="*/ 0 h 24"/>
                <a:gd name="T22" fmla="*/ 18 w 18"/>
                <a:gd name="T23" fmla="*/ 0 h 24"/>
                <a:gd name="T24" fmla="*/ 18 w 18"/>
                <a:gd name="T25" fmla="*/ 14 h 24"/>
                <a:gd name="T26" fmla="*/ 9 w 18"/>
                <a:gd name="T27" fmla="*/ 24 h 24"/>
                <a:gd name="T28" fmla="*/ 0 w 18"/>
                <a:gd name="T29" fmla="*/ 1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" h="24">
                  <a:moveTo>
                    <a:pt x="0" y="1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6" y="0"/>
                    <a:pt x="6" y="0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17"/>
                    <a:pt x="7" y="18"/>
                    <a:pt x="9" y="18"/>
                  </a:cubicBezTo>
                  <a:cubicBezTo>
                    <a:pt x="11" y="18"/>
                    <a:pt x="12" y="17"/>
                    <a:pt x="12" y="15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18" y="20"/>
                    <a:pt x="14" y="24"/>
                    <a:pt x="9" y="24"/>
                  </a:cubicBezTo>
                  <a:cubicBezTo>
                    <a:pt x="3" y="24"/>
                    <a:pt x="0" y="20"/>
                    <a:pt x="0" y="14"/>
                  </a:cubicBez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64" name="Freeform 13"/>
            <p:cNvSpPr>
              <a:spLocks/>
            </p:cNvSpPr>
            <p:nvPr userDrawn="1"/>
          </p:nvSpPr>
          <p:spPr bwMode="auto">
            <a:xfrm>
              <a:off x="3872" y="4111"/>
              <a:ext cx="32" cy="40"/>
            </a:xfrm>
            <a:custGeom>
              <a:avLst/>
              <a:gdLst>
                <a:gd name="T0" fmla="*/ 0 w 19"/>
                <a:gd name="T1" fmla="*/ 0 h 23"/>
                <a:gd name="T2" fmla="*/ 1 w 19"/>
                <a:gd name="T3" fmla="*/ 0 h 23"/>
                <a:gd name="T4" fmla="*/ 6 w 19"/>
                <a:gd name="T5" fmla="*/ 0 h 23"/>
                <a:gd name="T6" fmla="*/ 6 w 19"/>
                <a:gd name="T7" fmla="*/ 0 h 23"/>
                <a:gd name="T8" fmla="*/ 13 w 19"/>
                <a:gd name="T9" fmla="*/ 14 h 23"/>
                <a:gd name="T10" fmla="*/ 13 w 19"/>
                <a:gd name="T11" fmla="*/ 14 h 23"/>
                <a:gd name="T12" fmla="*/ 13 w 19"/>
                <a:gd name="T13" fmla="*/ 0 h 23"/>
                <a:gd name="T14" fmla="*/ 14 w 19"/>
                <a:gd name="T15" fmla="*/ 0 h 23"/>
                <a:gd name="T16" fmla="*/ 19 w 19"/>
                <a:gd name="T17" fmla="*/ 0 h 23"/>
                <a:gd name="T18" fmla="*/ 19 w 19"/>
                <a:gd name="T19" fmla="*/ 0 h 23"/>
                <a:gd name="T20" fmla="*/ 19 w 19"/>
                <a:gd name="T21" fmla="*/ 23 h 23"/>
                <a:gd name="T22" fmla="*/ 19 w 19"/>
                <a:gd name="T23" fmla="*/ 23 h 23"/>
                <a:gd name="T24" fmla="*/ 14 w 19"/>
                <a:gd name="T25" fmla="*/ 23 h 23"/>
                <a:gd name="T26" fmla="*/ 13 w 19"/>
                <a:gd name="T27" fmla="*/ 23 h 23"/>
                <a:gd name="T28" fmla="*/ 6 w 19"/>
                <a:gd name="T29" fmla="*/ 10 h 23"/>
                <a:gd name="T30" fmla="*/ 6 w 19"/>
                <a:gd name="T31" fmla="*/ 10 h 23"/>
                <a:gd name="T32" fmla="*/ 6 w 19"/>
                <a:gd name="T33" fmla="*/ 23 h 23"/>
                <a:gd name="T34" fmla="*/ 6 w 19"/>
                <a:gd name="T35" fmla="*/ 23 h 23"/>
                <a:gd name="T36" fmla="*/ 1 w 19"/>
                <a:gd name="T37" fmla="*/ 23 h 23"/>
                <a:gd name="T38" fmla="*/ 0 w 19"/>
                <a:gd name="T39" fmla="*/ 23 h 23"/>
                <a:gd name="T40" fmla="*/ 0 w 19"/>
                <a:gd name="T4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9" h="23">
                  <a:moveTo>
                    <a:pt x="0" y="0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14" y="0"/>
                    <a:pt x="14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13" y="23"/>
                    <a:pt x="13" y="23"/>
                    <a:pt x="13" y="23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1" y="23"/>
                    <a:pt x="0" y="23"/>
                    <a:pt x="0" y="2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65" name="Freeform 14"/>
            <p:cNvSpPr>
              <a:spLocks/>
            </p:cNvSpPr>
            <p:nvPr userDrawn="1"/>
          </p:nvSpPr>
          <p:spPr bwMode="auto">
            <a:xfrm>
              <a:off x="3921" y="4111"/>
              <a:ext cx="10" cy="40"/>
            </a:xfrm>
            <a:custGeom>
              <a:avLst/>
              <a:gdLst>
                <a:gd name="T0" fmla="*/ 0 w 6"/>
                <a:gd name="T1" fmla="*/ 0 h 23"/>
                <a:gd name="T2" fmla="*/ 1 w 6"/>
                <a:gd name="T3" fmla="*/ 0 h 23"/>
                <a:gd name="T4" fmla="*/ 6 w 6"/>
                <a:gd name="T5" fmla="*/ 0 h 23"/>
                <a:gd name="T6" fmla="*/ 6 w 6"/>
                <a:gd name="T7" fmla="*/ 0 h 23"/>
                <a:gd name="T8" fmla="*/ 6 w 6"/>
                <a:gd name="T9" fmla="*/ 23 h 23"/>
                <a:gd name="T10" fmla="*/ 6 w 6"/>
                <a:gd name="T11" fmla="*/ 23 h 23"/>
                <a:gd name="T12" fmla="*/ 1 w 6"/>
                <a:gd name="T13" fmla="*/ 23 h 23"/>
                <a:gd name="T14" fmla="*/ 0 w 6"/>
                <a:gd name="T15" fmla="*/ 23 h 23"/>
                <a:gd name="T16" fmla="*/ 0 w 6"/>
                <a:gd name="T17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23">
                  <a:moveTo>
                    <a:pt x="0" y="0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1" y="23"/>
                    <a:pt x="0" y="23"/>
                    <a:pt x="0" y="2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66" name="Freeform 15"/>
            <p:cNvSpPr>
              <a:spLocks/>
            </p:cNvSpPr>
            <p:nvPr userDrawn="1"/>
          </p:nvSpPr>
          <p:spPr bwMode="auto">
            <a:xfrm>
              <a:off x="3947" y="4111"/>
              <a:ext cx="36" cy="40"/>
            </a:xfrm>
            <a:custGeom>
              <a:avLst/>
              <a:gdLst>
                <a:gd name="T0" fmla="*/ 8 w 21"/>
                <a:gd name="T1" fmla="*/ 23 h 23"/>
                <a:gd name="T2" fmla="*/ 8 w 21"/>
                <a:gd name="T3" fmla="*/ 23 h 23"/>
                <a:gd name="T4" fmla="*/ 0 w 21"/>
                <a:gd name="T5" fmla="*/ 1 h 23"/>
                <a:gd name="T6" fmla="*/ 1 w 21"/>
                <a:gd name="T7" fmla="*/ 0 h 23"/>
                <a:gd name="T8" fmla="*/ 6 w 21"/>
                <a:gd name="T9" fmla="*/ 0 h 23"/>
                <a:gd name="T10" fmla="*/ 7 w 21"/>
                <a:gd name="T11" fmla="*/ 0 h 23"/>
                <a:gd name="T12" fmla="*/ 11 w 21"/>
                <a:gd name="T13" fmla="*/ 14 h 23"/>
                <a:gd name="T14" fmla="*/ 11 w 21"/>
                <a:gd name="T15" fmla="*/ 14 h 23"/>
                <a:gd name="T16" fmla="*/ 15 w 21"/>
                <a:gd name="T17" fmla="*/ 0 h 23"/>
                <a:gd name="T18" fmla="*/ 15 w 21"/>
                <a:gd name="T19" fmla="*/ 0 h 23"/>
                <a:gd name="T20" fmla="*/ 21 w 21"/>
                <a:gd name="T21" fmla="*/ 0 h 23"/>
                <a:gd name="T22" fmla="*/ 21 w 21"/>
                <a:gd name="T23" fmla="*/ 1 h 23"/>
                <a:gd name="T24" fmla="*/ 14 w 21"/>
                <a:gd name="T25" fmla="*/ 23 h 23"/>
                <a:gd name="T26" fmla="*/ 13 w 21"/>
                <a:gd name="T27" fmla="*/ 23 h 23"/>
                <a:gd name="T28" fmla="*/ 8 w 21"/>
                <a:gd name="T29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" h="23">
                  <a:moveTo>
                    <a:pt x="8" y="23"/>
                  </a:moveTo>
                  <a:cubicBezTo>
                    <a:pt x="8" y="23"/>
                    <a:pt x="8" y="23"/>
                    <a:pt x="8" y="2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0"/>
                    <a:pt x="21" y="0"/>
                    <a:pt x="21" y="1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14" y="23"/>
                    <a:pt x="14" y="23"/>
                    <a:pt x="13" y="23"/>
                  </a:cubicBezTo>
                  <a:lnTo>
                    <a:pt x="8" y="23"/>
                  </a:ln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67" name="Freeform 16"/>
            <p:cNvSpPr>
              <a:spLocks/>
            </p:cNvSpPr>
            <p:nvPr userDrawn="1"/>
          </p:nvSpPr>
          <p:spPr bwMode="auto">
            <a:xfrm>
              <a:off x="3998" y="4111"/>
              <a:ext cx="27" cy="40"/>
            </a:xfrm>
            <a:custGeom>
              <a:avLst/>
              <a:gdLst>
                <a:gd name="T0" fmla="*/ 0 w 16"/>
                <a:gd name="T1" fmla="*/ 0 h 23"/>
                <a:gd name="T2" fmla="*/ 0 w 16"/>
                <a:gd name="T3" fmla="*/ 0 h 23"/>
                <a:gd name="T4" fmla="*/ 16 w 16"/>
                <a:gd name="T5" fmla="*/ 0 h 23"/>
                <a:gd name="T6" fmla="*/ 16 w 16"/>
                <a:gd name="T7" fmla="*/ 0 h 23"/>
                <a:gd name="T8" fmla="*/ 16 w 16"/>
                <a:gd name="T9" fmla="*/ 5 h 23"/>
                <a:gd name="T10" fmla="*/ 16 w 16"/>
                <a:gd name="T11" fmla="*/ 5 h 23"/>
                <a:gd name="T12" fmla="*/ 6 w 16"/>
                <a:gd name="T13" fmla="*/ 5 h 23"/>
                <a:gd name="T14" fmla="*/ 6 w 16"/>
                <a:gd name="T15" fmla="*/ 5 h 23"/>
                <a:gd name="T16" fmla="*/ 6 w 16"/>
                <a:gd name="T17" fmla="*/ 9 h 23"/>
                <a:gd name="T18" fmla="*/ 6 w 16"/>
                <a:gd name="T19" fmla="*/ 9 h 23"/>
                <a:gd name="T20" fmla="*/ 14 w 16"/>
                <a:gd name="T21" fmla="*/ 9 h 23"/>
                <a:gd name="T22" fmla="*/ 14 w 16"/>
                <a:gd name="T23" fmla="*/ 9 h 23"/>
                <a:gd name="T24" fmla="*/ 14 w 16"/>
                <a:gd name="T25" fmla="*/ 14 h 23"/>
                <a:gd name="T26" fmla="*/ 14 w 16"/>
                <a:gd name="T27" fmla="*/ 14 h 23"/>
                <a:gd name="T28" fmla="*/ 6 w 16"/>
                <a:gd name="T29" fmla="*/ 14 h 23"/>
                <a:gd name="T30" fmla="*/ 6 w 16"/>
                <a:gd name="T31" fmla="*/ 14 h 23"/>
                <a:gd name="T32" fmla="*/ 6 w 16"/>
                <a:gd name="T33" fmla="*/ 18 h 23"/>
                <a:gd name="T34" fmla="*/ 6 w 16"/>
                <a:gd name="T35" fmla="*/ 18 h 23"/>
                <a:gd name="T36" fmla="*/ 16 w 16"/>
                <a:gd name="T37" fmla="*/ 18 h 23"/>
                <a:gd name="T38" fmla="*/ 16 w 16"/>
                <a:gd name="T39" fmla="*/ 19 h 23"/>
                <a:gd name="T40" fmla="*/ 16 w 16"/>
                <a:gd name="T41" fmla="*/ 23 h 23"/>
                <a:gd name="T42" fmla="*/ 16 w 16"/>
                <a:gd name="T43" fmla="*/ 23 h 23"/>
                <a:gd name="T44" fmla="*/ 0 w 16"/>
                <a:gd name="T45" fmla="*/ 23 h 23"/>
                <a:gd name="T46" fmla="*/ 0 w 16"/>
                <a:gd name="T47" fmla="*/ 23 h 23"/>
                <a:gd name="T48" fmla="*/ 0 w 16"/>
                <a:gd name="T4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6" h="2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6" y="18"/>
                    <a:pt x="16" y="18"/>
                    <a:pt x="16" y="19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68" name="Freeform 17"/>
            <p:cNvSpPr>
              <a:spLocks noEditPoints="1"/>
            </p:cNvSpPr>
            <p:nvPr userDrawn="1"/>
          </p:nvSpPr>
          <p:spPr bwMode="auto">
            <a:xfrm>
              <a:off x="4042" y="4111"/>
              <a:ext cx="33" cy="40"/>
            </a:xfrm>
            <a:custGeom>
              <a:avLst/>
              <a:gdLst>
                <a:gd name="T0" fmla="*/ 12 w 19"/>
                <a:gd name="T1" fmla="*/ 23 h 23"/>
                <a:gd name="T2" fmla="*/ 12 w 19"/>
                <a:gd name="T3" fmla="*/ 23 h 23"/>
                <a:gd name="T4" fmla="*/ 8 w 19"/>
                <a:gd name="T5" fmla="*/ 15 h 23"/>
                <a:gd name="T6" fmla="*/ 6 w 19"/>
                <a:gd name="T7" fmla="*/ 15 h 23"/>
                <a:gd name="T8" fmla="*/ 6 w 19"/>
                <a:gd name="T9" fmla="*/ 15 h 23"/>
                <a:gd name="T10" fmla="*/ 6 w 19"/>
                <a:gd name="T11" fmla="*/ 23 h 23"/>
                <a:gd name="T12" fmla="*/ 6 w 19"/>
                <a:gd name="T13" fmla="*/ 23 h 23"/>
                <a:gd name="T14" fmla="*/ 0 w 19"/>
                <a:gd name="T15" fmla="*/ 23 h 23"/>
                <a:gd name="T16" fmla="*/ 0 w 19"/>
                <a:gd name="T17" fmla="*/ 23 h 23"/>
                <a:gd name="T18" fmla="*/ 0 w 19"/>
                <a:gd name="T19" fmla="*/ 0 h 23"/>
                <a:gd name="T20" fmla="*/ 0 w 19"/>
                <a:gd name="T21" fmla="*/ 0 h 23"/>
                <a:gd name="T22" fmla="*/ 10 w 19"/>
                <a:gd name="T23" fmla="*/ 0 h 23"/>
                <a:gd name="T24" fmla="*/ 18 w 19"/>
                <a:gd name="T25" fmla="*/ 8 h 23"/>
                <a:gd name="T26" fmla="*/ 14 w 19"/>
                <a:gd name="T27" fmla="*/ 14 h 23"/>
                <a:gd name="T28" fmla="*/ 18 w 19"/>
                <a:gd name="T29" fmla="*/ 23 h 23"/>
                <a:gd name="T30" fmla="*/ 18 w 19"/>
                <a:gd name="T31" fmla="*/ 23 h 23"/>
                <a:gd name="T32" fmla="*/ 12 w 19"/>
                <a:gd name="T33" fmla="*/ 23 h 23"/>
                <a:gd name="T34" fmla="*/ 12 w 19"/>
                <a:gd name="T35" fmla="*/ 8 h 23"/>
                <a:gd name="T36" fmla="*/ 9 w 19"/>
                <a:gd name="T37" fmla="*/ 5 h 23"/>
                <a:gd name="T38" fmla="*/ 6 w 19"/>
                <a:gd name="T39" fmla="*/ 5 h 23"/>
                <a:gd name="T40" fmla="*/ 6 w 19"/>
                <a:gd name="T41" fmla="*/ 5 h 23"/>
                <a:gd name="T42" fmla="*/ 6 w 19"/>
                <a:gd name="T43" fmla="*/ 10 h 23"/>
                <a:gd name="T44" fmla="*/ 6 w 19"/>
                <a:gd name="T45" fmla="*/ 10 h 23"/>
                <a:gd name="T46" fmla="*/ 9 w 19"/>
                <a:gd name="T47" fmla="*/ 10 h 23"/>
                <a:gd name="T48" fmla="*/ 12 w 19"/>
                <a:gd name="T49" fmla="*/ 8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9" h="23">
                  <a:moveTo>
                    <a:pt x="12" y="23"/>
                  </a:moveTo>
                  <a:cubicBezTo>
                    <a:pt x="12" y="23"/>
                    <a:pt x="12" y="23"/>
                    <a:pt x="12" y="23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5" y="0"/>
                    <a:pt x="18" y="3"/>
                    <a:pt x="18" y="8"/>
                  </a:cubicBezTo>
                  <a:cubicBezTo>
                    <a:pt x="18" y="10"/>
                    <a:pt x="17" y="13"/>
                    <a:pt x="14" y="14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9" y="23"/>
                    <a:pt x="18" y="23"/>
                    <a:pt x="18" y="23"/>
                  </a:cubicBezTo>
                  <a:lnTo>
                    <a:pt x="12" y="23"/>
                  </a:lnTo>
                  <a:close/>
                  <a:moveTo>
                    <a:pt x="12" y="8"/>
                  </a:moveTo>
                  <a:cubicBezTo>
                    <a:pt x="12" y="6"/>
                    <a:pt x="11" y="5"/>
                    <a:pt x="9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11" y="10"/>
                    <a:pt x="12" y="9"/>
                    <a:pt x="12" y="8"/>
                  </a:cubicBez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69" name="Freeform 18"/>
            <p:cNvSpPr>
              <a:spLocks/>
            </p:cNvSpPr>
            <p:nvPr userDrawn="1"/>
          </p:nvSpPr>
          <p:spPr bwMode="auto">
            <a:xfrm>
              <a:off x="4089" y="4111"/>
              <a:ext cx="32" cy="41"/>
            </a:xfrm>
            <a:custGeom>
              <a:avLst/>
              <a:gdLst>
                <a:gd name="T0" fmla="*/ 0 w 19"/>
                <a:gd name="T1" fmla="*/ 20 h 24"/>
                <a:gd name="T2" fmla="*/ 0 w 19"/>
                <a:gd name="T3" fmla="*/ 20 h 24"/>
                <a:gd name="T4" fmla="*/ 3 w 19"/>
                <a:gd name="T5" fmla="*/ 16 h 24"/>
                <a:gd name="T6" fmla="*/ 4 w 19"/>
                <a:gd name="T7" fmla="*/ 16 h 24"/>
                <a:gd name="T8" fmla="*/ 9 w 19"/>
                <a:gd name="T9" fmla="*/ 19 h 24"/>
                <a:gd name="T10" fmla="*/ 13 w 19"/>
                <a:gd name="T11" fmla="*/ 16 h 24"/>
                <a:gd name="T12" fmla="*/ 10 w 19"/>
                <a:gd name="T13" fmla="*/ 14 h 24"/>
                <a:gd name="T14" fmla="*/ 9 w 19"/>
                <a:gd name="T15" fmla="*/ 14 h 24"/>
                <a:gd name="T16" fmla="*/ 1 w 19"/>
                <a:gd name="T17" fmla="*/ 7 h 24"/>
                <a:gd name="T18" fmla="*/ 9 w 19"/>
                <a:gd name="T19" fmla="*/ 0 h 24"/>
                <a:gd name="T20" fmla="*/ 18 w 19"/>
                <a:gd name="T21" fmla="*/ 2 h 24"/>
                <a:gd name="T22" fmla="*/ 18 w 19"/>
                <a:gd name="T23" fmla="*/ 3 h 24"/>
                <a:gd name="T24" fmla="*/ 15 w 19"/>
                <a:gd name="T25" fmla="*/ 7 h 24"/>
                <a:gd name="T26" fmla="*/ 15 w 19"/>
                <a:gd name="T27" fmla="*/ 7 h 24"/>
                <a:gd name="T28" fmla="*/ 10 w 19"/>
                <a:gd name="T29" fmla="*/ 5 h 24"/>
                <a:gd name="T30" fmla="*/ 7 w 19"/>
                <a:gd name="T31" fmla="*/ 7 h 24"/>
                <a:gd name="T32" fmla="*/ 10 w 19"/>
                <a:gd name="T33" fmla="*/ 9 h 24"/>
                <a:gd name="T34" fmla="*/ 11 w 19"/>
                <a:gd name="T35" fmla="*/ 9 h 24"/>
                <a:gd name="T36" fmla="*/ 19 w 19"/>
                <a:gd name="T37" fmla="*/ 16 h 24"/>
                <a:gd name="T38" fmla="*/ 9 w 19"/>
                <a:gd name="T39" fmla="*/ 24 h 24"/>
                <a:gd name="T40" fmla="*/ 0 w 19"/>
                <a:gd name="T41" fmla="*/ 2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9" h="24"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6"/>
                    <a:pt x="3" y="16"/>
                    <a:pt x="4" y="16"/>
                  </a:cubicBezTo>
                  <a:cubicBezTo>
                    <a:pt x="5" y="17"/>
                    <a:pt x="7" y="19"/>
                    <a:pt x="9" y="19"/>
                  </a:cubicBezTo>
                  <a:cubicBezTo>
                    <a:pt x="12" y="19"/>
                    <a:pt x="13" y="18"/>
                    <a:pt x="13" y="16"/>
                  </a:cubicBezTo>
                  <a:cubicBezTo>
                    <a:pt x="13" y="15"/>
                    <a:pt x="12" y="15"/>
                    <a:pt x="10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4" y="14"/>
                    <a:pt x="1" y="11"/>
                    <a:pt x="1" y="7"/>
                  </a:cubicBezTo>
                  <a:cubicBezTo>
                    <a:pt x="1" y="3"/>
                    <a:pt x="4" y="0"/>
                    <a:pt x="9" y="0"/>
                  </a:cubicBezTo>
                  <a:cubicBezTo>
                    <a:pt x="13" y="0"/>
                    <a:pt x="16" y="1"/>
                    <a:pt x="18" y="2"/>
                  </a:cubicBezTo>
                  <a:cubicBezTo>
                    <a:pt x="18" y="2"/>
                    <a:pt x="18" y="3"/>
                    <a:pt x="18" y="3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3" y="6"/>
                    <a:pt x="11" y="5"/>
                    <a:pt x="10" y="5"/>
                  </a:cubicBezTo>
                  <a:cubicBezTo>
                    <a:pt x="8" y="5"/>
                    <a:pt x="7" y="6"/>
                    <a:pt x="7" y="7"/>
                  </a:cubicBezTo>
                  <a:cubicBezTo>
                    <a:pt x="7" y="8"/>
                    <a:pt x="8" y="8"/>
                    <a:pt x="10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6" y="10"/>
                    <a:pt x="19" y="12"/>
                    <a:pt x="19" y="16"/>
                  </a:cubicBezTo>
                  <a:cubicBezTo>
                    <a:pt x="19" y="21"/>
                    <a:pt x="16" y="24"/>
                    <a:pt x="9" y="24"/>
                  </a:cubicBezTo>
                  <a:cubicBezTo>
                    <a:pt x="6" y="24"/>
                    <a:pt x="2" y="22"/>
                    <a:pt x="0" y="20"/>
                  </a:cubicBez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70" name="Freeform 19"/>
            <p:cNvSpPr>
              <a:spLocks/>
            </p:cNvSpPr>
            <p:nvPr userDrawn="1"/>
          </p:nvSpPr>
          <p:spPr bwMode="auto">
            <a:xfrm>
              <a:off x="4136" y="4111"/>
              <a:ext cx="11" cy="40"/>
            </a:xfrm>
            <a:custGeom>
              <a:avLst/>
              <a:gdLst>
                <a:gd name="T0" fmla="*/ 0 w 6"/>
                <a:gd name="T1" fmla="*/ 0 h 23"/>
                <a:gd name="T2" fmla="*/ 1 w 6"/>
                <a:gd name="T3" fmla="*/ 0 h 23"/>
                <a:gd name="T4" fmla="*/ 6 w 6"/>
                <a:gd name="T5" fmla="*/ 0 h 23"/>
                <a:gd name="T6" fmla="*/ 6 w 6"/>
                <a:gd name="T7" fmla="*/ 0 h 23"/>
                <a:gd name="T8" fmla="*/ 6 w 6"/>
                <a:gd name="T9" fmla="*/ 23 h 23"/>
                <a:gd name="T10" fmla="*/ 6 w 6"/>
                <a:gd name="T11" fmla="*/ 23 h 23"/>
                <a:gd name="T12" fmla="*/ 1 w 6"/>
                <a:gd name="T13" fmla="*/ 23 h 23"/>
                <a:gd name="T14" fmla="*/ 0 w 6"/>
                <a:gd name="T15" fmla="*/ 23 h 23"/>
                <a:gd name="T16" fmla="*/ 0 w 6"/>
                <a:gd name="T17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23">
                  <a:moveTo>
                    <a:pt x="0" y="0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1" y="23"/>
                    <a:pt x="0" y="23"/>
                    <a:pt x="0" y="2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71" name="Freeform 20"/>
            <p:cNvSpPr>
              <a:spLocks/>
            </p:cNvSpPr>
            <p:nvPr userDrawn="1"/>
          </p:nvSpPr>
          <p:spPr bwMode="auto">
            <a:xfrm>
              <a:off x="4164" y="4111"/>
              <a:ext cx="31" cy="40"/>
            </a:xfrm>
            <a:custGeom>
              <a:avLst/>
              <a:gdLst>
                <a:gd name="T0" fmla="*/ 6 w 18"/>
                <a:gd name="T1" fmla="*/ 23 h 23"/>
                <a:gd name="T2" fmla="*/ 6 w 18"/>
                <a:gd name="T3" fmla="*/ 23 h 23"/>
                <a:gd name="T4" fmla="*/ 6 w 18"/>
                <a:gd name="T5" fmla="*/ 23 h 23"/>
                <a:gd name="T6" fmla="*/ 6 w 18"/>
                <a:gd name="T7" fmla="*/ 23 h 23"/>
                <a:gd name="T8" fmla="*/ 6 w 18"/>
                <a:gd name="T9" fmla="*/ 23 h 23"/>
                <a:gd name="T10" fmla="*/ 6 w 18"/>
                <a:gd name="T11" fmla="*/ 6 h 23"/>
                <a:gd name="T12" fmla="*/ 6 w 18"/>
                <a:gd name="T13" fmla="*/ 5 h 23"/>
                <a:gd name="T14" fmla="*/ 6 w 18"/>
                <a:gd name="T15" fmla="*/ 5 h 23"/>
                <a:gd name="T16" fmla="*/ 0 w 18"/>
                <a:gd name="T17" fmla="*/ 5 h 23"/>
                <a:gd name="T18" fmla="*/ 0 w 18"/>
                <a:gd name="T19" fmla="*/ 5 h 23"/>
                <a:gd name="T20" fmla="*/ 0 w 18"/>
                <a:gd name="T21" fmla="*/ 5 h 23"/>
                <a:gd name="T22" fmla="*/ 0 w 18"/>
                <a:gd name="T23" fmla="*/ 5 h 23"/>
                <a:gd name="T24" fmla="*/ 0 w 18"/>
                <a:gd name="T25" fmla="*/ 5 h 23"/>
                <a:gd name="T26" fmla="*/ 0 w 18"/>
                <a:gd name="T27" fmla="*/ 5 h 23"/>
                <a:gd name="T28" fmla="*/ 0 w 18"/>
                <a:gd name="T29" fmla="*/ 0 h 23"/>
                <a:gd name="T30" fmla="*/ 0 w 18"/>
                <a:gd name="T31" fmla="*/ 0 h 23"/>
                <a:gd name="T32" fmla="*/ 0 w 18"/>
                <a:gd name="T33" fmla="*/ 0 h 23"/>
                <a:gd name="T34" fmla="*/ 18 w 18"/>
                <a:gd name="T35" fmla="*/ 0 h 23"/>
                <a:gd name="T36" fmla="*/ 18 w 18"/>
                <a:gd name="T37" fmla="*/ 0 h 23"/>
                <a:gd name="T38" fmla="*/ 18 w 18"/>
                <a:gd name="T39" fmla="*/ 0 h 23"/>
                <a:gd name="T40" fmla="*/ 18 w 18"/>
                <a:gd name="T41" fmla="*/ 0 h 23"/>
                <a:gd name="T42" fmla="*/ 18 w 18"/>
                <a:gd name="T43" fmla="*/ 5 h 23"/>
                <a:gd name="T44" fmla="*/ 18 w 18"/>
                <a:gd name="T45" fmla="*/ 5 h 23"/>
                <a:gd name="T46" fmla="*/ 18 w 18"/>
                <a:gd name="T47" fmla="*/ 5 h 23"/>
                <a:gd name="T48" fmla="*/ 18 w 18"/>
                <a:gd name="T49" fmla="*/ 5 h 23"/>
                <a:gd name="T50" fmla="*/ 12 w 18"/>
                <a:gd name="T51" fmla="*/ 5 h 23"/>
                <a:gd name="T52" fmla="*/ 12 w 18"/>
                <a:gd name="T53" fmla="*/ 5 h 23"/>
                <a:gd name="T54" fmla="*/ 12 w 18"/>
                <a:gd name="T55" fmla="*/ 6 h 23"/>
                <a:gd name="T56" fmla="*/ 12 w 18"/>
                <a:gd name="T57" fmla="*/ 6 h 23"/>
                <a:gd name="T58" fmla="*/ 12 w 18"/>
                <a:gd name="T59" fmla="*/ 23 h 23"/>
                <a:gd name="T60" fmla="*/ 12 w 18"/>
                <a:gd name="T61" fmla="*/ 23 h 23"/>
                <a:gd name="T62" fmla="*/ 12 w 18"/>
                <a:gd name="T63" fmla="*/ 23 h 23"/>
                <a:gd name="T64" fmla="*/ 11 w 18"/>
                <a:gd name="T65" fmla="*/ 23 h 23"/>
                <a:gd name="T66" fmla="*/ 6 w 18"/>
                <a:gd name="T67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8" h="23">
                  <a:moveTo>
                    <a:pt x="6" y="23"/>
                  </a:moveTo>
                  <a:cubicBezTo>
                    <a:pt x="6" y="23"/>
                    <a:pt x="6" y="23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6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5"/>
                    <a:pt x="12" y="6"/>
                    <a:pt x="12" y="6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2" y="23"/>
                    <a:pt x="11" y="23"/>
                    <a:pt x="11" y="23"/>
                  </a:cubicBezTo>
                  <a:lnTo>
                    <a:pt x="6" y="23"/>
                  </a:ln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72" name="Freeform 21"/>
            <p:cNvSpPr>
              <a:spLocks/>
            </p:cNvSpPr>
            <p:nvPr userDrawn="1"/>
          </p:nvSpPr>
          <p:spPr bwMode="auto">
            <a:xfrm>
              <a:off x="4206" y="4111"/>
              <a:ext cx="35" cy="40"/>
            </a:xfrm>
            <a:custGeom>
              <a:avLst/>
              <a:gdLst>
                <a:gd name="T0" fmla="*/ 8 w 20"/>
                <a:gd name="T1" fmla="*/ 23 h 23"/>
                <a:gd name="T2" fmla="*/ 7 w 20"/>
                <a:gd name="T3" fmla="*/ 23 h 23"/>
                <a:gd name="T4" fmla="*/ 7 w 20"/>
                <a:gd name="T5" fmla="*/ 14 h 23"/>
                <a:gd name="T6" fmla="*/ 0 w 20"/>
                <a:gd name="T7" fmla="*/ 1 h 23"/>
                <a:gd name="T8" fmla="*/ 1 w 20"/>
                <a:gd name="T9" fmla="*/ 0 h 23"/>
                <a:gd name="T10" fmla="*/ 6 w 20"/>
                <a:gd name="T11" fmla="*/ 0 h 23"/>
                <a:gd name="T12" fmla="*/ 7 w 20"/>
                <a:gd name="T13" fmla="*/ 0 h 23"/>
                <a:gd name="T14" fmla="*/ 10 w 20"/>
                <a:gd name="T15" fmla="*/ 8 h 23"/>
                <a:gd name="T16" fmla="*/ 11 w 20"/>
                <a:gd name="T17" fmla="*/ 8 h 23"/>
                <a:gd name="T18" fmla="*/ 14 w 20"/>
                <a:gd name="T19" fmla="*/ 0 h 23"/>
                <a:gd name="T20" fmla="*/ 15 w 20"/>
                <a:gd name="T21" fmla="*/ 0 h 23"/>
                <a:gd name="T22" fmla="*/ 20 w 20"/>
                <a:gd name="T23" fmla="*/ 0 h 23"/>
                <a:gd name="T24" fmla="*/ 20 w 20"/>
                <a:gd name="T25" fmla="*/ 1 h 23"/>
                <a:gd name="T26" fmla="*/ 13 w 20"/>
                <a:gd name="T27" fmla="*/ 14 h 23"/>
                <a:gd name="T28" fmla="*/ 13 w 20"/>
                <a:gd name="T29" fmla="*/ 23 h 23"/>
                <a:gd name="T30" fmla="*/ 13 w 20"/>
                <a:gd name="T31" fmla="*/ 23 h 23"/>
                <a:gd name="T32" fmla="*/ 8 w 20"/>
                <a:gd name="T33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" h="23">
                  <a:moveTo>
                    <a:pt x="8" y="23"/>
                  </a:moveTo>
                  <a:cubicBezTo>
                    <a:pt x="8" y="23"/>
                    <a:pt x="7" y="23"/>
                    <a:pt x="7" y="23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7" y="0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5" y="0"/>
                    <a:pt x="15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0" y="0"/>
                    <a:pt x="20" y="0"/>
                    <a:pt x="20" y="1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3" y="23"/>
                    <a:pt x="13" y="23"/>
                    <a:pt x="13" y="23"/>
                  </a:cubicBezTo>
                  <a:cubicBezTo>
                    <a:pt x="13" y="23"/>
                    <a:pt x="13" y="23"/>
                    <a:pt x="13" y="23"/>
                  </a:cubicBezTo>
                  <a:lnTo>
                    <a:pt x="8" y="23"/>
                  </a:ln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73" name="Freeform 22"/>
            <p:cNvSpPr>
              <a:spLocks noEditPoints="1"/>
            </p:cNvSpPr>
            <p:nvPr userDrawn="1"/>
          </p:nvSpPr>
          <p:spPr bwMode="auto">
            <a:xfrm>
              <a:off x="3692" y="4194"/>
              <a:ext cx="26" cy="39"/>
            </a:xfrm>
            <a:custGeom>
              <a:avLst/>
              <a:gdLst>
                <a:gd name="T0" fmla="*/ 0 w 15"/>
                <a:gd name="T1" fmla="*/ 0 h 23"/>
                <a:gd name="T2" fmla="*/ 0 w 15"/>
                <a:gd name="T3" fmla="*/ 0 h 23"/>
                <a:gd name="T4" fmla="*/ 7 w 15"/>
                <a:gd name="T5" fmla="*/ 0 h 23"/>
                <a:gd name="T6" fmla="*/ 15 w 15"/>
                <a:gd name="T7" fmla="*/ 5 h 23"/>
                <a:gd name="T8" fmla="*/ 15 w 15"/>
                <a:gd name="T9" fmla="*/ 12 h 23"/>
                <a:gd name="T10" fmla="*/ 15 w 15"/>
                <a:gd name="T11" fmla="*/ 19 h 23"/>
                <a:gd name="T12" fmla="*/ 7 w 15"/>
                <a:gd name="T13" fmla="*/ 23 h 23"/>
                <a:gd name="T14" fmla="*/ 0 w 15"/>
                <a:gd name="T15" fmla="*/ 23 h 23"/>
                <a:gd name="T16" fmla="*/ 0 w 15"/>
                <a:gd name="T17" fmla="*/ 23 h 23"/>
                <a:gd name="T18" fmla="*/ 0 w 15"/>
                <a:gd name="T19" fmla="*/ 0 h 23"/>
                <a:gd name="T20" fmla="*/ 2 w 15"/>
                <a:gd name="T21" fmla="*/ 21 h 23"/>
                <a:gd name="T22" fmla="*/ 7 w 15"/>
                <a:gd name="T23" fmla="*/ 21 h 23"/>
                <a:gd name="T24" fmla="*/ 13 w 15"/>
                <a:gd name="T25" fmla="*/ 18 h 23"/>
                <a:gd name="T26" fmla="*/ 14 w 15"/>
                <a:gd name="T27" fmla="*/ 12 h 23"/>
                <a:gd name="T28" fmla="*/ 13 w 15"/>
                <a:gd name="T29" fmla="*/ 5 h 23"/>
                <a:gd name="T30" fmla="*/ 7 w 15"/>
                <a:gd name="T31" fmla="*/ 2 h 23"/>
                <a:gd name="T32" fmla="*/ 2 w 15"/>
                <a:gd name="T33" fmla="*/ 2 h 23"/>
                <a:gd name="T34" fmla="*/ 2 w 15"/>
                <a:gd name="T35" fmla="*/ 2 h 23"/>
                <a:gd name="T36" fmla="*/ 2 w 15"/>
                <a:gd name="T37" fmla="*/ 21 h 23"/>
                <a:gd name="T38" fmla="*/ 2 w 15"/>
                <a:gd name="T39" fmla="*/ 2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" h="2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11" y="0"/>
                    <a:pt x="14" y="2"/>
                    <a:pt x="15" y="5"/>
                  </a:cubicBezTo>
                  <a:cubicBezTo>
                    <a:pt x="15" y="6"/>
                    <a:pt x="15" y="8"/>
                    <a:pt x="15" y="12"/>
                  </a:cubicBezTo>
                  <a:cubicBezTo>
                    <a:pt x="15" y="16"/>
                    <a:pt x="15" y="17"/>
                    <a:pt x="15" y="19"/>
                  </a:cubicBezTo>
                  <a:cubicBezTo>
                    <a:pt x="14" y="22"/>
                    <a:pt x="11" y="23"/>
                    <a:pt x="7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lnTo>
                    <a:pt x="0" y="0"/>
                  </a:lnTo>
                  <a:close/>
                  <a:moveTo>
                    <a:pt x="2" y="21"/>
                  </a:moveTo>
                  <a:cubicBezTo>
                    <a:pt x="7" y="21"/>
                    <a:pt x="7" y="21"/>
                    <a:pt x="7" y="21"/>
                  </a:cubicBezTo>
                  <a:cubicBezTo>
                    <a:pt x="10" y="21"/>
                    <a:pt x="12" y="20"/>
                    <a:pt x="13" y="18"/>
                  </a:cubicBezTo>
                  <a:cubicBezTo>
                    <a:pt x="13" y="17"/>
                    <a:pt x="14" y="16"/>
                    <a:pt x="14" y="12"/>
                  </a:cubicBezTo>
                  <a:cubicBezTo>
                    <a:pt x="14" y="8"/>
                    <a:pt x="13" y="7"/>
                    <a:pt x="13" y="5"/>
                  </a:cubicBezTo>
                  <a:cubicBezTo>
                    <a:pt x="12" y="3"/>
                    <a:pt x="10" y="2"/>
                    <a:pt x="7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2" y="21"/>
                    <a:pt x="2" y="21"/>
                    <a:pt x="2" y="21"/>
                  </a:cubicBez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74" name="Freeform 23"/>
            <p:cNvSpPr>
              <a:spLocks/>
            </p:cNvSpPr>
            <p:nvPr userDrawn="1"/>
          </p:nvSpPr>
          <p:spPr bwMode="auto">
            <a:xfrm>
              <a:off x="3740" y="4194"/>
              <a:ext cx="24" cy="39"/>
            </a:xfrm>
            <a:custGeom>
              <a:avLst/>
              <a:gdLst>
                <a:gd name="T0" fmla="*/ 0 w 14"/>
                <a:gd name="T1" fmla="*/ 0 h 23"/>
                <a:gd name="T2" fmla="*/ 0 w 14"/>
                <a:gd name="T3" fmla="*/ 0 h 23"/>
                <a:gd name="T4" fmla="*/ 13 w 14"/>
                <a:gd name="T5" fmla="*/ 0 h 23"/>
                <a:gd name="T6" fmla="*/ 14 w 14"/>
                <a:gd name="T7" fmla="*/ 0 h 23"/>
                <a:gd name="T8" fmla="*/ 14 w 14"/>
                <a:gd name="T9" fmla="*/ 2 h 23"/>
                <a:gd name="T10" fmla="*/ 13 w 14"/>
                <a:gd name="T11" fmla="*/ 2 h 23"/>
                <a:gd name="T12" fmla="*/ 2 w 14"/>
                <a:gd name="T13" fmla="*/ 2 h 23"/>
                <a:gd name="T14" fmla="*/ 2 w 14"/>
                <a:gd name="T15" fmla="*/ 2 h 23"/>
                <a:gd name="T16" fmla="*/ 2 w 14"/>
                <a:gd name="T17" fmla="*/ 10 h 23"/>
                <a:gd name="T18" fmla="*/ 2 w 14"/>
                <a:gd name="T19" fmla="*/ 11 h 23"/>
                <a:gd name="T20" fmla="*/ 12 w 14"/>
                <a:gd name="T21" fmla="*/ 11 h 23"/>
                <a:gd name="T22" fmla="*/ 12 w 14"/>
                <a:gd name="T23" fmla="*/ 11 h 23"/>
                <a:gd name="T24" fmla="*/ 12 w 14"/>
                <a:gd name="T25" fmla="*/ 12 h 23"/>
                <a:gd name="T26" fmla="*/ 12 w 14"/>
                <a:gd name="T27" fmla="*/ 12 h 23"/>
                <a:gd name="T28" fmla="*/ 2 w 14"/>
                <a:gd name="T29" fmla="*/ 12 h 23"/>
                <a:gd name="T30" fmla="*/ 2 w 14"/>
                <a:gd name="T31" fmla="*/ 13 h 23"/>
                <a:gd name="T32" fmla="*/ 2 w 14"/>
                <a:gd name="T33" fmla="*/ 21 h 23"/>
                <a:gd name="T34" fmla="*/ 2 w 14"/>
                <a:gd name="T35" fmla="*/ 21 h 23"/>
                <a:gd name="T36" fmla="*/ 13 w 14"/>
                <a:gd name="T37" fmla="*/ 21 h 23"/>
                <a:gd name="T38" fmla="*/ 14 w 14"/>
                <a:gd name="T39" fmla="*/ 22 h 23"/>
                <a:gd name="T40" fmla="*/ 14 w 14"/>
                <a:gd name="T41" fmla="*/ 23 h 23"/>
                <a:gd name="T42" fmla="*/ 13 w 14"/>
                <a:gd name="T43" fmla="*/ 23 h 23"/>
                <a:gd name="T44" fmla="*/ 0 w 14"/>
                <a:gd name="T45" fmla="*/ 23 h 23"/>
                <a:gd name="T46" fmla="*/ 0 w 14"/>
                <a:gd name="T47" fmla="*/ 23 h 23"/>
                <a:gd name="T48" fmla="*/ 0 w 14"/>
                <a:gd name="T4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" h="2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4" y="2"/>
                    <a:pt x="14" y="2"/>
                    <a:pt x="13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2" y="12"/>
                    <a:pt x="2" y="13"/>
                    <a:pt x="2" y="13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4" y="21"/>
                    <a:pt x="14" y="22"/>
                    <a:pt x="14" y="22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14" y="23"/>
                    <a:pt x="14" y="23"/>
                    <a:pt x="13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75" name="Freeform 24"/>
            <p:cNvSpPr>
              <a:spLocks/>
            </p:cNvSpPr>
            <p:nvPr userDrawn="1"/>
          </p:nvSpPr>
          <p:spPr bwMode="auto">
            <a:xfrm>
              <a:off x="3783" y="4194"/>
              <a:ext cx="27" cy="39"/>
            </a:xfrm>
            <a:custGeom>
              <a:avLst/>
              <a:gdLst>
                <a:gd name="T0" fmla="*/ 0 w 16"/>
                <a:gd name="T1" fmla="*/ 0 h 23"/>
                <a:gd name="T2" fmla="*/ 1 w 16"/>
                <a:gd name="T3" fmla="*/ 0 h 23"/>
                <a:gd name="T4" fmla="*/ 2 w 16"/>
                <a:gd name="T5" fmla="*/ 0 h 23"/>
                <a:gd name="T6" fmla="*/ 3 w 16"/>
                <a:gd name="T7" fmla="*/ 0 h 23"/>
                <a:gd name="T8" fmla="*/ 14 w 16"/>
                <a:gd name="T9" fmla="*/ 20 h 23"/>
                <a:gd name="T10" fmla="*/ 14 w 16"/>
                <a:gd name="T11" fmla="*/ 20 h 23"/>
                <a:gd name="T12" fmla="*/ 14 w 16"/>
                <a:gd name="T13" fmla="*/ 0 h 23"/>
                <a:gd name="T14" fmla="*/ 15 w 16"/>
                <a:gd name="T15" fmla="*/ 0 h 23"/>
                <a:gd name="T16" fmla="*/ 16 w 16"/>
                <a:gd name="T17" fmla="*/ 0 h 23"/>
                <a:gd name="T18" fmla="*/ 16 w 16"/>
                <a:gd name="T19" fmla="*/ 0 h 23"/>
                <a:gd name="T20" fmla="*/ 16 w 16"/>
                <a:gd name="T21" fmla="*/ 23 h 23"/>
                <a:gd name="T22" fmla="*/ 16 w 16"/>
                <a:gd name="T23" fmla="*/ 23 h 23"/>
                <a:gd name="T24" fmla="*/ 15 w 16"/>
                <a:gd name="T25" fmla="*/ 23 h 23"/>
                <a:gd name="T26" fmla="*/ 14 w 16"/>
                <a:gd name="T27" fmla="*/ 23 h 23"/>
                <a:gd name="T28" fmla="*/ 3 w 16"/>
                <a:gd name="T29" fmla="*/ 4 h 23"/>
                <a:gd name="T30" fmla="*/ 2 w 16"/>
                <a:gd name="T31" fmla="*/ 4 h 23"/>
                <a:gd name="T32" fmla="*/ 2 w 16"/>
                <a:gd name="T33" fmla="*/ 23 h 23"/>
                <a:gd name="T34" fmla="*/ 2 w 16"/>
                <a:gd name="T35" fmla="*/ 23 h 23"/>
                <a:gd name="T36" fmla="*/ 1 w 16"/>
                <a:gd name="T37" fmla="*/ 23 h 23"/>
                <a:gd name="T38" fmla="*/ 0 w 16"/>
                <a:gd name="T39" fmla="*/ 23 h 23"/>
                <a:gd name="T40" fmla="*/ 0 w 16"/>
                <a:gd name="T4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" h="23">
                  <a:moveTo>
                    <a:pt x="0" y="0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3" y="0"/>
                    <a:pt x="3" y="0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4" y="0"/>
                    <a:pt x="15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1" y="23"/>
                    <a:pt x="0" y="23"/>
                    <a:pt x="0" y="2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76" name="Freeform 25"/>
            <p:cNvSpPr>
              <a:spLocks/>
            </p:cNvSpPr>
            <p:nvPr userDrawn="1"/>
          </p:nvSpPr>
          <p:spPr bwMode="auto">
            <a:xfrm>
              <a:off x="3832" y="4194"/>
              <a:ext cx="35" cy="39"/>
            </a:xfrm>
            <a:custGeom>
              <a:avLst/>
              <a:gdLst>
                <a:gd name="T0" fmla="*/ 0 w 20"/>
                <a:gd name="T1" fmla="*/ 0 h 23"/>
                <a:gd name="T2" fmla="*/ 1 w 20"/>
                <a:gd name="T3" fmla="*/ 0 h 23"/>
                <a:gd name="T4" fmla="*/ 2 w 20"/>
                <a:gd name="T5" fmla="*/ 0 h 23"/>
                <a:gd name="T6" fmla="*/ 3 w 20"/>
                <a:gd name="T7" fmla="*/ 0 h 23"/>
                <a:gd name="T8" fmla="*/ 10 w 20"/>
                <a:gd name="T9" fmla="*/ 17 h 23"/>
                <a:gd name="T10" fmla="*/ 10 w 20"/>
                <a:gd name="T11" fmla="*/ 17 h 23"/>
                <a:gd name="T12" fmla="*/ 18 w 20"/>
                <a:gd name="T13" fmla="*/ 0 h 23"/>
                <a:gd name="T14" fmla="*/ 18 w 20"/>
                <a:gd name="T15" fmla="*/ 0 h 23"/>
                <a:gd name="T16" fmla="*/ 19 w 20"/>
                <a:gd name="T17" fmla="*/ 0 h 23"/>
                <a:gd name="T18" fmla="*/ 20 w 20"/>
                <a:gd name="T19" fmla="*/ 0 h 23"/>
                <a:gd name="T20" fmla="*/ 20 w 20"/>
                <a:gd name="T21" fmla="*/ 23 h 23"/>
                <a:gd name="T22" fmla="*/ 19 w 20"/>
                <a:gd name="T23" fmla="*/ 23 h 23"/>
                <a:gd name="T24" fmla="*/ 18 w 20"/>
                <a:gd name="T25" fmla="*/ 23 h 23"/>
                <a:gd name="T26" fmla="*/ 18 w 20"/>
                <a:gd name="T27" fmla="*/ 23 h 23"/>
                <a:gd name="T28" fmla="*/ 18 w 20"/>
                <a:gd name="T29" fmla="*/ 5 h 23"/>
                <a:gd name="T30" fmla="*/ 18 w 20"/>
                <a:gd name="T31" fmla="*/ 5 h 23"/>
                <a:gd name="T32" fmla="*/ 11 w 20"/>
                <a:gd name="T33" fmla="*/ 20 h 23"/>
                <a:gd name="T34" fmla="*/ 10 w 20"/>
                <a:gd name="T35" fmla="*/ 20 h 23"/>
                <a:gd name="T36" fmla="*/ 10 w 20"/>
                <a:gd name="T37" fmla="*/ 20 h 23"/>
                <a:gd name="T38" fmla="*/ 9 w 20"/>
                <a:gd name="T39" fmla="*/ 20 h 23"/>
                <a:gd name="T40" fmla="*/ 2 w 20"/>
                <a:gd name="T41" fmla="*/ 5 h 23"/>
                <a:gd name="T42" fmla="*/ 2 w 20"/>
                <a:gd name="T43" fmla="*/ 5 h 23"/>
                <a:gd name="T44" fmla="*/ 2 w 20"/>
                <a:gd name="T45" fmla="*/ 23 h 23"/>
                <a:gd name="T46" fmla="*/ 2 w 20"/>
                <a:gd name="T47" fmla="*/ 23 h 23"/>
                <a:gd name="T48" fmla="*/ 1 w 20"/>
                <a:gd name="T49" fmla="*/ 23 h 23"/>
                <a:gd name="T50" fmla="*/ 0 w 20"/>
                <a:gd name="T51" fmla="*/ 23 h 23"/>
                <a:gd name="T52" fmla="*/ 0 w 20"/>
                <a:gd name="T53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0" h="23">
                  <a:moveTo>
                    <a:pt x="0" y="0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3" y="0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20" y="23"/>
                    <a:pt x="20" y="23"/>
                    <a:pt x="19" y="23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1" y="20"/>
                    <a:pt x="11" y="20"/>
                    <a:pt x="10" y="20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1" y="23"/>
                    <a:pt x="0" y="23"/>
                    <a:pt x="0" y="2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77" name="Freeform 26"/>
            <p:cNvSpPr>
              <a:spLocks noEditPoints="1"/>
            </p:cNvSpPr>
            <p:nvPr userDrawn="1"/>
          </p:nvSpPr>
          <p:spPr bwMode="auto">
            <a:xfrm>
              <a:off x="3885" y="4194"/>
              <a:ext cx="31" cy="39"/>
            </a:xfrm>
            <a:custGeom>
              <a:avLst/>
              <a:gdLst>
                <a:gd name="T0" fmla="*/ 8 w 18"/>
                <a:gd name="T1" fmla="*/ 0 h 23"/>
                <a:gd name="T2" fmla="*/ 8 w 18"/>
                <a:gd name="T3" fmla="*/ 0 h 23"/>
                <a:gd name="T4" fmla="*/ 9 w 18"/>
                <a:gd name="T5" fmla="*/ 0 h 23"/>
                <a:gd name="T6" fmla="*/ 10 w 18"/>
                <a:gd name="T7" fmla="*/ 0 h 23"/>
                <a:gd name="T8" fmla="*/ 18 w 18"/>
                <a:gd name="T9" fmla="*/ 23 h 23"/>
                <a:gd name="T10" fmla="*/ 18 w 18"/>
                <a:gd name="T11" fmla="*/ 23 h 23"/>
                <a:gd name="T12" fmla="*/ 16 w 18"/>
                <a:gd name="T13" fmla="*/ 23 h 23"/>
                <a:gd name="T14" fmla="*/ 16 w 18"/>
                <a:gd name="T15" fmla="*/ 23 h 23"/>
                <a:gd name="T16" fmla="*/ 14 w 18"/>
                <a:gd name="T17" fmla="*/ 17 h 23"/>
                <a:gd name="T18" fmla="*/ 4 w 18"/>
                <a:gd name="T19" fmla="*/ 17 h 23"/>
                <a:gd name="T20" fmla="*/ 2 w 18"/>
                <a:gd name="T21" fmla="*/ 23 h 23"/>
                <a:gd name="T22" fmla="*/ 1 w 18"/>
                <a:gd name="T23" fmla="*/ 23 h 23"/>
                <a:gd name="T24" fmla="*/ 0 w 18"/>
                <a:gd name="T25" fmla="*/ 23 h 23"/>
                <a:gd name="T26" fmla="*/ 0 w 18"/>
                <a:gd name="T27" fmla="*/ 23 h 23"/>
                <a:gd name="T28" fmla="*/ 8 w 18"/>
                <a:gd name="T29" fmla="*/ 0 h 23"/>
                <a:gd name="T30" fmla="*/ 13 w 18"/>
                <a:gd name="T31" fmla="*/ 15 h 23"/>
                <a:gd name="T32" fmla="*/ 9 w 18"/>
                <a:gd name="T33" fmla="*/ 3 h 23"/>
                <a:gd name="T34" fmla="*/ 9 w 18"/>
                <a:gd name="T35" fmla="*/ 3 h 23"/>
                <a:gd name="T36" fmla="*/ 4 w 18"/>
                <a:gd name="T37" fmla="*/ 15 h 23"/>
                <a:gd name="T38" fmla="*/ 13 w 18"/>
                <a:gd name="T39" fmla="*/ 15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" h="23">
                  <a:moveTo>
                    <a:pt x="8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2" y="23"/>
                    <a:pt x="1" y="23"/>
                    <a:pt x="1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lnTo>
                    <a:pt x="8" y="0"/>
                  </a:lnTo>
                  <a:close/>
                  <a:moveTo>
                    <a:pt x="13" y="15"/>
                  </a:move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4" y="15"/>
                    <a:pt x="4" y="15"/>
                    <a:pt x="4" y="15"/>
                  </a:cubicBezTo>
                  <a:lnTo>
                    <a:pt x="13" y="15"/>
                  </a:ln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78" name="Freeform 27"/>
            <p:cNvSpPr>
              <a:spLocks noEditPoints="1"/>
            </p:cNvSpPr>
            <p:nvPr userDrawn="1"/>
          </p:nvSpPr>
          <p:spPr bwMode="auto">
            <a:xfrm>
              <a:off x="3935" y="4194"/>
              <a:ext cx="27" cy="39"/>
            </a:xfrm>
            <a:custGeom>
              <a:avLst/>
              <a:gdLst>
                <a:gd name="T0" fmla="*/ 14 w 16"/>
                <a:gd name="T1" fmla="*/ 23 h 23"/>
                <a:gd name="T2" fmla="*/ 13 w 16"/>
                <a:gd name="T3" fmla="*/ 23 h 23"/>
                <a:gd name="T4" fmla="*/ 8 w 16"/>
                <a:gd name="T5" fmla="*/ 13 h 23"/>
                <a:gd name="T6" fmla="*/ 8 w 16"/>
                <a:gd name="T7" fmla="*/ 13 h 23"/>
                <a:gd name="T8" fmla="*/ 2 w 16"/>
                <a:gd name="T9" fmla="*/ 13 h 23"/>
                <a:gd name="T10" fmla="*/ 2 w 16"/>
                <a:gd name="T11" fmla="*/ 13 h 23"/>
                <a:gd name="T12" fmla="*/ 2 w 16"/>
                <a:gd name="T13" fmla="*/ 23 h 23"/>
                <a:gd name="T14" fmla="*/ 2 w 16"/>
                <a:gd name="T15" fmla="*/ 23 h 23"/>
                <a:gd name="T16" fmla="*/ 0 w 16"/>
                <a:gd name="T17" fmla="*/ 23 h 23"/>
                <a:gd name="T18" fmla="*/ 0 w 16"/>
                <a:gd name="T19" fmla="*/ 23 h 23"/>
                <a:gd name="T20" fmla="*/ 0 w 16"/>
                <a:gd name="T21" fmla="*/ 0 h 23"/>
                <a:gd name="T22" fmla="*/ 0 w 16"/>
                <a:gd name="T23" fmla="*/ 0 h 23"/>
                <a:gd name="T24" fmla="*/ 8 w 16"/>
                <a:gd name="T25" fmla="*/ 0 h 23"/>
                <a:gd name="T26" fmla="*/ 15 w 16"/>
                <a:gd name="T27" fmla="*/ 7 h 23"/>
                <a:gd name="T28" fmla="*/ 10 w 16"/>
                <a:gd name="T29" fmla="*/ 13 h 23"/>
                <a:gd name="T30" fmla="*/ 15 w 16"/>
                <a:gd name="T31" fmla="*/ 23 h 23"/>
                <a:gd name="T32" fmla="*/ 15 w 16"/>
                <a:gd name="T33" fmla="*/ 23 h 23"/>
                <a:gd name="T34" fmla="*/ 14 w 16"/>
                <a:gd name="T35" fmla="*/ 23 h 23"/>
                <a:gd name="T36" fmla="*/ 13 w 16"/>
                <a:gd name="T37" fmla="*/ 7 h 23"/>
                <a:gd name="T38" fmla="*/ 8 w 16"/>
                <a:gd name="T39" fmla="*/ 2 h 23"/>
                <a:gd name="T40" fmla="*/ 2 w 16"/>
                <a:gd name="T41" fmla="*/ 2 h 23"/>
                <a:gd name="T42" fmla="*/ 2 w 16"/>
                <a:gd name="T43" fmla="*/ 2 h 23"/>
                <a:gd name="T44" fmla="*/ 2 w 16"/>
                <a:gd name="T45" fmla="*/ 11 h 23"/>
                <a:gd name="T46" fmla="*/ 2 w 16"/>
                <a:gd name="T47" fmla="*/ 11 h 23"/>
                <a:gd name="T48" fmla="*/ 8 w 16"/>
                <a:gd name="T49" fmla="*/ 11 h 23"/>
                <a:gd name="T50" fmla="*/ 13 w 16"/>
                <a:gd name="T51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6" h="23">
                  <a:moveTo>
                    <a:pt x="14" y="23"/>
                  </a:moveTo>
                  <a:cubicBezTo>
                    <a:pt x="13" y="23"/>
                    <a:pt x="13" y="23"/>
                    <a:pt x="13" y="23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2" y="0"/>
                    <a:pt x="15" y="3"/>
                    <a:pt x="15" y="7"/>
                  </a:cubicBezTo>
                  <a:cubicBezTo>
                    <a:pt x="15" y="10"/>
                    <a:pt x="13" y="12"/>
                    <a:pt x="10" y="13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16" y="23"/>
                    <a:pt x="15" y="23"/>
                    <a:pt x="15" y="23"/>
                  </a:cubicBezTo>
                  <a:lnTo>
                    <a:pt x="14" y="23"/>
                  </a:lnTo>
                  <a:close/>
                  <a:moveTo>
                    <a:pt x="13" y="7"/>
                  </a:moveTo>
                  <a:cubicBezTo>
                    <a:pt x="13" y="4"/>
                    <a:pt x="11" y="2"/>
                    <a:pt x="8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11" y="11"/>
                    <a:pt x="13" y="9"/>
                    <a:pt x="13" y="7"/>
                  </a:cubicBez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79" name="Freeform 28"/>
            <p:cNvSpPr>
              <a:spLocks/>
            </p:cNvSpPr>
            <p:nvPr userDrawn="1"/>
          </p:nvSpPr>
          <p:spPr bwMode="auto">
            <a:xfrm>
              <a:off x="3983" y="4194"/>
              <a:ext cx="27" cy="39"/>
            </a:xfrm>
            <a:custGeom>
              <a:avLst/>
              <a:gdLst>
                <a:gd name="T0" fmla="*/ 0 w 16"/>
                <a:gd name="T1" fmla="*/ 0 h 23"/>
                <a:gd name="T2" fmla="*/ 0 w 16"/>
                <a:gd name="T3" fmla="*/ 0 h 23"/>
                <a:gd name="T4" fmla="*/ 1 w 16"/>
                <a:gd name="T5" fmla="*/ 0 h 23"/>
                <a:gd name="T6" fmla="*/ 2 w 16"/>
                <a:gd name="T7" fmla="*/ 0 h 23"/>
                <a:gd name="T8" fmla="*/ 2 w 16"/>
                <a:gd name="T9" fmla="*/ 14 h 23"/>
                <a:gd name="T10" fmla="*/ 13 w 16"/>
                <a:gd name="T11" fmla="*/ 0 h 23"/>
                <a:gd name="T12" fmla="*/ 13 w 16"/>
                <a:gd name="T13" fmla="*/ 0 h 23"/>
                <a:gd name="T14" fmla="*/ 15 w 16"/>
                <a:gd name="T15" fmla="*/ 0 h 23"/>
                <a:gd name="T16" fmla="*/ 15 w 16"/>
                <a:gd name="T17" fmla="*/ 1 h 23"/>
                <a:gd name="T18" fmla="*/ 8 w 16"/>
                <a:gd name="T19" fmla="*/ 9 h 23"/>
                <a:gd name="T20" fmla="*/ 15 w 16"/>
                <a:gd name="T21" fmla="*/ 23 h 23"/>
                <a:gd name="T22" fmla="*/ 15 w 16"/>
                <a:gd name="T23" fmla="*/ 23 h 23"/>
                <a:gd name="T24" fmla="*/ 14 w 16"/>
                <a:gd name="T25" fmla="*/ 23 h 23"/>
                <a:gd name="T26" fmla="*/ 13 w 16"/>
                <a:gd name="T27" fmla="*/ 23 h 23"/>
                <a:gd name="T28" fmla="*/ 6 w 16"/>
                <a:gd name="T29" fmla="*/ 11 h 23"/>
                <a:gd name="T30" fmla="*/ 2 w 16"/>
                <a:gd name="T31" fmla="*/ 16 h 23"/>
                <a:gd name="T32" fmla="*/ 2 w 16"/>
                <a:gd name="T33" fmla="*/ 23 h 23"/>
                <a:gd name="T34" fmla="*/ 1 w 16"/>
                <a:gd name="T35" fmla="*/ 23 h 23"/>
                <a:gd name="T36" fmla="*/ 0 w 16"/>
                <a:gd name="T37" fmla="*/ 23 h 23"/>
                <a:gd name="T38" fmla="*/ 0 w 16"/>
                <a:gd name="T39" fmla="*/ 23 h 23"/>
                <a:gd name="T40" fmla="*/ 0 w 16"/>
                <a:gd name="T4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" h="2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2" y="0"/>
                    <a:pt x="2" y="0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5" y="1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16" y="23"/>
                    <a:pt x="16" y="23"/>
                    <a:pt x="15" y="23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14" y="23"/>
                    <a:pt x="13" y="23"/>
                    <a:pt x="13" y="23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2" y="23"/>
                    <a:pt x="1" y="23"/>
                    <a:pt x="1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0" name="Freeform 29"/>
            <p:cNvSpPr>
              <a:spLocks noEditPoints="1"/>
            </p:cNvSpPr>
            <p:nvPr userDrawn="1"/>
          </p:nvSpPr>
          <p:spPr bwMode="auto">
            <a:xfrm>
              <a:off x="3458" y="4111"/>
              <a:ext cx="38" cy="40"/>
            </a:xfrm>
            <a:custGeom>
              <a:avLst/>
              <a:gdLst>
                <a:gd name="T0" fmla="*/ 8 w 22"/>
                <a:gd name="T1" fmla="*/ 0 h 23"/>
                <a:gd name="T2" fmla="*/ 9 w 22"/>
                <a:gd name="T3" fmla="*/ 0 h 23"/>
                <a:gd name="T4" fmla="*/ 14 w 22"/>
                <a:gd name="T5" fmla="*/ 0 h 23"/>
                <a:gd name="T6" fmla="*/ 15 w 22"/>
                <a:gd name="T7" fmla="*/ 0 h 23"/>
                <a:gd name="T8" fmla="*/ 22 w 22"/>
                <a:gd name="T9" fmla="*/ 23 h 23"/>
                <a:gd name="T10" fmla="*/ 22 w 22"/>
                <a:gd name="T11" fmla="*/ 23 h 23"/>
                <a:gd name="T12" fmla="*/ 17 w 22"/>
                <a:gd name="T13" fmla="*/ 23 h 23"/>
                <a:gd name="T14" fmla="*/ 16 w 22"/>
                <a:gd name="T15" fmla="*/ 23 h 23"/>
                <a:gd name="T16" fmla="*/ 15 w 22"/>
                <a:gd name="T17" fmla="*/ 19 h 23"/>
                <a:gd name="T18" fmla="*/ 7 w 22"/>
                <a:gd name="T19" fmla="*/ 19 h 23"/>
                <a:gd name="T20" fmla="*/ 6 w 22"/>
                <a:gd name="T21" fmla="*/ 23 h 23"/>
                <a:gd name="T22" fmla="*/ 6 w 22"/>
                <a:gd name="T23" fmla="*/ 23 h 23"/>
                <a:gd name="T24" fmla="*/ 0 w 22"/>
                <a:gd name="T25" fmla="*/ 23 h 23"/>
                <a:gd name="T26" fmla="*/ 0 w 22"/>
                <a:gd name="T27" fmla="*/ 23 h 23"/>
                <a:gd name="T28" fmla="*/ 8 w 22"/>
                <a:gd name="T29" fmla="*/ 0 h 23"/>
                <a:gd name="T30" fmla="*/ 14 w 22"/>
                <a:gd name="T31" fmla="*/ 14 h 23"/>
                <a:gd name="T32" fmla="*/ 11 w 22"/>
                <a:gd name="T33" fmla="*/ 7 h 23"/>
                <a:gd name="T34" fmla="*/ 11 w 22"/>
                <a:gd name="T35" fmla="*/ 7 h 23"/>
                <a:gd name="T36" fmla="*/ 9 w 22"/>
                <a:gd name="T37" fmla="*/ 14 h 23"/>
                <a:gd name="T38" fmla="*/ 14 w 22"/>
                <a:gd name="T39" fmla="*/ 1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2" h="23">
                  <a:moveTo>
                    <a:pt x="8" y="0"/>
                  </a:moveTo>
                  <a:cubicBezTo>
                    <a:pt x="8" y="0"/>
                    <a:pt x="8" y="0"/>
                    <a:pt x="9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5" y="0"/>
                    <a:pt x="15" y="0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lnTo>
                    <a:pt x="8" y="0"/>
                  </a:lnTo>
                  <a:close/>
                  <a:moveTo>
                    <a:pt x="14" y="14"/>
                  </a:moveTo>
                  <a:cubicBezTo>
                    <a:pt x="11" y="7"/>
                    <a:pt x="11" y="7"/>
                    <a:pt x="11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9" y="14"/>
                    <a:pt x="9" y="14"/>
                    <a:pt x="9" y="14"/>
                  </a:cubicBezTo>
                  <a:lnTo>
                    <a:pt x="14" y="14"/>
                  </a:ln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1" name="Freeform 30"/>
            <p:cNvSpPr>
              <a:spLocks noEditPoints="1"/>
            </p:cNvSpPr>
            <p:nvPr userDrawn="1"/>
          </p:nvSpPr>
          <p:spPr bwMode="auto">
            <a:xfrm>
              <a:off x="3509" y="4111"/>
              <a:ext cx="38" cy="40"/>
            </a:xfrm>
            <a:custGeom>
              <a:avLst/>
              <a:gdLst>
                <a:gd name="T0" fmla="*/ 8 w 22"/>
                <a:gd name="T1" fmla="*/ 0 h 23"/>
                <a:gd name="T2" fmla="*/ 8 w 22"/>
                <a:gd name="T3" fmla="*/ 0 h 23"/>
                <a:gd name="T4" fmla="*/ 14 w 22"/>
                <a:gd name="T5" fmla="*/ 0 h 23"/>
                <a:gd name="T6" fmla="*/ 14 w 22"/>
                <a:gd name="T7" fmla="*/ 0 h 23"/>
                <a:gd name="T8" fmla="*/ 22 w 22"/>
                <a:gd name="T9" fmla="*/ 23 h 23"/>
                <a:gd name="T10" fmla="*/ 22 w 22"/>
                <a:gd name="T11" fmla="*/ 23 h 23"/>
                <a:gd name="T12" fmla="*/ 16 w 22"/>
                <a:gd name="T13" fmla="*/ 23 h 23"/>
                <a:gd name="T14" fmla="*/ 16 w 22"/>
                <a:gd name="T15" fmla="*/ 23 h 23"/>
                <a:gd name="T16" fmla="*/ 15 w 22"/>
                <a:gd name="T17" fmla="*/ 19 h 23"/>
                <a:gd name="T18" fmla="*/ 7 w 22"/>
                <a:gd name="T19" fmla="*/ 19 h 23"/>
                <a:gd name="T20" fmla="*/ 6 w 22"/>
                <a:gd name="T21" fmla="*/ 23 h 23"/>
                <a:gd name="T22" fmla="*/ 6 w 22"/>
                <a:gd name="T23" fmla="*/ 23 h 23"/>
                <a:gd name="T24" fmla="*/ 0 w 22"/>
                <a:gd name="T25" fmla="*/ 23 h 23"/>
                <a:gd name="T26" fmla="*/ 0 w 22"/>
                <a:gd name="T27" fmla="*/ 23 h 23"/>
                <a:gd name="T28" fmla="*/ 8 w 22"/>
                <a:gd name="T29" fmla="*/ 0 h 23"/>
                <a:gd name="T30" fmla="*/ 13 w 22"/>
                <a:gd name="T31" fmla="*/ 14 h 23"/>
                <a:gd name="T32" fmla="*/ 11 w 22"/>
                <a:gd name="T33" fmla="*/ 7 h 23"/>
                <a:gd name="T34" fmla="*/ 11 w 22"/>
                <a:gd name="T35" fmla="*/ 7 h 23"/>
                <a:gd name="T36" fmla="*/ 9 w 22"/>
                <a:gd name="T37" fmla="*/ 14 h 23"/>
                <a:gd name="T38" fmla="*/ 13 w 22"/>
                <a:gd name="T39" fmla="*/ 1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2" h="23">
                  <a:moveTo>
                    <a:pt x="8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lnTo>
                    <a:pt x="8" y="0"/>
                  </a:lnTo>
                  <a:close/>
                  <a:moveTo>
                    <a:pt x="13" y="14"/>
                  </a:moveTo>
                  <a:cubicBezTo>
                    <a:pt x="11" y="7"/>
                    <a:pt x="11" y="7"/>
                    <a:pt x="11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9" y="14"/>
                    <a:pt x="9" y="14"/>
                    <a:pt x="9" y="14"/>
                  </a:cubicBezTo>
                  <a:lnTo>
                    <a:pt x="13" y="14"/>
                  </a:ln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2" name="Freeform 31"/>
            <p:cNvSpPr>
              <a:spLocks/>
            </p:cNvSpPr>
            <p:nvPr userDrawn="1"/>
          </p:nvSpPr>
          <p:spPr bwMode="auto">
            <a:xfrm>
              <a:off x="3562" y="4111"/>
              <a:ext cx="28" cy="40"/>
            </a:xfrm>
            <a:custGeom>
              <a:avLst/>
              <a:gdLst>
                <a:gd name="T0" fmla="*/ 0 w 16"/>
                <a:gd name="T1" fmla="*/ 0 h 23"/>
                <a:gd name="T2" fmla="*/ 0 w 16"/>
                <a:gd name="T3" fmla="*/ 0 h 23"/>
                <a:gd name="T4" fmla="*/ 6 w 16"/>
                <a:gd name="T5" fmla="*/ 0 h 23"/>
                <a:gd name="T6" fmla="*/ 6 w 16"/>
                <a:gd name="T7" fmla="*/ 0 h 23"/>
                <a:gd name="T8" fmla="*/ 6 w 16"/>
                <a:gd name="T9" fmla="*/ 18 h 23"/>
                <a:gd name="T10" fmla="*/ 6 w 16"/>
                <a:gd name="T11" fmla="*/ 18 h 23"/>
                <a:gd name="T12" fmla="*/ 16 w 16"/>
                <a:gd name="T13" fmla="*/ 18 h 23"/>
                <a:gd name="T14" fmla="*/ 16 w 16"/>
                <a:gd name="T15" fmla="*/ 18 h 23"/>
                <a:gd name="T16" fmla="*/ 16 w 16"/>
                <a:gd name="T17" fmla="*/ 23 h 23"/>
                <a:gd name="T18" fmla="*/ 16 w 16"/>
                <a:gd name="T19" fmla="*/ 23 h 23"/>
                <a:gd name="T20" fmla="*/ 0 w 16"/>
                <a:gd name="T21" fmla="*/ 23 h 23"/>
                <a:gd name="T22" fmla="*/ 0 w 16"/>
                <a:gd name="T23" fmla="*/ 23 h 23"/>
                <a:gd name="T24" fmla="*/ 0 w 16"/>
                <a:gd name="T2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" h="2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3" name="Freeform 32"/>
            <p:cNvSpPr>
              <a:spLocks noEditPoints="1"/>
            </p:cNvSpPr>
            <p:nvPr userDrawn="1"/>
          </p:nvSpPr>
          <p:spPr bwMode="auto">
            <a:xfrm>
              <a:off x="3607" y="4111"/>
              <a:ext cx="29" cy="40"/>
            </a:xfrm>
            <a:custGeom>
              <a:avLst/>
              <a:gdLst>
                <a:gd name="T0" fmla="*/ 0 w 17"/>
                <a:gd name="T1" fmla="*/ 0 h 23"/>
                <a:gd name="T2" fmla="*/ 0 w 17"/>
                <a:gd name="T3" fmla="*/ 0 h 23"/>
                <a:gd name="T4" fmla="*/ 10 w 17"/>
                <a:gd name="T5" fmla="*/ 0 h 23"/>
                <a:gd name="T6" fmla="*/ 17 w 17"/>
                <a:gd name="T7" fmla="*/ 6 h 23"/>
                <a:gd name="T8" fmla="*/ 14 w 17"/>
                <a:gd name="T9" fmla="*/ 11 h 23"/>
                <a:gd name="T10" fmla="*/ 14 w 17"/>
                <a:gd name="T11" fmla="*/ 11 h 23"/>
                <a:gd name="T12" fmla="*/ 17 w 17"/>
                <a:gd name="T13" fmla="*/ 17 h 23"/>
                <a:gd name="T14" fmla="*/ 9 w 17"/>
                <a:gd name="T15" fmla="*/ 23 h 23"/>
                <a:gd name="T16" fmla="*/ 0 w 17"/>
                <a:gd name="T17" fmla="*/ 23 h 23"/>
                <a:gd name="T18" fmla="*/ 0 w 17"/>
                <a:gd name="T19" fmla="*/ 23 h 23"/>
                <a:gd name="T20" fmla="*/ 0 w 17"/>
                <a:gd name="T21" fmla="*/ 0 h 23"/>
                <a:gd name="T22" fmla="*/ 8 w 17"/>
                <a:gd name="T23" fmla="*/ 9 h 23"/>
                <a:gd name="T24" fmla="*/ 11 w 17"/>
                <a:gd name="T25" fmla="*/ 7 h 23"/>
                <a:gd name="T26" fmla="*/ 8 w 17"/>
                <a:gd name="T27" fmla="*/ 5 h 23"/>
                <a:gd name="T28" fmla="*/ 6 w 17"/>
                <a:gd name="T29" fmla="*/ 5 h 23"/>
                <a:gd name="T30" fmla="*/ 6 w 17"/>
                <a:gd name="T31" fmla="*/ 5 h 23"/>
                <a:gd name="T32" fmla="*/ 6 w 17"/>
                <a:gd name="T33" fmla="*/ 9 h 23"/>
                <a:gd name="T34" fmla="*/ 6 w 17"/>
                <a:gd name="T35" fmla="*/ 9 h 23"/>
                <a:gd name="T36" fmla="*/ 8 w 17"/>
                <a:gd name="T37" fmla="*/ 9 h 23"/>
                <a:gd name="T38" fmla="*/ 6 w 17"/>
                <a:gd name="T39" fmla="*/ 19 h 23"/>
                <a:gd name="T40" fmla="*/ 9 w 17"/>
                <a:gd name="T41" fmla="*/ 19 h 23"/>
                <a:gd name="T42" fmla="*/ 11 w 17"/>
                <a:gd name="T43" fmla="*/ 16 h 23"/>
                <a:gd name="T44" fmla="*/ 9 w 17"/>
                <a:gd name="T45" fmla="*/ 14 h 23"/>
                <a:gd name="T46" fmla="*/ 6 w 17"/>
                <a:gd name="T47" fmla="*/ 14 h 23"/>
                <a:gd name="T48" fmla="*/ 6 w 17"/>
                <a:gd name="T49" fmla="*/ 14 h 23"/>
                <a:gd name="T50" fmla="*/ 6 w 17"/>
                <a:gd name="T51" fmla="*/ 19 h 23"/>
                <a:gd name="T52" fmla="*/ 6 w 17"/>
                <a:gd name="T53" fmla="*/ 19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7" h="2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5" y="0"/>
                    <a:pt x="17" y="3"/>
                    <a:pt x="17" y="6"/>
                  </a:cubicBezTo>
                  <a:cubicBezTo>
                    <a:pt x="17" y="9"/>
                    <a:pt x="16" y="10"/>
                    <a:pt x="14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6" y="12"/>
                    <a:pt x="17" y="14"/>
                    <a:pt x="17" y="17"/>
                  </a:cubicBezTo>
                  <a:cubicBezTo>
                    <a:pt x="17" y="21"/>
                    <a:pt x="14" y="23"/>
                    <a:pt x="9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lnTo>
                    <a:pt x="0" y="0"/>
                  </a:lnTo>
                  <a:close/>
                  <a:moveTo>
                    <a:pt x="8" y="9"/>
                  </a:moveTo>
                  <a:cubicBezTo>
                    <a:pt x="10" y="9"/>
                    <a:pt x="11" y="9"/>
                    <a:pt x="11" y="7"/>
                  </a:cubicBezTo>
                  <a:cubicBezTo>
                    <a:pt x="11" y="5"/>
                    <a:pt x="10" y="5"/>
                    <a:pt x="8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9"/>
                    <a:pt x="6" y="9"/>
                    <a:pt x="6" y="9"/>
                  </a:cubicBezTo>
                  <a:lnTo>
                    <a:pt x="8" y="9"/>
                  </a:lnTo>
                  <a:close/>
                  <a:moveTo>
                    <a:pt x="6" y="19"/>
                  </a:moveTo>
                  <a:cubicBezTo>
                    <a:pt x="9" y="19"/>
                    <a:pt x="9" y="19"/>
                    <a:pt x="9" y="19"/>
                  </a:cubicBezTo>
                  <a:cubicBezTo>
                    <a:pt x="11" y="19"/>
                    <a:pt x="11" y="18"/>
                    <a:pt x="11" y="16"/>
                  </a:cubicBezTo>
                  <a:cubicBezTo>
                    <a:pt x="11" y="15"/>
                    <a:pt x="11" y="14"/>
                    <a:pt x="9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4" name="Freeform 33"/>
            <p:cNvSpPr>
              <a:spLocks noEditPoints="1"/>
            </p:cNvSpPr>
            <p:nvPr userDrawn="1"/>
          </p:nvSpPr>
          <p:spPr bwMode="auto">
            <a:xfrm>
              <a:off x="3653" y="4111"/>
              <a:ext cx="32" cy="41"/>
            </a:xfrm>
            <a:custGeom>
              <a:avLst/>
              <a:gdLst>
                <a:gd name="T0" fmla="*/ 1 w 19"/>
                <a:gd name="T1" fmla="*/ 18 h 24"/>
                <a:gd name="T2" fmla="*/ 0 w 19"/>
                <a:gd name="T3" fmla="*/ 12 h 24"/>
                <a:gd name="T4" fmla="*/ 1 w 19"/>
                <a:gd name="T5" fmla="*/ 5 h 24"/>
                <a:gd name="T6" fmla="*/ 9 w 19"/>
                <a:gd name="T7" fmla="*/ 0 h 24"/>
                <a:gd name="T8" fmla="*/ 18 w 19"/>
                <a:gd name="T9" fmla="*/ 5 h 24"/>
                <a:gd name="T10" fmla="*/ 19 w 19"/>
                <a:gd name="T11" fmla="*/ 12 h 24"/>
                <a:gd name="T12" fmla="*/ 18 w 19"/>
                <a:gd name="T13" fmla="*/ 18 h 24"/>
                <a:gd name="T14" fmla="*/ 9 w 19"/>
                <a:gd name="T15" fmla="*/ 24 h 24"/>
                <a:gd name="T16" fmla="*/ 1 w 19"/>
                <a:gd name="T17" fmla="*/ 18 h 24"/>
                <a:gd name="T18" fmla="*/ 12 w 19"/>
                <a:gd name="T19" fmla="*/ 16 h 24"/>
                <a:gd name="T20" fmla="*/ 13 w 19"/>
                <a:gd name="T21" fmla="*/ 12 h 24"/>
                <a:gd name="T22" fmla="*/ 12 w 19"/>
                <a:gd name="T23" fmla="*/ 7 h 24"/>
                <a:gd name="T24" fmla="*/ 9 w 19"/>
                <a:gd name="T25" fmla="*/ 5 h 24"/>
                <a:gd name="T26" fmla="*/ 6 w 19"/>
                <a:gd name="T27" fmla="*/ 7 h 24"/>
                <a:gd name="T28" fmla="*/ 6 w 19"/>
                <a:gd name="T29" fmla="*/ 12 h 24"/>
                <a:gd name="T30" fmla="*/ 6 w 19"/>
                <a:gd name="T31" fmla="*/ 16 h 24"/>
                <a:gd name="T32" fmla="*/ 9 w 19"/>
                <a:gd name="T33" fmla="*/ 18 h 24"/>
                <a:gd name="T34" fmla="*/ 12 w 19"/>
                <a:gd name="T35" fmla="*/ 1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9" h="24">
                  <a:moveTo>
                    <a:pt x="1" y="18"/>
                  </a:moveTo>
                  <a:cubicBezTo>
                    <a:pt x="0" y="16"/>
                    <a:pt x="0" y="15"/>
                    <a:pt x="0" y="12"/>
                  </a:cubicBezTo>
                  <a:cubicBezTo>
                    <a:pt x="0" y="9"/>
                    <a:pt x="0" y="7"/>
                    <a:pt x="1" y="5"/>
                  </a:cubicBezTo>
                  <a:cubicBezTo>
                    <a:pt x="2" y="2"/>
                    <a:pt x="5" y="0"/>
                    <a:pt x="9" y="0"/>
                  </a:cubicBezTo>
                  <a:cubicBezTo>
                    <a:pt x="13" y="0"/>
                    <a:pt x="17" y="2"/>
                    <a:pt x="18" y="5"/>
                  </a:cubicBezTo>
                  <a:cubicBezTo>
                    <a:pt x="18" y="7"/>
                    <a:pt x="19" y="9"/>
                    <a:pt x="19" y="12"/>
                  </a:cubicBezTo>
                  <a:cubicBezTo>
                    <a:pt x="19" y="15"/>
                    <a:pt x="18" y="16"/>
                    <a:pt x="18" y="18"/>
                  </a:cubicBezTo>
                  <a:cubicBezTo>
                    <a:pt x="17" y="22"/>
                    <a:pt x="13" y="24"/>
                    <a:pt x="9" y="24"/>
                  </a:cubicBezTo>
                  <a:cubicBezTo>
                    <a:pt x="5" y="24"/>
                    <a:pt x="2" y="22"/>
                    <a:pt x="1" y="18"/>
                  </a:cubicBezTo>
                  <a:close/>
                  <a:moveTo>
                    <a:pt x="12" y="16"/>
                  </a:moveTo>
                  <a:cubicBezTo>
                    <a:pt x="12" y="16"/>
                    <a:pt x="13" y="14"/>
                    <a:pt x="13" y="12"/>
                  </a:cubicBezTo>
                  <a:cubicBezTo>
                    <a:pt x="13" y="9"/>
                    <a:pt x="12" y="8"/>
                    <a:pt x="12" y="7"/>
                  </a:cubicBezTo>
                  <a:cubicBezTo>
                    <a:pt x="12" y="6"/>
                    <a:pt x="11" y="5"/>
                    <a:pt x="9" y="5"/>
                  </a:cubicBezTo>
                  <a:cubicBezTo>
                    <a:pt x="8" y="5"/>
                    <a:pt x="7" y="6"/>
                    <a:pt x="6" y="7"/>
                  </a:cubicBezTo>
                  <a:cubicBezTo>
                    <a:pt x="6" y="8"/>
                    <a:pt x="6" y="9"/>
                    <a:pt x="6" y="12"/>
                  </a:cubicBezTo>
                  <a:cubicBezTo>
                    <a:pt x="6" y="14"/>
                    <a:pt x="6" y="16"/>
                    <a:pt x="6" y="16"/>
                  </a:cubicBezTo>
                  <a:cubicBezTo>
                    <a:pt x="7" y="18"/>
                    <a:pt x="8" y="18"/>
                    <a:pt x="9" y="18"/>
                  </a:cubicBezTo>
                  <a:cubicBezTo>
                    <a:pt x="11" y="18"/>
                    <a:pt x="12" y="18"/>
                    <a:pt x="12" y="16"/>
                  </a:cubicBez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5" name="Freeform 34"/>
            <p:cNvSpPr>
              <a:spLocks noEditPoints="1"/>
            </p:cNvSpPr>
            <p:nvPr userDrawn="1"/>
          </p:nvSpPr>
          <p:spPr bwMode="auto">
            <a:xfrm>
              <a:off x="3703" y="4111"/>
              <a:ext cx="30" cy="40"/>
            </a:xfrm>
            <a:custGeom>
              <a:avLst/>
              <a:gdLst>
                <a:gd name="T0" fmla="*/ 12 w 18"/>
                <a:gd name="T1" fmla="*/ 23 h 23"/>
                <a:gd name="T2" fmla="*/ 11 w 18"/>
                <a:gd name="T3" fmla="*/ 23 h 23"/>
                <a:gd name="T4" fmla="*/ 8 w 18"/>
                <a:gd name="T5" fmla="*/ 15 h 23"/>
                <a:gd name="T6" fmla="*/ 6 w 18"/>
                <a:gd name="T7" fmla="*/ 15 h 23"/>
                <a:gd name="T8" fmla="*/ 6 w 18"/>
                <a:gd name="T9" fmla="*/ 15 h 23"/>
                <a:gd name="T10" fmla="*/ 6 w 18"/>
                <a:gd name="T11" fmla="*/ 23 h 23"/>
                <a:gd name="T12" fmla="*/ 5 w 18"/>
                <a:gd name="T13" fmla="*/ 23 h 23"/>
                <a:gd name="T14" fmla="*/ 0 w 18"/>
                <a:gd name="T15" fmla="*/ 23 h 23"/>
                <a:gd name="T16" fmla="*/ 0 w 18"/>
                <a:gd name="T17" fmla="*/ 23 h 23"/>
                <a:gd name="T18" fmla="*/ 0 w 18"/>
                <a:gd name="T19" fmla="*/ 0 h 23"/>
                <a:gd name="T20" fmla="*/ 0 w 18"/>
                <a:gd name="T21" fmla="*/ 0 h 23"/>
                <a:gd name="T22" fmla="*/ 9 w 18"/>
                <a:gd name="T23" fmla="*/ 0 h 23"/>
                <a:gd name="T24" fmla="*/ 18 w 18"/>
                <a:gd name="T25" fmla="*/ 8 h 23"/>
                <a:gd name="T26" fmla="*/ 14 w 18"/>
                <a:gd name="T27" fmla="*/ 14 h 23"/>
                <a:gd name="T28" fmla="*/ 18 w 18"/>
                <a:gd name="T29" fmla="*/ 23 h 23"/>
                <a:gd name="T30" fmla="*/ 18 w 18"/>
                <a:gd name="T31" fmla="*/ 23 h 23"/>
                <a:gd name="T32" fmla="*/ 12 w 18"/>
                <a:gd name="T33" fmla="*/ 23 h 23"/>
                <a:gd name="T34" fmla="*/ 12 w 18"/>
                <a:gd name="T35" fmla="*/ 8 h 23"/>
                <a:gd name="T36" fmla="*/ 9 w 18"/>
                <a:gd name="T37" fmla="*/ 5 h 23"/>
                <a:gd name="T38" fmla="*/ 6 w 18"/>
                <a:gd name="T39" fmla="*/ 5 h 23"/>
                <a:gd name="T40" fmla="*/ 6 w 18"/>
                <a:gd name="T41" fmla="*/ 5 h 23"/>
                <a:gd name="T42" fmla="*/ 6 w 18"/>
                <a:gd name="T43" fmla="*/ 10 h 23"/>
                <a:gd name="T44" fmla="*/ 6 w 18"/>
                <a:gd name="T45" fmla="*/ 10 h 23"/>
                <a:gd name="T46" fmla="*/ 9 w 18"/>
                <a:gd name="T47" fmla="*/ 10 h 23"/>
                <a:gd name="T48" fmla="*/ 12 w 18"/>
                <a:gd name="T49" fmla="*/ 8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8" h="23">
                  <a:moveTo>
                    <a:pt x="12" y="23"/>
                  </a:moveTo>
                  <a:cubicBezTo>
                    <a:pt x="12" y="23"/>
                    <a:pt x="12" y="23"/>
                    <a:pt x="11" y="23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3"/>
                    <a:pt x="5" y="23"/>
                    <a:pt x="5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5" y="0"/>
                    <a:pt x="18" y="3"/>
                    <a:pt x="18" y="8"/>
                  </a:cubicBezTo>
                  <a:cubicBezTo>
                    <a:pt x="18" y="10"/>
                    <a:pt x="16" y="13"/>
                    <a:pt x="14" y="14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8" y="23"/>
                    <a:pt x="18" y="23"/>
                    <a:pt x="18" y="23"/>
                  </a:cubicBezTo>
                  <a:lnTo>
                    <a:pt x="12" y="23"/>
                  </a:lnTo>
                  <a:close/>
                  <a:moveTo>
                    <a:pt x="12" y="8"/>
                  </a:moveTo>
                  <a:cubicBezTo>
                    <a:pt x="12" y="6"/>
                    <a:pt x="11" y="5"/>
                    <a:pt x="9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11" y="10"/>
                    <a:pt x="12" y="9"/>
                    <a:pt x="12" y="8"/>
                  </a:cubicBez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6" name="Freeform 35"/>
            <p:cNvSpPr>
              <a:spLocks/>
            </p:cNvSpPr>
            <p:nvPr userDrawn="1"/>
          </p:nvSpPr>
          <p:spPr bwMode="auto">
            <a:xfrm>
              <a:off x="3749" y="4111"/>
              <a:ext cx="32" cy="41"/>
            </a:xfrm>
            <a:custGeom>
              <a:avLst/>
              <a:gdLst>
                <a:gd name="T0" fmla="*/ 0 w 19"/>
                <a:gd name="T1" fmla="*/ 12 h 24"/>
                <a:gd name="T2" fmla="*/ 1 w 19"/>
                <a:gd name="T3" fmla="*/ 5 h 24"/>
                <a:gd name="T4" fmla="*/ 9 w 19"/>
                <a:gd name="T5" fmla="*/ 0 h 24"/>
                <a:gd name="T6" fmla="*/ 18 w 19"/>
                <a:gd name="T7" fmla="*/ 5 h 24"/>
                <a:gd name="T8" fmla="*/ 18 w 19"/>
                <a:gd name="T9" fmla="*/ 5 h 24"/>
                <a:gd name="T10" fmla="*/ 13 w 19"/>
                <a:gd name="T11" fmla="*/ 7 h 24"/>
                <a:gd name="T12" fmla="*/ 13 w 19"/>
                <a:gd name="T13" fmla="*/ 7 h 24"/>
                <a:gd name="T14" fmla="*/ 9 w 19"/>
                <a:gd name="T15" fmla="*/ 5 h 24"/>
                <a:gd name="T16" fmla="*/ 6 w 19"/>
                <a:gd name="T17" fmla="*/ 7 h 24"/>
                <a:gd name="T18" fmla="*/ 6 w 19"/>
                <a:gd name="T19" fmla="*/ 12 h 24"/>
                <a:gd name="T20" fmla="*/ 6 w 19"/>
                <a:gd name="T21" fmla="*/ 16 h 24"/>
                <a:gd name="T22" fmla="*/ 10 w 19"/>
                <a:gd name="T23" fmla="*/ 18 h 24"/>
                <a:gd name="T24" fmla="*/ 13 w 19"/>
                <a:gd name="T25" fmla="*/ 17 h 24"/>
                <a:gd name="T26" fmla="*/ 13 w 19"/>
                <a:gd name="T27" fmla="*/ 15 h 24"/>
                <a:gd name="T28" fmla="*/ 13 w 19"/>
                <a:gd name="T29" fmla="*/ 15 h 24"/>
                <a:gd name="T30" fmla="*/ 10 w 19"/>
                <a:gd name="T31" fmla="*/ 15 h 24"/>
                <a:gd name="T32" fmla="*/ 10 w 19"/>
                <a:gd name="T33" fmla="*/ 14 h 24"/>
                <a:gd name="T34" fmla="*/ 10 w 19"/>
                <a:gd name="T35" fmla="*/ 11 h 24"/>
                <a:gd name="T36" fmla="*/ 10 w 19"/>
                <a:gd name="T37" fmla="*/ 10 h 24"/>
                <a:gd name="T38" fmla="*/ 18 w 19"/>
                <a:gd name="T39" fmla="*/ 10 h 24"/>
                <a:gd name="T40" fmla="*/ 19 w 19"/>
                <a:gd name="T41" fmla="*/ 11 h 24"/>
                <a:gd name="T42" fmla="*/ 19 w 19"/>
                <a:gd name="T43" fmla="*/ 12 h 24"/>
                <a:gd name="T44" fmla="*/ 18 w 19"/>
                <a:gd name="T45" fmla="*/ 18 h 24"/>
                <a:gd name="T46" fmla="*/ 9 w 19"/>
                <a:gd name="T47" fmla="*/ 24 h 24"/>
                <a:gd name="T48" fmla="*/ 1 w 19"/>
                <a:gd name="T49" fmla="*/ 18 h 24"/>
                <a:gd name="T50" fmla="*/ 0 w 19"/>
                <a:gd name="T51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9" h="24">
                  <a:moveTo>
                    <a:pt x="0" y="12"/>
                  </a:moveTo>
                  <a:cubicBezTo>
                    <a:pt x="0" y="9"/>
                    <a:pt x="0" y="7"/>
                    <a:pt x="1" y="5"/>
                  </a:cubicBezTo>
                  <a:cubicBezTo>
                    <a:pt x="2" y="2"/>
                    <a:pt x="5" y="0"/>
                    <a:pt x="9" y="0"/>
                  </a:cubicBezTo>
                  <a:cubicBezTo>
                    <a:pt x="14" y="0"/>
                    <a:pt x="17" y="2"/>
                    <a:pt x="18" y="5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2" y="6"/>
                    <a:pt x="11" y="5"/>
                    <a:pt x="9" y="5"/>
                  </a:cubicBezTo>
                  <a:cubicBezTo>
                    <a:pt x="8" y="5"/>
                    <a:pt x="7" y="6"/>
                    <a:pt x="6" y="7"/>
                  </a:cubicBezTo>
                  <a:cubicBezTo>
                    <a:pt x="6" y="8"/>
                    <a:pt x="6" y="9"/>
                    <a:pt x="6" y="12"/>
                  </a:cubicBezTo>
                  <a:cubicBezTo>
                    <a:pt x="6" y="14"/>
                    <a:pt x="6" y="16"/>
                    <a:pt x="6" y="16"/>
                  </a:cubicBezTo>
                  <a:cubicBezTo>
                    <a:pt x="7" y="18"/>
                    <a:pt x="8" y="18"/>
                    <a:pt x="10" y="18"/>
                  </a:cubicBezTo>
                  <a:cubicBezTo>
                    <a:pt x="11" y="18"/>
                    <a:pt x="12" y="18"/>
                    <a:pt x="13" y="17"/>
                  </a:cubicBezTo>
                  <a:cubicBezTo>
                    <a:pt x="13" y="16"/>
                    <a:pt x="13" y="16"/>
                    <a:pt x="13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0" y="15"/>
                    <a:pt x="10" y="14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9" y="10"/>
                    <a:pt x="19" y="10"/>
                    <a:pt x="19" y="11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19" y="15"/>
                    <a:pt x="19" y="16"/>
                    <a:pt x="18" y="18"/>
                  </a:cubicBezTo>
                  <a:cubicBezTo>
                    <a:pt x="17" y="22"/>
                    <a:pt x="14" y="24"/>
                    <a:pt x="9" y="24"/>
                  </a:cubicBezTo>
                  <a:cubicBezTo>
                    <a:pt x="5" y="24"/>
                    <a:pt x="2" y="22"/>
                    <a:pt x="1" y="18"/>
                  </a:cubicBezTo>
                  <a:cubicBezTo>
                    <a:pt x="0" y="16"/>
                    <a:pt x="0" y="15"/>
                    <a:pt x="0" y="12"/>
                  </a:cubicBez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7" name="Freeform 36"/>
            <p:cNvSpPr>
              <a:spLocks/>
            </p:cNvSpPr>
            <p:nvPr userDrawn="1"/>
          </p:nvSpPr>
          <p:spPr bwMode="auto">
            <a:xfrm>
              <a:off x="3824" y="4111"/>
              <a:ext cx="31" cy="41"/>
            </a:xfrm>
            <a:custGeom>
              <a:avLst/>
              <a:gdLst>
                <a:gd name="T0" fmla="*/ 0 w 18"/>
                <a:gd name="T1" fmla="*/ 14 h 24"/>
                <a:gd name="T2" fmla="*/ 0 w 18"/>
                <a:gd name="T3" fmla="*/ 0 h 24"/>
                <a:gd name="T4" fmla="*/ 0 w 18"/>
                <a:gd name="T5" fmla="*/ 0 h 24"/>
                <a:gd name="T6" fmla="*/ 5 w 18"/>
                <a:gd name="T7" fmla="*/ 0 h 24"/>
                <a:gd name="T8" fmla="*/ 6 w 18"/>
                <a:gd name="T9" fmla="*/ 0 h 24"/>
                <a:gd name="T10" fmla="*/ 6 w 18"/>
                <a:gd name="T11" fmla="*/ 15 h 24"/>
                <a:gd name="T12" fmla="*/ 9 w 18"/>
                <a:gd name="T13" fmla="*/ 18 h 24"/>
                <a:gd name="T14" fmla="*/ 12 w 18"/>
                <a:gd name="T15" fmla="*/ 15 h 24"/>
                <a:gd name="T16" fmla="*/ 12 w 18"/>
                <a:gd name="T17" fmla="*/ 0 h 24"/>
                <a:gd name="T18" fmla="*/ 12 w 18"/>
                <a:gd name="T19" fmla="*/ 0 h 24"/>
                <a:gd name="T20" fmla="*/ 18 w 18"/>
                <a:gd name="T21" fmla="*/ 0 h 24"/>
                <a:gd name="T22" fmla="*/ 18 w 18"/>
                <a:gd name="T23" fmla="*/ 0 h 24"/>
                <a:gd name="T24" fmla="*/ 18 w 18"/>
                <a:gd name="T25" fmla="*/ 14 h 24"/>
                <a:gd name="T26" fmla="*/ 9 w 18"/>
                <a:gd name="T27" fmla="*/ 24 h 24"/>
                <a:gd name="T28" fmla="*/ 0 w 18"/>
                <a:gd name="T29" fmla="*/ 1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" h="24">
                  <a:moveTo>
                    <a:pt x="0" y="1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6" y="0"/>
                    <a:pt x="6" y="0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17"/>
                    <a:pt x="7" y="18"/>
                    <a:pt x="9" y="18"/>
                  </a:cubicBezTo>
                  <a:cubicBezTo>
                    <a:pt x="11" y="18"/>
                    <a:pt x="12" y="17"/>
                    <a:pt x="12" y="15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18" y="20"/>
                    <a:pt x="14" y="24"/>
                    <a:pt x="9" y="24"/>
                  </a:cubicBezTo>
                  <a:cubicBezTo>
                    <a:pt x="3" y="24"/>
                    <a:pt x="0" y="20"/>
                    <a:pt x="0" y="14"/>
                  </a:cubicBez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8" name="Freeform 37"/>
            <p:cNvSpPr>
              <a:spLocks/>
            </p:cNvSpPr>
            <p:nvPr userDrawn="1"/>
          </p:nvSpPr>
          <p:spPr bwMode="auto">
            <a:xfrm>
              <a:off x="3872" y="4111"/>
              <a:ext cx="32" cy="40"/>
            </a:xfrm>
            <a:custGeom>
              <a:avLst/>
              <a:gdLst>
                <a:gd name="T0" fmla="*/ 0 w 19"/>
                <a:gd name="T1" fmla="*/ 0 h 23"/>
                <a:gd name="T2" fmla="*/ 1 w 19"/>
                <a:gd name="T3" fmla="*/ 0 h 23"/>
                <a:gd name="T4" fmla="*/ 6 w 19"/>
                <a:gd name="T5" fmla="*/ 0 h 23"/>
                <a:gd name="T6" fmla="*/ 6 w 19"/>
                <a:gd name="T7" fmla="*/ 0 h 23"/>
                <a:gd name="T8" fmla="*/ 13 w 19"/>
                <a:gd name="T9" fmla="*/ 14 h 23"/>
                <a:gd name="T10" fmla="*/ 13 w 19"/>
                <a:gd name="T11" fmla="*/ 14 h 23"/>
                <a:gd name="T12" fmla="*/ 13 w 19"/>
                <a:gd name="T13" fmla="*/ 0 h 23"/>
                <a:gd name="T14" fmla="*/ 14 w 19"/>
                <a:gd name="T15" fmla="*/ 0 h 23"/>
                <a:gd name="T16" fmla="*/ 19 w 19"/>
                <a:gd name="T17" fmla="*/ 0 h 23"/>
                <a:gd name="T18" fmla="*/ 19 w 19"/>
                <a:gd name="T19" fmla="*/ 0 h 23"/>
                <a:gd name="T20" fmla="*/ 19 w 19"/>
                <a:gd name="T21" fmla="*/ 23 h 23"/>
                <a:gd name="T22" fmla="*/ 19 w 19"/>
                <a:gd name="T23" fmla="*/ 23 h 23"/>
                <a:gd name="T24" fmla="*/ 14 w 19"/>
                <a:gd name="T25" fmla="*/ 23 h 23"/>
                <a:gd name="T26" fmla="*/ 13 w 19"/>
                <a:gd name="T27" fmla="*/ 23 h 23"/>
                <a:gd name="T28" fmla="*/ 6 w 19"/>
                <a:gd name="T29" fmla="*/ 10 h 23"/>
                <a:gd name="T30" fmla="*/ 6 w 19"/>
                <a:gd name="T31" fmla="*/ 10 h 23"/>
                <a:gd name="T32" fmla="*/ 6 w 19"/>
                <a:gd name="T33" fmla="*/ 23 h 23"/>
                <a:gd name="T34" fmla="*/ 6 w 19"/>
                <a:gd name="T35" fmla="*/ 23 h 23"/>
                <a:gd name="T36" fmla="*/ 1 w 19"/>
                <a:gd name="T37" fmla="*/ 23 h 23"/>
                <a:gd name="T38" fmla="*/ 0 w 19"/>
                <a:gd name="T39" fmla="*/ 23 h 23"/>
                <a:gd name="T40" fmla="*/ 0 w 19"/>
                <a:gd name="T4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9" h="23">
                  <a:moveTo>
                    <a:pt x="0" y="0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14" y="0"/>
                    <a:pt x="14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13" y="23"/>
                    <a:pt x="13" y="23"/>
                    <a:pt x="13" y="23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1" y="23"/>
                    <a:pt x="0" y="23"/>
                    <a:pt x="0" y="2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9" name="Freeform 38"/>
            <p:cNvSpPr>
              <a:spLocks/>
            </p:cNvSpPr>
            <p:nvPr userDrawn="1"/>
          </p:nvSpPr>
          <p:spPr bwMode="auto">
            <a:xfrm>
              <a:off x="3921" y="4111"/>
              <a:ext cx="10" cy="40"/>
            </a:xfrm>
            <a:custGeom>
              <a:avLst/>
              <a:gdLst>
                <a:gd name="T0" fmla="*/ 0 w 6"/>
                <a:gd name="T1" fmla="*/ 0 h 23"/>
                <a:gd name="T2" fmla="*/ 1 w 6"/>
                <a:gd name="T3" fmla="*/ 0 h 23"/>
                <a:gd name="T4" fmla="*/ 6 w 6"/>
                <a:gd name="T5" fmla="*/ 0 h 23"/>
                <a:gd name="T6" fmla="*/ 6 w 6"/>
                <a:gd name="T7" fmla="*/ 0 h 23"/>
                <a:gd name="T8" fmla="*/ 6 w 6"/>
                <a:gd name="T9" fmla="*/ 23 h 23"/>
                <a:gd name="T10" fmla="*/ 6 w 6"/>
                <a:gd name="T11" fmla="*/ 23 h 23"/>
                <a:gd name="T12" fmla="*/ 1 w 6"/>
                <a:gd name="T13" fmla="*/ 23 h 23"/>
                <a:gd name="T14" fmla="*/ 0 w 6"/>
                <a:gd name="T15" fmla="*/ 23 h 23"/>
                <a:gd name="T16" fmla="*/ 0 w 6"/>
                <a:gd name="T17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23">
                  <a:moveTo>
                    <a:pt x="0" y="0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1" y="23"/>
                    <a:pt x="0" y="23"/>
                    <a:pt x="0" y="2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90" name="Freeform 39"/>
            <p:cNvSpPr>
              <a:spLocks/>
            </p:cNvSpPr>
            <p:nvPr userDrawn="1"/>
          </p:nvSpPr>
          <p:spPr bwMode="auto">
            <a:xfrm>
              <a:off x="3947" y="4111"/>
              <a:ext cx="36" cy="40"/>
            </a:xfrm>
            <a:custGeom>
              <a:avLst/>
              <a:gdLst>
                <a:gd name="T0" fmla="*/ 8 w 21"/>
                <a:gd name="T1" fmla="*/ 23 h 23"/>
                <a:gd name="T2" fmla="*/ 8 w 21"/>
                <a:gd name="T3" fmla="*/ 23 h 23"/>
                <a:gd name="T4" fmla="*/ 0 w 21"/>
                <a:gd name="T5" fmla="*/ 1 h 23"/>
                <a:gd name="T6" fmla="*/ 1 w 21"/>
                <a:gd name="T7" fmla="*/ 0 h 23"/>
                <a:gd name="T8" fmla="*/ 6 w 21"/>
                <a:gd name="T9" fmla="*/ 0 h 23"/>
                <a:gd name="T10" fmla="*/ 7 w 21"/>
                <a:gd name="T11" fmla="*/ 0 h 23"/>
                <a:gd name="T12" fmla="*/ 11 w 21"/>
                <a:gd name="T13" fmla="*/ 14 h 23"/>
                <a:gd name="T14" fmla="*/ 11 w 21"/>
                <a:gd name="T15" fmla="*/ 14 h 23"/>
                <a:gd name="T16" fmla="*/ 15 w 21"/>
                <a:gd name="T17" fmla="*/ 0 h 23"/>
                <a:gd name="T18" fmla="*/ 15 w 21"/>
                <a:gd name="T19" fmla="*/ 0 h 23"/>
                <a:gd name="T20" fmla="*/ 21 w 21"/>
                <a:gd name="T21" fmla="*/ 0 h 23"/>
                <a:gd name="T22" fmla="*/ 21 w 21"/>
                <a:gd name="T23" fmla="*/ 1 h 23"/>
                <a:gd name="T24" fmla="*/ 14 w 21"/>
                <a:gd name="T25" fmla="*/ 23 h 23"/>
                <a:gd name="T26" fmla="*/ 13 w 21"/>
                <a:gd name="T27" fmla="*/ 23 h 23"/>
                <a:gd name="T28" fmla="*/ 8 w 21"/>
                <a:gd name="T29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" h="23">
                  <a:moveTo>
                    <a:pt x="8" y="23"/>
                  </a:moveTo>
                  <a:cubicBezTo>
                    <a:pt x="8" y="23"/>
                    <a:pt x="8" y="23"/>
                    <a:pt x="8" y="2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0"/>
                    <a:pt x="21" y="0"/>
                    <a:pt x="21" y="1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14" y="23"/>
                    <a:pt x="14" y="23"/>
                    <a:pt x="13" y="23"/>
                  </a:cubicBezTo>
                  <a:lnTo>
                    <a:pt x="8" y="23"/>
                  </a:ln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91" name="Freeform 40"/>
            <p:cNvSpPr>
              <a:spLocks/>
            </p:cNvSpPr>
            <p:nvPr userDrawn="1"/>
          </p:nvSpPr>
          <p:spPr bwMode="auto">
            <a:xfrm>
              <a:off x="3998" y="4111"/>
              <a:ext cx="27" cy="40"/>
            </a:xfrm>
            <a:custGeom>
              <a:avLst/>
              <a:gdLst>
                <a:gd name="T0" fmla="*/ 0 w 16"/>
                <a:gd name="T1" fmla="*/ 0 h 23"/>
                <a:gd name="T2" fmla="*/ 0 w 16"/>
                <a:gd name="T3" fmla="*/ 0 h 23"/>
                <a:gd name="T4" fmla="*/ 16 w 16"/>
                <a:gd name="T5" fmla="*/ 0 h 23"/>
                <a:gd name="T6" fmla="*/ 16 w 16"/>
                <a:gd name="T7" fmla="*/ 0 h 23"/>
                <a:gd name="T8" fmla="*/ 16 w 16"/>
                <a:gd name="T9" fmla="*/ 5 h 23"/>
                <a:gd name="T10" fmla="*/ 16 w 16"/>
                <a:gd name="T11" fmla="*/ 5 h 23"/>
                <a:gd name="T12" fmla="*/ 6 w 16"/>
                <a:gd name="T13" fmla="*/ 5 h 23"/>
                <a:gd name="T14" fmla="*/ 6 w 16"/>
                <a:gd name="T15" fmla="*/ 5 h 23"/>
                <a:gd name="T16" fmla="*/ 6 w 16"/>
                <a:gd name="T17" fmla="*/ 9 h 23"/>
                <a:gd name="T18" fmla="*/ 6 w 16"/>
                <a:gd name="T19" fmla="*/ 9 h 23"/>
                <a:gd name="T20" fmla="*/ 14 w 16"/>
                <a:gd name="T21" fmla="*/ 9 h 23"/>
                <a:gd name="T22" fmla="*/ 14 w 16"/>
                <a:gd name="T23" fmla="*/ 9 h 23"/>
                <a:gd name="T24" fmla="*/ 14 w 16"/>
                <a:gd name="T25" fmla="*/ 14 h 23"/>
                <a:gd name="T26" fmla="*/ 14 w 16"/>
                <a:gd name="T27" fmla="*/ 14 h 23"/>
                <a:gd name="T28" fmla="*/ 6 w 16"/>
                <a:gd name="T29" fmla="*/ 14 h 23"/>
                <a:gd name="T30" fmla="*/ 6 w 16"/>
                <a:gd name="T31" fmla="*/ 14 h 23"/>
                <a:gd name="T32" fmla="*/ 6 w 16"/>
                <a:gd name="T33" fmla="*/ 18 h 23"/>
                <a:gd name="T34" fmla="*/ 6 w 16"/>
                <a:gd name="T35" fmla="*/ 18 h 23"/>
                <a:gd name="T36" fmla="*/ 16 w 16"/>
                <a:gd name="T37" fmla="*/ 18 h 23"/>
                <a:gd name="T38" fmla="*/ 16 w 16"/>
                <a:gd name="T39" fmla="*/ 19 h 23"/>
                <a:gd name="T40" fmla="*/ 16 w 16"/>
                <a:gd name="T41" fmla="*/ 23 h 23"/>
                <a:gd name="T42" fmla="*/ 16 w 16"/>
                <a:gd name="T43" fmla="*/ 23 h 23"/>
                <a:gd name="T44" fmla="*/ 0 w 16"/>
                <a:gd name="T45" fmla="*/ 23 h 23"/>
                <a:gd name="T46" fmla="*/ 0 w 16"/>
                <a:gd name="T47" fmla="*/ 23 h 23"/>
                <a:gd name="T48" fmla="*/ 0 w 16"/>
                <a:gd name="T4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6" h="2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6" y="18"/>
                    <a:pt x="16" y="18"/>
                    <a:pt x="16" y="19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92" name="Freeform 41"/>
            <p:cNvSpPr>
              <a:spLocks noEditPoints="1"/>
            </p:cNvSpPr>
            <p:nvPr userDrawn="1"/>
          </p:nvSpPr>
          <p:spPr bwMode="auto">
            <a:xfrm>
              <a:off x="4042" y="4111"/>
              <a:ext cx="33" cy="40"/>
            </a:xfrm>
            <a:custGeom>
              <a:avLst/>
              <a:gdLst>
                <a:gd name="T0" fmla="*/ 12 w 19"/>
                <a:gd name="T1" fmla="*/ 23 h 23"/>
                <a:gd name="T2" fmla="*/ 12 w 19"/>
                <a:gd name="T3" fmla="*/ 23 h 23"/>
                <a:gd name="T4" fmla="*/ 8 w 19"/>
                <a:gd name="T5" fmla="*/ 15 h 23"/>
                <a:gd name="T6" fmla="*/ 6 w 19"/>
                <a:gd name="T7" fmla="*/ 15 h 23"/>
                <a:gd name="T8" fmla="*/ 6 w 19"/>
                <a:gd name="T9" fmla="*/ 15 h 23"/>
                <a:gd name="T10" fmla="*/ 6 w 19"/>
                <a:gd name="T11" fmla="*/ 23 h 23"/>
                <a:gd name="T12" fmla="*/ 6 w 19"/>
                <a:gd name="T13" fmla="*/ 23 h 23"/>
                <a:gd name="T14" fmla="*/ 0 w 19"/>
                <a:gd name="T15" fmla="*/ 23 h 23"/>
                <a:gd name="T16" fmla="*/ 0 w 19"/>
                <a:gd name="T17" fmla="*/ 23 h 23"/>
                <a:gd name="T18" fmla="*/ 0 w 19"/>
                <a:gd name="T19" fmla="*/ 0 h 23"/>
                <a:gd name="T20" fmla="*/ 0 w 19"/>
                <a:gd name="T21" fmla="*/ 0 h 23"/>
                <a:gd name="T22" fmla="*/ 10 w 19"/>
                <a:gd name="T23" fmla="*/ 0 h 23"/>
                <a:gd name="T24" fmla="*/ 18 w 19"/>
                <a:gd name="T25" fmla="*/ 8 h 23"/>
                <a:gd name="T26" fmla="*/ 14 w 19"/>
                <a:gd name="T27" fmla="*/ 14 h 23"/>
                <a:gd name="T28" fmla="*/ 18 w 19"/>
                <a:gd name="T29" fmla="*/ 23 h 23"/>
                <a:gd name="T30" fmla="*/ 18 w 19"/>
                <a:gd name="T31" fmla="*/ 23 h 23"/>
                <a:gd name="T32" fmla="*/ 12 w 19"/>
                <a:gd name="T33" fmla="*/ 23 h 23"/>
                <a:gd name="T34" fmla="*/ 12 w 19"/>
                <a:gd name="T35" fmla="*/ 8 h 23"/>
                <a:gd name="T36" fmla="*/ 9 w 19"/>
                <a:gd name="T37" fmla="*/ 5 h 23"/>
                <a:gd name="T38" fmla="*/ 6 w 19"/>
                <a:gd name="T39" fmla="*/ 5 h 23"/>
                <a:gd name="T40" fmla="*/ 6 w 19"/>
                <a:gd name="T41" fmla="*/ 5 h 23"/>
                <a:gd name="T42" fmla="*/ 6 w 19"/>
                <a:gd name="T43" fmla="*/ 10 h 23"/>
                <a:gd name="T44" fmla="*/ 6 w 19"/>
                <a:gd name="T45" fmla="*/ 10 h 23"/>
                <a:gd name="T46" fmla="*/ 9 w 19"/>
                <a:gd name="T47" fmla="*/ 10 h 23"/>
                <a:gd name="T48" fmla="*/ 12 w 19"/>
                <a:gd name="T49" fmla="*/ 8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9" h="23">
                  <a:moveTo>
                    <a:pt x="12" y="23"/>
                  </a:moveTo>
                  <a:cubicBezTo>
                    <a:pt x="12" y="23"/>
                    <a:pt x="12" y="23"/>
                    <a:pt x="12" y="23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5" y="0"/>
                    <a:pt x="18" y="3"/>
                    <a:pt x="18" y="8"/>
                  </a:cubicBezTo>
                  <a:cubicBezTo>
                    <a:pt x="18" y="10"/>
                    <a:pt x="17" y="13"/>
                    <a:pt x="14" y="14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9" y="23"/>
                    <a:pt x="18" y="23"/>
                    <a:pt x="18" y="23"/>
                  </a:cubicBezTo>
                  <a:lnTo>
                    <a:pt x="12" y="23"/>
                  </a:lnTo>
                  <a:close/>
                  <a:moveTo>
                    <a:pt x="12" y="8"/>
                  </a:moveTo>
                  <a:cubicBezTo>
                    <a:pt x="12" y="6"/>
                    <a:pt x="11" y="5"/>
                    <a:pt x="9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11" y="10"/>
                    <a:pt x="12" y="9"/>
                    <a:pt x="12" y="8"/>
                  </a:cubicBez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93" name="Freeform 42"/>
            <p:cNvSpPr>
              <a:spLocks/>
            </p:cNvSpPr>
            <p:nvPr userDrawn="1"/>
          </p:nvSpPr>
          <p:spPr bwMode="auto">
            <a:xfrm>
              <a:off x="4089" y="4111"/>
              <a:ext cx="32" cy="41"/>
            </a:xfrm>
            <a:custGeom>
              <a:avLst/>
              <a:gdLst>
                <a:gd name="T0" fmla="*/ 0 w 19"/>
                <a:gd name="T1" fmla="*/ 20 h 24"/>
                <a:gd name="T2" fmla="*/ 0 w 19"/>
                <a:gd name="T3" fmla="*/ 20 h 24"/>
                <a:gd name="T4" fmla="*/ 3 w 19"/>
                <a:gd name="T5" fmla="*/ 16 h 24"/>
                <a:gd name="T6" fmla="*/ 4 w 19"/>
                <a:gd name="T7" fmla="*/ 16 h 24"/>
                <a:gd name="T8" fmla="*/ 9 w 19"/>
                <a:gd name="T9" fmla="*/ 19 h 24"/>
                <a:gd name="T10" fmla="*/ 13 w 19"/>
                <a:gd name="T11" fmla="*/ 16 h 24"/>
                <a:gd name="T12" fmla="*/ 10 w 19"/>
                <a:gd name="T13" fmla="*/ 14 h 24"/>
                <a:gd name="T14" fmla="*/ 9 w 19"/>
                <a:gd name="T15" fmla="*/ 14 h 24"/>
                <a:gd name="T16" fmla="*/ 1 w 19"/>
                <a:gd name="T17" fmla="*/ 7 h 24"/>
                <a:gd name="T18" fmla="*/ 9 w 19"/>
                <a:gd name="T19" fmla="*/ 0 h 24"/>
                <a:gd name="T20" fmla="*/ 18 w 19"/>
                <a:gd name="T21" fmla="*/ 2 h 24"/>
                <a:gd name="T22" fmla="*/ 18 w 19"/>
                <a:gd name="T23" fmla="*/ 3 h 24"/>
                <a:gd name="T24" fmla="*/ 15 w 19"/>
                <a:gd name="T25" fmla="*/ 7 h 24"/>
                <a:gd name="T26" fmla="*/ 15 w 19"/>
                <a:gd name="T27" fmla="*/ 7 h 24"/>
                <a:gd name="T28" fmla="*/ 10 w 19"/>
                <a:gd name="T29" fmla="*/ 5 h 24"/>
                <a:gd name="T30" fmla="*/ 7 w 19"/>
                <a:gd name="T31" fmla="*/ 7 h 24"/>
                <a:gd name="T32" fmla="*/ 10 w 19"/>
                <a:gd name="T33" fmla="*/ 9 h 24"/>
                <a:gd name="T34" fmla="*/ 11 w 19"/>
                <a:gd name="T35" fmla="*/ 9 h 24"/>
                <a:gd name="T36" fmla="*/ 19 w 19"/>
                <a:gd name="T37" fmla="*/ 16 h 24"/>
                <a:gd name="T38" fmla="*/ 9 w 19"/>
                <a:gd name="T39" fmla="*/ 24 h 24"/>
                <a:gd name="T40" fmla="*/ 0 w 19"/>
                <a:gd name="T41" fmla="*/ 2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9" h="24"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6"/>
                    <a:pt x="3" y="16"/>
                    <a:pt x="4" y="16"/>
                  </a:cubicBezTo>
                  <a:cubicBezTo>
                    <a:pt x="5" y="17"/>
                    <a:pt x="7" y="19"/>
                    <a:pt x="9" y="19"/>
                  </a:cubicBezTo>
                  <a:cubicBezTo>
                    <a:pt x="12" y="19"/>
                    <a:pt x="13" y="18"/>
                    <a:pt x="13" y="16"/>
                  </a:cubicBezTo>
                  <a:cubicBezTo>
                    <a:pt x="13" y="15"/>
                    <a:pt x="12" y="15"/>
                    <a:pt x="10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4" y="14"/>
                    <a:pt x="1" y="11"/>
                    <a:pt x="1" y="7"/>
                  </a:cubicBezTo>
                  <a:cubicBezTo>
                    <a:pt x="1" y="3"/>
                    <a:pt x="4" y="0"/>
                    <a:pt x="9" y="0"/>
                  </a:cubicBezTo>
                  <a:cubicBezTo>
                    <a:pt x="13" y="0"/>
                    <a:pt x="16" y="1"/>
                    <a:pt x="18" y="2"/>
                  </a:cubicBezTo>
                  <a:cubicBezTo>
                    <a:pt x="18" y="2"/>
                    <a:pt x="18" y="3"/>
                    <a:pt x="18" y="3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3" y="6"/>
                    <a:pt x="11" y="5"/>
                    <a:pt x="10" y="5"/>
                  </a:cubicBezTo>
                  <a:cubicBezTo>
                    <a:pt x="8" y="5"/>
                    <a:pt x="7" y="6"/>
                    <a:pt x="7" y="7"/>
                  </a:cubicBezTo>
                  <a:cubicBezTo>
                    <a:pt x="7" y="8"/>
                    <a:pt x="8" y="8"/>
                    <a:pt x="10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6" y="10"/>
                    <a:pt x="19" y="12"/>
                    <a:pt x="19" y="16"/>
                  </a:cubicBezTo>
                  <a:cubicBezTo>
                    <a:pt x="19" y="21"/>
                    <a:pt x="16" y="24"/>
                    <a:pt x="9" y="24"/>
                  </a:cubicBezTo>
                  <a:cubicBezTo>
                    <a:pt x="6" y="24"/>
                    <a:pt x="2" y="22"/>
                    <a:pt x="0" y="20"/>
                  </a:cubicBez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94" name="Freeform 43"/>
            <p:cNvSpPr>
              <a:spLocks/>
            </p:cNvSpPr>
            <p:nvPr userDrawn="1"/>
          </p:nvSpPr>
          <p:spPr bwMode="auto">
            <a:xfrm>
              <a:off x="4136" y="4111"/>
              <a:ext cx="11" cy="40"/>
            </a:xfrm>
            <a:custGeom>
              <a:avLst/>
              <a:gdLst>
                <a:gd name="T0" fmla="*/ 0 w 6"/>
                <a:gd name="T1" fmla="*/ 0 h 23"/>
                <a:gd name="T2" fmla="*/ 1 w 6"/>
                <a:gd name="T3" fmla="*/ 0 h 23"/>
                <a:gd name="T4" fmla="*/ 6 w 6"/>
                <a:gd name="T5" fmla="*/ 0 h 23"/>
                <a:gd name="T6" fmla="*/ 6 w 6"/>
                <a:gd name="T7" fmla="*/ 0 h 23"/>
                <a:gd name="T8" fmla="*/ 6 w 6"/>
                <a:gd name="T9" fmla="*/ 23 h 23"/>
                <a:gd name="T10" fmla="*/ 6 w 6"/>
                <a:gd name="T11" fmla="*/ 23 h 23"/>
                <a:gd name="T12" fmla="*/ 1 w 6"/>
                <a:gd name="T13" fmla="*/ 23 h 23"/>
                <a:gd name="T14" fmla="*/ 0 w 6"/>
                <a:gd name="T15" fmla="*/ 23 h 23"/>
                <a:gd name="T16" fmla="*/ 0 w 6"/>
                <a:gd name="T17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23">
                  <a:moveTo>
                    <a:pt x="0" y="0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1" y="23"/>
                    <a:pt x="0" y="23"/>
                    <a:pt x="0" y="2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95" name="Freeform 44"/>
            <p:cNvSpPr>
              <a:spLocks/>
            </p:cNvSpPr>
            <p:nvPr userDrawn="1"/>
          </p:nvSpPr>
          <p:spPr bwMode="auto">
            <a:xfrm>
              <a:off x="4164" y="4111"/>
              <a:ext cx="31" cy="40"/>
            </a:xfrm>
            <a:custGeom>
              <a:avLst/>
              <a:gdLst>
                <a:gd name="T0" fmla="*/ 6 w 18"/>
                <a:gd name="T1" fmla="*/ 23 h 23"/>
                <a:gd name="T2" fmla="*/ 6 w 18"/>
                <a:gd name="T3" fmla="*/ 23 h 23"/>
                <a:gd name="T4" fmla="*/ 6 w 18"/>
                <a:gd name="T5" fmla="*/ 23 h 23"/>
                <a:gd name="T6" fmla="*/ 6 w 18"/>
                <a:gd name="T7" fmla="*/ 23 h 23"/>
                <a:gd name="T8" fmla="*/ 6 w 18"/>
                <a:gd name="T9" fmla="*/ 23 h 23"/>
                <a:gd name="T10" fmla="*/ 6 w 18"/>
                <a:gd name="T11" fmla="*/ 6 h 23"/>
                <a:gd name="T12" fmla="*/ 6 w 18"/>
                <a:gd name="T13" fmla="*/ 5 h 23"/>
                <a:gd name="T14" fmla="*/ 6 w 18"/>
                <a:gd name="T15" fmla="*/ 5 h 23"/>
                <a:gd name="T16" fmla="*/ 0 w 18"/>
                <a:gd name="T17" fmla="*/ 5 h 23"/>
                <a:gd name="T18" fmla="*/ 0 w 18"/>
                <a:gd name="T19" fmla="*/ 5 h 23"/>
                <a:gd name="T20" fmla="*/ 0 w 18"/>
                <a:gd name="T21" fmla="*/ 5 h 23"/>
                <a:gd name="T22" fmla="*/ 0 w 18"/>
                <a:gd name="T23" fmla="*/ 5 h 23"/>
                <a:gd name="T24" fmla="*/ 0 w 18"/>
                <a:gd name="T25" fmla="*/ 5 h 23"/>
                <a:gd name="T26" fmla="*/ 0 w 18"/>
                <a:gd name="T27" fmla="*/ 5 h 23"/>
                <a:gd name="T28" fmla="*/ 0 w 18"/>
                <a:gd name="T29" fmla="*/ 0 h 23"/>
                <a:gd name="T30" fmla="*/ 0 w 18"/>
                <a:gd name="T31" fmla="*/ 0 h 23"/>
                <a:gd name="T32" fmla="*/ 0 w 18"/>
                <a:gd name="T33" fmla="*/ 0 h 23"/>
                <a:gd name="T34" fmla="*/ 18 w 18"/>
                <a:gd name="T35" fmla="*/ 0 h 23"/>
                <a:gd name="T36" fmla="*/ 18 w 18"/>
                <a:gd name="T37" fmla="*/ 0 h 23"/>
                <a:gd name="T38" fmla="*/ 18 w 18"/>
                <a:gd name="T39" fmla="*/ 0 h 23"/>
                <a:gd name="T40" fmla="*/ 18 w 18"/>
                <a:gd name="T41" fmla="*/ 0 h 23"/>
                <a:gd name="T42" fmla="*/ 18 w 18"/>
                <a:gd name="T43" fmla="*/ 5 h 23"/>
                <a:gd name="T44" fmla="*/ 18 w 18"/>
                <a:gd name="T45" fmla="*/ 5 h 23"/>
                <a:gd name="T46" fmla="*/ 18 w 18"/>
                <a:gd name="T47" fmla="*/ 5 h 23"/>
                <a:gd name="T48" fmla="*/ 18 w 18"/>
                <a:gd name="T49" fmla="*/ 5 h 23"/>
                <a:gd name="T50" fmla="*/ 12 w 18"/>
                <a:gd name="T51" fmla="*/ 5 h 23"/>
                <a:gd name="T52" fmla="*/ 12 w 18"/>
                <a:gd name="T53" fmla="*/ 5 h 23"/>
                <a:gd name="T54" fmla="*/ 12 w 18"/>
                <a:gd name="T55" fmla="*/ 6 h 23"/>
                <a:gd name="T56" fmla="*/ 12 w 18"/>
                <a:gd name="T57" fmla="*/ 6 h 23"/>
                <a:gd name="T58" fmla="*/ 12 w 18"/>
                <a:gd name="T59" fmla="*/ 23 h 23"/>
                <a:gd name="T60" fmla="*/ 12 w 18"/>
                <a:gd name="T61" fmla="*/ 23 h 23"/>
                <a:gd name="T62" fmla="*/ 12 w 18"/>
                <a:gd name="T63" fmla="*/ 23 h 23"/>
                <a:gd name="T64" fmla="*/ 11 w 18"/>
                <a:gd name="T65" fmla="*/ 23 h 23"/>
                <a:gd name="T66" fmla="*/ 6 w 18"/>
                <a:gd name="T67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8" h="23">
                  <a:moveTo>
                    <a:pt x="6" y="23"/>
                  </a:moveTo>
                  <a:cubicBezTo>
                    <a:pt x="6" y="23"/>
                    <a:pt x="6" y="23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6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5"/>
                    <a:pt x="12" y="6"/>
                    <a:pt x="12" y="6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2" y="23"/>
                    <a:pt x="11" y="23"/>
                    <a:pt x="11" y="23"/>
                  </a:cubicBezTo>
                  <a:lnTo>
                    <a:pt x="6" y="23"/>
                  </a:ln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96" name="Freeform 45"/>
            <p:cNvSpPr>
              <a:spLocks/>
            </p:cNvSpPr>
            <p:nvPr userDrawn="1"/>
          </p:nvSpPr>
          <p:spPr bwMode="auto">
            <a:xfrm>
              <a:off x="4206" y="4111"/>
              <a:ext cx="35" cy="40"/>
            </a:xfrm>
            <a:custGeom>
              <a:avLst/>
              <a:gdLst>
                <a:gd name="T0" fmla="*/ 8 w 20"/>
                <a:gd name="T1" fmla="*/ 23 h 23"/>
                <a:gd name="T2" fmla="*/ 7 w 20"/>
                <a:gd name="T3" fmla="*/ 23 h 23"/>
                <a:gd name="T4" fmla="*/ 7 w 20"/>
                <a:gd name="T5" fmla="*/ 14 h 23"/>
                <a:gd name="T6" fmla="*/ 0 w 20"/>
                <a:gd name="T7" fmla="*/ 1 h 23"/>
                <a:gd name="T8" fmla="*/ 1 w 20"/>
                <a:gd name="T9" fmla="*/ 0 h 23"/>
                <a:gd name="T10" fmla="*/ 6 w 20"/>
                <a:gd name="T11" fmla="*/ 0 h 23"/>
                <a:gd name="T12" fmla="*/ 7 w 20"/>
                <a:gd name="T13" fmla="*/ 0 h 23"/>
                <a:gd name="T14" fmla="*/ 10 w 20"/>
                <a:gd name="T15" fmla="*/ 8 h 23"/>
                <a:gd name="T16" fmla="*/ 11 w 20"/>
                <a:gd name="T17" fmla="*/ 8 h 23"/>
                <a:gd name="T18" fmla="*/ 14 w 20"/>
                <a:gd name="T19" fmla="*/ 0 h 23"/>
                <a:gd name="T20" fmla="*/ 15 w 20"/>
                <a:gd name="T21" fmla="*/ 0 h 23"/>
                <a:gd name="T22" fmla="*/ 20 w 20"/>
                <a:gd name="T23" fmla="*/ 0 h 23"/>
                <a:gd name="T24" fmla="*/ 20 w 20"/>
                <a:gd name="T25" fmla="*/ 1 h 23"/>
                <a:gd name="T26" fmla="*/ 13 w 20"/>
                <a:gd name="T27" fmla="*/ 14 h 23"/>
                <a:gd name="T28" fmla="*/ 13 w 20"/>
                <a:gd name="T29" fmla="*/ 23 h 23"/>
                <a:gd name="T30" fmla="*/ 13 w 20"/>
                <a:gd name="T31" fmla="*/ 23 h 23"/>
                <a:gd name="T32" fmla="*/ 8 w 20"/>
                <a:gd name="T33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" h="23">
                  <a:moveTo>
                    <a:pt x="8" y="23"/>
                  </a:moveTo>
                  <a:cubicBezTo>
                    <a:pt x="8" y="23"/>
                    <a:pt x="7" y="23"/>
                    <a:pt x="7" y="23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7" y="0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5" y="0"/>
                    <a:pt x="15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0" y="0"/>
                    <a:pt x="20" y="0"/>
                    <a:pt x="20" y="1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3" y="23"/>
                    <a:pt x="13" y="23"/>
                    <a:pt x="13" y="23"/>
                  </a:cubicBezTo>
                  <a:cubicBezTo>
                    <a:pt x="13" y="23"/>
                    <a:pt x="13" y="23"/>
                    <a:pt x="13" y="23"/>
                  </a:cubicBezTo>
                  <a:lnTo>
                    <a:pt x="8" y="23"/>
                  </a:ln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97" name="Freeform 46"/>
            <p:cNvSpPr>
              <a:spLocks noEditPoints="1"/>
            </p:cNvSpPr>
            <p:nvPr userDrawn="1"/>
          </p:nvSpPr>
          <p:spPr bwMode="auto">
            <a:xfrm>
              <a:off x="3692" y="4194"/>
              <a:ext cx="26" cy="39"/>
            </a:xfrm>
            <a:custGeom>
              <a:avLst/>
              <a:gdLst>
                <a:gd name="T0" fmla="*/ 0 w 15"/>
                <a:gd name="T1" fmla="*/ 0 h 23"/>
                <a:gd name="T2" fmla="*/ 0 w 15"/>
                <a:gd name="T3" fmla="*/ 0 h 23"/>
                <a:gd name="T4" fmla="*/ 7 w 15"/>
                <a:gd name="T5" fmla="*/ 0 h 23"/>
                <a:gd name="T6" fmla="*/ 15 w 15"/>
                <a:gd name="T7" fmla="*/ 5 h 23"/>
                <a:gd name="T8" fmla="*/ 15 w 15"/>
                <a:gd name="T9" fmla="*/ 12 h 23"/>
                <a:gd name="T10" fmla="*/ 15 w 15"/>
                <a:gd name="T11" fmla="*/ 19 h 23"/>
                <a:gd name="T12" fmla="*/ 7 w 15"/>
                <a:gd name="T13" fmla="*/ 23 h 23"/>
                <a:gd name="T14" fmla="*/ 0 w 15"/>
                <a:gd name="T15" fmla="*/ 23 h 23"/>
                <a:gd name="T16" fmla="*/ 0 w 15"/>
                <a:gd name="T17" fmla="*/ 23 h 23"/>
                <a:gd name="T18" fmla="*/ 0 w 15"/>
                <a:gd name="T19" fmla="*/ 0 h 23"/>
                <a:gd name="T20" fmla="*/ 2 w 15"/>
                <a:gd name="T21" fmla="*/ 21 h 23"/>
                <a:gd name="T22" fmla="*/ 7 w 15"/>
                <a:gd name="T23" fmla="*/ 21 h 23"/>
                <a:gd name="T24" fmla="*/ 13 w 15"/>
                <a:gd name="T25" fmla="*/ 18 h 23"/>
                <a:gd name="T26" fmla="*/ 14 w 15"/>
                <a:gd name="T27" fmla="*/ 12 h 23"/>
                <a:gd name="T28" fmla="*/ 13 w 15"/>
                <a:gd name="T29" fmla="*/ 5 h 23"/>
                <a:gd name="T30" fmla="*/ 7 w 15"/>
                <a:gd name="T31" fmla="*/ 2 h 23"/>
                <a:gd name="T32" fmla="*/ 2 w 15"/>
                <a:gd name="T33" fmla="*/ 2 h 23"/>
                <a:gd name="T34" fmla="*/ 2 w 15"/>
                <a:gd name="T35" fmla="*/ 2 h 23"/>
                <a:gd name="T36" fmla="*/ 2 w 15"/>
                <a:gd name="T37" fmla="*/ 21 h 23"/>
                <a:gd name="T38" fmla="*/ 2 w 15"/>
                <a:gd name="T39" fmla="*/ 2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" h="2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11" y="0"/>
                    <a:pt x="14" y="2"/>
                    <a:pt x="15" y="5"/>
                  </a:cubicBezTo>
                  <a:cubicBezTo>
                    <a:pt x="15" y="6"/>
                    <a:pt x="15" y="8"/>
                    <a:pt x="15" y="12"/>
                  </a:cubicBezTo>
                  <a:cubicBezTo>
                    <a:pt x="15" y="16"/>
                    <a:pt x="15" y="17"/>
                    <a:pt x="15" y="19"/>
                  </a:cubicBezTo>
                  <a:cubicBezTo>
                    <a:pt x="14" y="22"/>
                    <a:pt x="11" y="23"/>
                    <a:pt x="7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lnTo>
                    <a:pt x="0" y="0"/>
                  </a:lnTo>
                  <a:close/>
                  <a:moveTo>
                    <a:pt x="2" y="21"/>
                  </a:moveTo>
                  <a:cubicBezTo>
                    <a:pt x="7" y="21"/>
                    <a:pt x="7" y="21"/>
                    <a:pt x="7" y="21"/>
                  </a:cubicBezTo>
                  <a:cubicBezTo>
                    <a:pt x="10" y="21"/>
                    <a:pt x="12" y="20"/>
                    <a:pt x="13" y="18"/>
                  </a:cubicBezTo>
                  <a:cubicBezTo>
                    <a:pt x="13" y="17"/>
                    <a:pt x="14" y="16"/>
                    <a:pt x="14" y="12"/>
                  </a:cubicBezTo>
                  <a:cubicBezTo>
                    <a:pt x="14" y="8"/>
                    <a:pt x="13" y="7"/>
                    <a:pt x="13" y="5"/>
                  </a:cubicBezTo>
                  <a:cubicBezTo>
                    <a:pt x="12" y="3"/>
                    <a:pt x="10" y="2"/>
                    <a:pt x="7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2" y="21"/>
                    <a:pt x="2" y="21"/>
                    <a:pt x="2" y="21"/>
                  </a:cubicBez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98" name="Freeform 47"/>
            <p:cNvSpPr>
              <a:spLocks/>
            </p:cNvSpPr>
            <p:nvPr userDrawn="1"/>
          </p:nvSpPr>
          <p:spPr bwMode="auto">
            <a:xfrm>
              <a:off x="3740" y="4194"/>
              <a:ext cx="24" cy="39"/>
            </a:xfrm>
            <a:custGeom>
              <a:avLst/>
              <a:gdLst>
                <a:gd name="T0" fmla="*/ 0 w 14"/>
                <a:gd name="T1" fmla="*/ 0 h 23"/>
                <a:gd name="T2" fmla="*/ 0 w 14"/>
                <a:gd name="T3" fmla="*/ 0 h 23"/>
                <a:gd name="T4" fmla="*/ 13 w 14"/>
                <a:gd name="T5" fmla="*/ 0 h 23"/>
                <a:gd name="T6" fmla="*/ 14 w 14"/>
                <a:gd name="T7" fmla="*/ 0 h 23"/>
                <a:gd name="T8" fmla="*/ 14 w 14"/>
                <a:gd name="T9" fmla="*/ 2 h 23"/>
                <a:gd name="T10" fmla="*/ 13 w 14"/>
                <a:gd name="T11" fmla="*/ 2 h 23"/>
                <a:gd name="T12" fmla="*/ 2 w 14"/>
                <a:gd name="T13" fmla="*/ 2 h 23"/>
                <a:gd name="T14" fmla="*/ 2 w 14"/>
                <a:gd name="T15" fmla="*/ 2 h 23"/>
                <a:gd name="T16" fmla="*/ 2 w 14"/>
                <a:gd name="T17" fmla="*/ 10 h 23"/>
                <a:gd name="T18" fmla="*/ 2 w 14"/>
                <a:gd name="T19" fmla="*/ 11 h 23"/>
                <a:gd name="T20" fmla="*/ 12 w 14"/>
                <a:gd name="T21" fmla="*/ 11 h 23"/>
                <a:gd name="T22" fmla="*/ 12 w 14"/>
                <a:gd name="T23" fmla="*/ 11 h 23"/>
                <a:gd name="T24" fmla="*/ 12 w 14"/>
                <a:gd name="T25" fmla="*/ 12 h 23"/>
                <a:gd name="T26" fmla="*/ 12 w 14"/>
                <a:gd name="T27" fmla="*/ 12 h 23"/>
                <a:gd name="T28" fmla="*/ 2 w 14"/>
                <a:gd name="T29" fmla="*/ 12 h 23"/>
                <a:gd name="T30" fmla="*/ 2 w 14"/>
                <a:gd name="T31" fmla="*/ 13 h 23"/>
                <a:gd name="T32" fmla="*/ 2 w 14"/>
                <a:gd name="T33" fmla="*/ 21 h 23"/>
                <a:gd name="T34" fmla="*/ 2 w 14"/>
                <a:gd name="T35" fmla="*/ 21 h 23"/>
                <a:gd name="T36" fmla="*/ 13 w 14"/>
                <a:gd name="T37" fmla="*/ 21 h 23"/>
                <a:gd name="T38" fmla="*/ 14 w 14"/>
                <a:gd name="T39" fmla="*/ 22 h 23"/>
                <a:gd name="T40" fmla="*/ 14 w 14"/>
                <a:gd name="T41" fmla="*/ 23 h 23"/>
                <a:gd name="T42" fmla="*/ 13 w 14"/>
                <a:gd name="T43" fmla="*/ 23 h 23"/>
                <a:gd name="T44" fmla="*/ 0 w 14"/>
                <a:gd name="T45" fmla="*/ 23 h 23"/>
                <a:gd name="T46" fmla="*/ 0 w 14"/>
                <a:gd name="T47" fmla="*/ 23 h 23"/>
                <a:gd name="T48" fmla="*/ 0 w 14"/>
                <a:gd name="T4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" h="2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4" y="2"/>
                    <a:pt x="14" y="2"/>
                    <a:pt x="13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2" y="12"/>
                    <a:pt x="2" y="13"/>
                    <a:pt x="2" y="13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4" y="21"/>
                    <a:pt x="14" y="22"/>
                    <a:pt x="14" y="22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14" y="23"/>
                    <a:pt x="14" y="23"/>
                    <a:pt x="13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99" name="Freeform 48"/>
            <p:cNvSpPr>
              <a:spLocks/>
            </p:cNvSpPr>
            <p:nvPr userDrawn="1"/>
          </p:nvSpPr>
          <p:spPr bwMode="auto">
            <a:xfrm>
              <a:off x="3783" y="4194"/>
              <a:ext cx="27" cy="39"/>
            </a:xfrm>
            <a:custGeom>
              <a:avLst/>
              <a:gdLst>
                <a:gd name="T0" fmla="*/ 0 w 16"/>
                <a:gd name="T1" fmla="*/ 0 h 23"/>
                <a:gd name="T2" fmla="*/ 1 w 16"/>
                <a:gd name="T3" fmla="*/ 0 h 23"/>
                <a:gd name="T4" fmla="*/ 2 w 16"/>
                <a:gd name="T5" fmla="*/ 0 h 23"/>
                <a:gd name="T6" fmla="*/ 3 w 16"/>
                <a:gd name="T7" fmla="*/ 0 h 23"/>
                <a:gd name="T8" fmla="*/ 14 w 16"/>
                <a:gd name="T9" fmla="*/ 20 h 23"/>
                <a:gd name="T10" fmla="*/ 14 w 16"/>
                <a:gd name="T11" fmla="*/ 20 h 23"/>
                <a:gd name="T12" fmla="*/ 14 w 16"/>
                <a:gd name="T13" fmla="*/ 0 h 23"/>
                <a:gd name="T14" fmla="*/ 15 w 16"/>
                <a:gd name="T15" fmla="*/ 0 h 23"/>
                <a:gd name="T16" fmla="*/ 16 w 16"/>
                <a:gd name="T17" fmla="*/ 0 h 23"/>
                <a:gd name="T18" fmla="*/ 16 w 16"/>
                <a:gd name="T19" fmla="*/ 0 h 23"/>
                <a:gd name="T20" fmla="*/ 16 w 16"/>
                <a:gd name="T21" fmla="*/ 23 h 23"/>
                <a:gd name="T22" fmla="*/ 16 w 16"/>
                <a:gd name="T23" fmla="*/ 23 h 23"/>
                <a:gd name="T24" fmla="*/ 15 w 16"/>
                <a:gd name="T25" fmla="*/ 23 h 23"/>
                <a:gd name="T26" fmla="*/ 14 w 16"/>
                <a:gd name="T27" fmla="*/ 23 h 23"/>
                <a:gd name="T28" fmla="*/ 3 w 16"/>
                <a:gd name="T29" fmla="*/ 4 h 23"/>
                <a:gd name="T30" fmla="*/ 2 w 16"/>
                <a:gd name="T31" fmla="*/ 4 h 23"/>
                <a:gd name="T32" fmla="*/ 2 w 16"/>
                <a:gd name="T33" fmla="*/ 23 h 23"/>
                <a:gd name="T34" fmla="*/ 2 w 16"/>
                <a:gd name="T35" fmla="*/ 23 h 23"/>
                <a:gd name="T36" fmla="*/ 1 w 16"/>
                <a:gd name="T37" fmla="*/ 23 h 23"/>
                <a:gd name="T38" fmla="*/ 0 w 16"/>
                <a:gd name="T39" fmla="*/ 23 h 23"/>
                <a:gd name="T40" fmla="*/ 0 w 16"/>
                <a:gd name="T4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" h="23">
                  <a:moveTo>
                    <a:pt x="0" y="0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3" y="0"/>
                    <a:pt x="3" y="0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4" y="0"/>
                    <a:pt x="15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1" y="23"/>
                    <a:pt x="0" y="23"/>
                    <a:pt x="0" y="2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00" name="Freeform 49"/>
            <p:cNvSpPr>
              <a:spLocks/>
            </p:cNvSpPr>
            <p:nvPr userDrawn="1"/>
          </p:nvSpPr>
          <p:spPr bwMode="auto">
            <a:xfrm>
              <a:off x="3832" y="4194"/>
              <a:ext cx="35" cy="39"/>
            </a:xfrm>
            <a:custGeom>
              <a:avLst/>
              <a:gdLst>
                <a:gd name="T0" fmla="*/ 0 w 20"/>
                <a:gd name="T1" fmla="*/ 0 h 23"/>
                <a:gd name="T2" fmla="*/ 1 w 20"/>
                <a:gd name="T3" fmla="*/ 0 h 23"/>
                <a:gd name="T4" fmla="*/ 2 w 20"/>
                <a:gd name="T5" fmla="*/ 0 h 23"/>
                <a:gd name="T6" fmla="*/ 3 w 20"/>
                <a:gd name="T7" fmla="*/ 0 h 23"/>
                <a:gd name="T8" fmla="*/ 10 w 20"/>
                <a:gd name="T9" fmla="*/ 17 h 23"/>
                <a:gd name="T10" fmla="*/ 10 w 20"/>
                <a:gd name="T11" fmla="*/ 17 h 23"/>
                <a:gd name="T12" fmla="*/ 18 w 20"/>
                <a:gd name="T13" fmla="*/ 0 h 23"/>
                <a:gd name="T14" fmla="*/ 18 w 20"/>
                <a:gd name="T15" fmla="*/ 0 h 23"/>
                <a:gd name="T16" fmla="*/ 19 w 20"/>
                <a:gd name="T17" fmla="*/ 0 h 23"/>
                <a:gd name="T18" fmla="*/ 20 w 20"/>
                <a:gd name="T19" fmla="*/ 0 h 23"/>
                <a:gd name="T20" fmla="*/ 20 w 20"/>
                <a:gd name="T21" fmla="*/ 23 h 23"/>
                <a:gd name="T22" fmla="*/ 19 w 20"/>
                <a:gd name="T23" fmla="*/ 23 h 23"/>
                <a:gd name="T24" fmla="*/ 18 w 20"/>
                <a:gd name="T25" fmla="*/ 23 h 23"/>
                <a:gd name="T26" fmla="*/ 18 w 20"/>
                <a:gd name="T27" fmla="*/ 23 h 23"/>
                <a:gd name="T28" fmla="*/ 18 w 20"/>
                <a:gd name="T29" fmla="*/ 5 h 23"/>
                <a:gd name="T30" fmla="*/ 18 w 20"/>
                <a:gd name="T31" fmla="*/ 5 h 23"/>
                <a:gd name="T32" fmla="*/ 11 w 20"/>
                <a:gd name="T33" fmla="*/ 20 h 23"/>
                <a:gd name="T34" fmla="*/ 10 w 20"/>
                <a:gd name="T35" fmla="*/ 20 h 23"/>
                <a:gd name="T36" fmla="*/ 10 w 20"/>
                <a:gd name="T37" fmla="*/ 20 h 23"/>
                <a:gd name="T38" fmla="*/ 9 w 20"/>
                <a:gd name="T39" fmla="*/ 20 h 23"/>
                <a:gd name="T40" fmla="*/ 2 w 20"/>
                <a:gd name="T41" fmla="*/ 5 h 23"/>
                <a:gd name="T42" fmla="*/ 2 w 20"/>
                <a:gd name="T43" fmla="*/ 5 h 23"/>
                <a:gd name="T44" fmla="*/ 2 w 20"/>
                <a:gd name="T45" fmla="*/ 23 h 23"/>
                <a:gd name="T46" fmla="*/ 2 w 20"/>
                <a:gd name="T47" fmla="*/ 23 h 23"/>
                <a:gd name="T48" fmla="*/ 1 w 20"/>
                <a:gd name="T49" fmla="*/ 23 h 23"/>
                <a:gd name="T50" fmla="*/ 0 w 20"/>
                <a:gd name="T51" fmla="*/ 23 h 23"/>
                <a:gd name="T52" fmla="*/ 0 w 20"/>
                <a:gd name="T53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0" h="23">
                  <a:moveTo>
                    <a:pt x="0" y="0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3" y="0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20" y="23"/>
                    <a:pt x="20" y="23"/>
                    <a:pt x="19" y="23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1" y="20"/>
                    <a:pt x="11" y="20"/>
                    <a:pt x="10" y="20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1" y="23"/>
                    <a:pt x="0" y="23"/>
                    <a:pt x="0" y="2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01" name="Freeform 50"/>
            <p:cNvSpPr>
              <a:spLocks noEditPoints="1"/>
            </p:cNvSpPr>
            <p:nvPr userDrawn="1"/>
          </p:nvSpPr>
          <p:spPr bwMode="auto">
            <a:xfrm>
              <a:off x="3885" y="4194"/>
              <a:ext cx="31" cy="39"/>
            </a:xfrm>
            <a:custGeom>
              <a:avLst/>
              <a:gdLst>
                <a:gd name="T0" fmla="*/ 8 w 18"/>
                <a:gd name="T1" fmla="*/ 0 h 23"/>
                <a:gd name="T2" fmla="*/ 8 w 18"/>
                <a:gd name="T3" fmla="*/ 0 h 23"/>
                <a:gd name="T4" fmla="*/ 9 w 18"/>
                <a:gd name="T5" fmla="*/ 0 h 23"/>
                <a:gd name="T6" fmla="*/ 10 w 18"/>
                <a:gd name="T7" fmla="*/ 0 h 23"/>
                <a:gd name="T8" fmla="*/ 18 w 18"/>
                <a:gd name="T9" fmla="*/ 23 h 23"/>
                <a:gd name="T10" fmla="*/ 18 w 18"/>
                <a:gd name="T11" fmla="*/ 23 h 23"/>
                <a:gd name="T12" fmla="*/ 16 w 18"/>
                <a:gd name="T13" fmla="*/ 23 h 23"/>
                <a:gd name="T14" fmla="*/ 16 w 18"/>
                <a:gd name="T15" fmla="*/ 23 h 23"/>
                <a:gd name="T16" fmla="*/ 14 w 18"/>
                <a:gd name="T17" fmla="*/ 17 h 23"/>
                <a:gd name="T18" fmla="*/ 4 w 18"/>
                <a:gd name="T19" fmla="*/ 17 h 23"/>
                <a:gd name="T20" fmla="*/ 2 w 18"/>
                <a:gd name="T21" fmla="*/ 23 h 23"/>
                <a:gd name="T22" fmla="*/ 1 w 18"/>
                <a:gd name="T23" fmla="*/ 23 h 23"/>
                <a:gd name="T24" fmla="*/ 0 w 18"/>
                <a:gd name="T25" fmla="*/ 23 h 23"/>
                <a:gd name="T26" fmla="*/ 0 w 18"/>
                <a:gd name="T27" fmla="*/ 23 h 23"/>
                <a:gd name="T28" fmla="*/ 8 w 18"/>
                <a:gd name="T29" fmla="*/ 0 h 23"/>
                <a:gd name="T30" fmla="*/ 13 w 18"/>
                <a:gd name="T31" fmla="*/ 15 h 23"/>
                <a:gd name="T32" fmla="*/ 9 w 18"/>
                <a:gd name="T33" fmla="*/ 3 h 23"/>
                <a:gd name="T34" fmla="*/ 9 w 18"/>
                <a:gd name="T35" fmla="*/ 3 h 23"/>
                <a:gd name="T36" fmla="*/ 4 w 18"/>
                <a:gd name="T37" fmla="*/ 15 h 23"/>
                <a:gd name="T38" fmla="*/ 13 w 18"/>
                <a:gd name="T39" fmla="*/ 15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" h="23">
                  <a:moveTo>
                    <a:pt x="8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2" y="23"/>
                    <a:pt x="1" y="23"/>
                    <a:pt x="1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lnTo>
                    <a:pt x="8" y="0"/>
                  </a:lnTo>
                  <a:close/>
                  <a:moveTo>
                    <a:pt x="13" y="15"/>
                  </a:move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4" y="15"/>
                    <a:pt x="4" y="15"/>
                    <a:pt x="4" y="15"/>
                  </a:cubicBezTo>
                  <a:lnTo>
                    <a:pt x="13" y="15"/>
                  </a:ln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02" name="Freeform 51"/>
            <p:cNvSpPr>
              <a:spLocks noEditPoints="1"/>
            </p:cNvSpPr>
            <p:nvPr userDrawn="1"/>
          </p:nvSpPr>
          <p:spPr bwMode="auto">
            <a:xfrm>
              <a:off x="3935" y="4194"/>
              <a:ext cx="27" cy="39"/>
            </a:xfrm>
            <a:custGeom>
              <a:avLst/>
              <a:gdLst>
                <a:gd name="T0" fmla="*/ 14 w 16"/>
                <a:gd name="T1" fmla="*/ 23 h 23"/>
                <a:gd name="T2" fmla="*/ 13 w 16"/>
                <a:gd name="T3" fmla="*/ 23 h 23"/>
                <a:gd name="T4" fmla="*/ 8 w 16"/>
                <a:gd name="T5" fmla="*/ 13 h 23"/>
                <a:gd name="T6" fmla="*/ 8 w 16"/>
                <a:gd name="T7" fmla="*/ 13 h 23"/>
                <a:gd name="T8" fmla="*/ 2 w 16"/>
                <a:gd name="T9" fmla="*/ 13 h 23"/>
                <a:gd name="T10" fmla="*/ 2 w 16"/>
                <a:gd name="T11" fmla="*/ 13 h 23"/>
                <a:gd name="T12" fmla="*/ 2 w 16"/>
                <a:gd name="T13" fmla="*/ 23 h 23"/>
                <a:gd name="T14" fmla="*/ 2 w 16"/>
                <a:gd name="T15" fmla="*/ 23 h 23"/>
                <a:gd name="T16" fmla="*/ 0 w 16"/>
                <a:gd name="T17" fmla="*/ 23 h 23"/>
                <a:gd name="T18" fmla="*/ 0 w 16"/>
                <a:gd name="T19" fmla="*/ 23 h 23"/>
                <a:gd name="T20" fmla="*/ 0 w 16"/>
                <a:gd name="T21" fmla="*/ 0 h 23"/>
                <a:gd name="T22" fmla="*/ 0 w 16"/>
                <a:gd name="T23" fmla="*/ 0 h 23"/>
                <a:gd name="T24" fmla="*/ 8 w 16"/>
                <a:gd name="T25" fmla="*/ 0 h 23"/>
                <a:gd name="T26" fmla="*/ 15 w 16"/>
                <a:gd name="T27" fmla="*/ 7 h 23"/>
                <a:gd name="T28" fmla="*/ 10 w 16"/>
                <a:gd name="T29" fmla="*/ 13 h 23"/>
                <a:gd name="T30" fmla="*/ 15 w 16"/>
                <a:gd name="T31" fmla="*/ 23 h 23"/>
                <a:gd name="T32" fmla="*/ 15 w 16"/>
                <a:gd name="T33" fmla="*/ 23 h 23"/>
                <a:gd name="T34" fmla="*/ 14 w 16"/>
                <a:gd name="T35" fmla="*/ 23 h 23"/>
                <a:gd name="T36" fmla="*/ 13 w 16"/>
                <a:gd name="T37" fmla="*/ 7 h 23"/>
                <a:gd name="T38" fmla="*/ 8 w 16"/>
                <a:gd name="T39" fmla="*/ 2 h 23"/>
                <a:gd name="T40" fmla="*/ 2 w 16"/>
                <a:gd name="T41" fmla="*/ 2 h 23"/>
                <a:gd name="T42" fmla="*/ 2 w 16"/>
                <a:gd name="T43" fmla="*/ 2 h 23"/>
                <a:gd name="T44" fmla="*/ 2 w 16"/>
                <a:gd name="T45" fmla="*/ 11 h 23"/>
                <a:gd name="T46" fmla="*/ 2 w 16"/>
                <a:gd name="T47" fmla="*/ 11 h 23"/>
                <a:gd name="T48" fmla="*/ 8 w 16"/>
                <a:gd name="T49" fmla="*/ 11 h 23"/>
                <a:gd name="T50" fmla="*/ 13 w 16"/>
                <a:gd name="T51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6" h="23">
                  <a:moveTo>
                    <a:pt x="14" y="23"/>
                  </a:moveTo>
                  <a:cubicBezTo>
                    <a:pt x="13" y="23"/>
                    <a:pt x="13" y="23"/>
                    <a:pt x="13" y="23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2" y="0"/>
                    <a:pt x="15" y="3"/>
                    <a:pt x="15" y="7"/>
                  </a:cubicBezTo>
                  <a:cubicBezTo>
                    <a:pt x="15" y="10"/>
                    <a:pt x="13" y="12"/>
                    <a:pt x="10" y="13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16" y="23"/>
                    <a:pt x="15" y="23"/>
                    <a:pt x="15" y="23"/>
                  </a:cubicBezTo>
                  <a:lnTo>
                    <a:pt x="14" y="23"/>
                  </a:lnTo>
                  <a:close/>
                  <a:moveTo>
                    <a:pt x="13" y="7"/>
                  </a:moveTo>
                  <a:cubicBezTo>
                    <a:pt x="13" y="4"/>
                    <a:pt x="11" y="2"/>
                    <a:pt x="8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11" y="11"/>
                    <a:pt x="13" y="9"/>
                    <a:pt x="13" y="7"/>
                  </a:cubicBez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03" name="Freeform 52"/>
            <p:cNvSpPr>
              <a:spLocks/>
            </p:cNvSpPr>
            <p:nvPr userDrawn="1"/>
          </p:nvSpPr>
          <p:spPr bwMode="auto">
            <a:xfrm>
              <a:off x="3983" y="4194"/>
              <a:ext cx="27" cy="39"/>
            </a:xfrm>
            <a:custGeom>
              <a:avLst/>
              <a:gdLst>
                <a:gd name="T0" fmla="*/ 0 w 16"/>
                <a:gd name="T1" fmla="*/ 0 h 23"/>
                <a:gd name="T2" fmla="*/ 0 w 16"/>
                <a:gd name="T3" fmla="*/ 0 h 23"/>
                <a:gd name="T4" fmla="*/ 1 w 16"/>
                <a:gd name="T5" fmla="*/ 0 h 23"/>
                <a:gd name="T6" fmla="*/ 2 w 16"/>
                <a:gd name="T7" fmla="*/ 0 h 23"/>
                <a:gd name="T8" fmla="*/ 2 w 16"/>
                <a:gd name="T9" fmla="*/ 14 h 23"/>
                <a:gd name="T10" fmla="*/ 13 w 16"/>
                <a:gd name="T11" fmla="*/ 0 h 23"/>
                <a:gd name="T12" fmla="*/ 13 w 16"/>
                <a:gd name="T13" fmla="*/ 0 h 23"/>
                <a:gd name="T14" fmla="*/ 15 w 16"/>
                <a:gd name="T15" fmla="*/ 0 h 23"/>
                <a:gd name="T16" fmla="*/ 15 w 16"/>
                <a:gd name="T17" fmla="*/ 1 h 23"/>
                <a:gd name="T18" fmla="*/ 8 w 16"/>
                <a:gd name="T19" fmla="*/ 9 h 23"/>
                <a:gd name="T20" fmla="*/ 15 w 16"/>
                <a:gd name="T21" fmla="*/ 23 h 23"/>
                <a:gd name="T22" fmla="*/ 15 w 16"/>
                <a:gd name="T23" fmla="*/ 23 h 23"/>
                <a:gd name="T24" fmla="*/ 14 w 16"/>
                <a:gd name="T25" fmla="*/ 23 h 23"/>
                <a:gd name="T26" fmla="*/ 13 w 16"/>
                <a:gd name="T27" fmla="*/ 23 h 23"/>
                <a:gd name="T28" fmla="*/ 6 w 16"/>
                <a:gd name="T29" fmla="*/ 11 h 23"/>
                <a:gd name="T30" fmla="*/ 2 w 16"/>
                <a:gd name="T31" fmla="*/ 16 h 23"/>
                <a:gd name="T32" fmla="*/ 2 w 16"/>
                <a:gd name="T33" fmla="*/ 23 h 23"/>
                <a:gd name="T34" fmla="*/ 1 w 16"/>
                <a:gd name="T35" fmla="*/ 23 h 23"/>
                <a:gd name="T36" fmla="*/ 0 w 16"/>
                <a:gd name="T37" fmla="*/ 23 h 23"/>
                <a:gd name="T38" fmla="*/ 0 w 16"/>
                <a:gd name="T39" fmla="*/ 23 h 23"/>
                <a:gd name="T40" fmla="*/ 0 w 16"/>
                <a:gd name="T4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" h="2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2" y="0"/>
                    <a:pt x="2" y="0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5" y="1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16" y="23"/>
                    <a:pt x="16" y="23"/>
                    <a:pt x="15" y="23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14" y="23"/>
                    <a:pt x="13" y="23"/>
                    <a:pt x="13" y="23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2" y="23"/>
                    <a:pt x="1" y="23"/>
                    <a:pt x="1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04" name="Freeform 53"/>
            <p:cNvSpPr>
              <a:spLocks/>
            </p:cNvSpPr>
            <p:nvPr userDrawn="1"/>
          </p:nvSpPr>
          <p:spPr bwMode="auto">
            <a:xfrm>
              <a:off x="3832" y="3731"/>
              <a:ext cx="132" cy="259"/>
            </a:xfrm>
            <a:custGeom>
              <a:avLst/>
              <a:gdLst>
                <a:gd name="T0" fmla="*/ 77 w 77"/>
                <a:gd name="T1" fmla="*/ 123 h 151"/>
                <a:gd name="T2" fmla="*/ 61 w 77"/>
                <a:gd name="T3" fmla="*/ 115 h 151"/>
                <a:gd name="T4" fmla="*/ 46 w 77"/>
                <a:gd name="T5" fmla="*/ 52 h 151"/>
                <a:gd name="T6" fmla="*/ 54 w 77"/>
                <a:gd name="T7" fmla="*/ 0 h 151"/>
                <a:gd name="T8" fmla="*/ 53 w 77"/>
                <a:gd name="T9" fmla="*/ 0 h 151"/>
                <a:gd name="T10" fmla="*/ 30 w 77"/>
                <a:gd name="T11" fmla="*/ 57 h 151"/>
                <a:gd name="T12" fmla="*/ 45 w 77"/>
                <a:gd name="T13" fmla="*/ 151 h 151"/>
                <a:gd name="T14" fmla="*/ 77 w 77"/>
                <a:gd name="T15" fmla="*/ 123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7" h="151">
                  <a:moveTo>
                    <a:pt x="77" y="123"/>
                  </a:moveTo>
                  <a:cubicBezTo>
                    <a:pt x="73" y="121"/>
                    <a:pt x="68" y="119"/>
                    <a:pt x="61" y="115"/>
                  </a:cubicBezTo>
                  <a:cubicBezTo>
                    <a:pt x="40" y="103"/>
                    <a:pt x="34" y="84"/>
                    <a:pt x="46" y="52"/>
                  </a:cubicBezTo>
                  <a:cubicBezTo>
                    <a:pt x="52" y="33"/>
                    <a:pt x="56" y="17"/>
                    <a:pt x="54" y="0"/>
                  </a:cubicBezTo>
                  <a:cubicBezTo>
                    <a:pt x="54" y="0"/>
                    <a:pt x="53" y="0"/>
                    <a:pt x="53" y="0"/>
                  </a:cubicBezTo>
                  <a:cubicBezTo>
                    <a:pt x="52" y="21"/>
                    <a:pt x="44" y="34"/>
                    <a:pt x="30" y="57"/>
                  </a:cubicBezTo>
                  <a:cubicBezTo>
                    <a:pt x="0" y="105"/>
                    <a:pt x="31" y="140"/>
                    <a:pt x="45" y="151"/>
                  </a:cubicBezTo>
                  <a:cubicBezTo>
                    <a:pt x="58" y="144"/>
                    <a:pt x="69" y="135"/>
                    <a:pt x="77" y="123"/>
                  </a:cubicBez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05" name="Freeform 54"/>
            <p:cNvSpPr>
              <a:spLocks/>
            </p:cNvSpPr>
            <p:nvPr userDrawn="1"/>
          </p:nvSpPr>
          <p:spPr bwMode="auto">
            <a:xfrm>
              <a:off x="3755" y="3724"/>
              <a:ext cx="159" cy="281"/>
            </a:xfrm>
            <a:custGeom>
              <a:avLst/>
              <a:gdLst>
                <a:gd name="T0" fmla="*/ 61 w 93"/>
                <a:gd name="T1" fmla="*/ 59 h 164"/>
                <a:gd name="T2" fmla="*/ 93 w 93"/>
                <a:gd name="T3" fmla="*/ 1 h 164"/>
                <a:gd name="T4" fmla="*/ 93 w 93"/>
                <a:gd name="T5" fmla="*/ 0 h 164"/>
                <a:gd name="T6" fmla="*/ 39 w 93"/>
                <a:gd name="T7" fmla="*/ 58 h 164"/>
                <a:gd name="T8" fmla="*/ 12 w 93"/>
                <a:gd name="T9" fmla="*/ 154 h 164"/>
                <a:gd name="T10" fmla="*/ 51 w 93"/>
                <a:gd name="T11" fmla="*/ 164 h 164"/>
                <a:gd name="T12" fmla="*/ 60 w 93"/>
                <a:gd name="T13" fmla="*/ 163 h 164"/>
                <a:gd name="T14" fmla="*/ 61 w 93"/>
                <a:gd name="T15" fmla="*/ 59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3" h="164">
                  <a:moveTo>
                    <a:pt x="61" y="59"/>
                  </a:moveTo>
                  <a:cubicBezTo>
                    <a:pt x="84" y="32"/>
                    <a:pt x="92" y="19"/>
                    <a:pt x="93" y="1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87" y="23"/>
                    <a:pt x="74" y="34"/>
                    <a:pt x="39" y="58"/>
                  </a:cubicBezTo>
                  <a:cubicBezTo>
                    <a:pt x="0" y="83"/>
                    <a:pt x="2" y="127"/>
                    <a:pt x="12" y="154"/>
                  </a:cubicBezTo>
                  <a:cubicBezTo>
                    <a:pt x="24" y="160"/>
                    <a:pt x="37" y="164"/>
                    <a:pt x="51" y="164"/>
                  </a:cubicBezTo>
                  <a:cubicBezTo>
                    <a:pt x="54" y="164"/>
                    <a:pt x="57" y="164"/>
                    <a:pt x="60" y="163"/>
                  </a:cubicBezTo>
                  <a:cubicBezTo>
                    <a:pt x="33" y="122"/>
                    <a:pt x="35" y="90"/>
                    <a:pt x="61" y="59"/>
                  </a:cubicBez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06" name="Freeform 55"/>
            <p:cNvSpPr>
              <a:spLocks/>
            </p:cNvSpPr>
            <p:nvPr userDrawn="1"/>
          </p:nvSpPr>
          <p:spPr bwMode="auto">
            <a:xfrm>
              <a:off x="3694" y="3721"/>
              <a:ext cx="212" cy="228"/>
            </a:xfrm>
            <a:custGeom>
              <a:avLst/>
              <a:gdLst>
                <a:gd name="T0" fmla="*/ 83 w 124"/>
                <a:gd name="T1" fmla="*/ 41 h 133"/>
                <a:gd name="T2" fmla="*/ 124 w 124"/>
                <a:gd name="T3" fmla="*/ 0 h 133"/>
                <a:gd name="T4" fmla="*/ 124 w 124"/>
                <a:gd name="T5" fmla="*/ 0 h 133"/>
                <a:gd name="T6" fmla="*/ 52 w 124"/>
                <a:gd name="T7" fmla="*/ 32 h 133"/>
                <a:gd name="T8" fmla="*/ 2 w 124"/>
                <a:gd name="T9" fmla="*/ 64 h 133"/>
                <a:gd name="T10" fmla="*/ 0 w 124"/>
                <a:gd name="T11" fmla="*/ 79 h 133"/>
                <a:gd name="T12" fmla="*/ 20 w 124"/>
                <a:gd name="T13" fmla="*/ 133 h 133"/>
                <a:gd name="T14" fmla="*/ 83 w 124"/>
                <a:gd name="T15" fmla="*/ 41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4" h="133">
                  <a:moveTo>
                    <a:pt x="83" y="41"/>
                  </a:moveTo>
                  <a:cubicBezTo>
                    <a:pt x="109" y="30"/>
                    <a:pt x="121" y="13"/>
                    <a:pt x="124" y="0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112" y="23"/>
                    <a:pt x="90" y="27"/>
                    <a:pt x="52" y="32"/>
                  </a:cubicBezTo>
                  <a:cubicBezTo>
                    <a:pt x="30" y="35"/>
                    <a:pt x="12" y="48"/>
                    <a:pt x="2" y="64"/>
                  </a:cubicBezTo>
                  <a:cubicBezTo>
                    <a:pt x="1" y="69"/>
                    <a:pt x="0" y="74"/>
                    <a:pt x="0" y="79"/>
                  </a:cubicBezTo>
                  <a:cubicBezTo>
                    <a:pt x="0" y="99"/>
                    <a:pt x="8" y="118"/>
                    <a:pt x="20" y="133"/>
                  </a:cubicBezTo>
                  <a:cubicBezTo>
                    <a:pt x="19" y="68"/>
                    <a:pt x="52" y="54"/>
                    <a:pt x="83" y="41"/>
                  </a:cubicBez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</p:grpSp>
    </p:spTree>
    <p:extLst>
      <p:ext uri="{BB962C8B-B14F-4D97-AF65-F5344CB8AC3E}">
        <p14:creationId xmlns:p14="http://schemas.microsoft.com/office/powerpoint/2010/main" val="38584364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 x Pictur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2">
                    <a:alpha val="70000"/>
                  </a:schemeClr>
                </a:solidFill>
              </a:defRPr>
            </a:lvl1pPr>
          </a:lstStyle>
          <a:p>
            <a:fld id="{D8D877B3-D348-4611-9BDB-C5374591D951}" type="slidenum">
              <a:rPr lang="en-US" smtClean="0"/>
              <a:pPr/>
              <a:t>‹nr.›</a:t>
            </a:fld>
            <a:endParaRPr lang="en-US" dirty="0" smtClean="0"/>
          </a:p>
        </p:txBody>
      </p:sp>
      <p:grpSp>
        <p:nvGrpSpPr>
          <p:cNvPr id="54" name="Gruppe 53"/>
          <p:cNvGrpSpPr/>
          <p:nvPr userDrawn="1"/>
        </p:nvGrpSpPr>
        <p:grpSpPr>
          <a:xfrm>
            <a:off x="4740131" y="657225"/>
            <a:ext cx="405154" cy="1182460"/>
            <a:chOff x="320675" y="2816225"/>
            <a:chExt cx="350838" cy="1023938"/>
          </a:xfrm>
          <a:solidFill>
            <a:schemeClr val="tx1"/>
          </a:solidFill>
        </p:grpSpPr>
        <p:sp>
          <p:nvSpPr>
            <p:cNvPr id="55" name="Freeform 53"/>
            <p:cNvSpPr>
              <a:spLocks/>
            </p:cNvSpPr>
            <p:nvPr userDrawn="1"/>
          </p:nvSpPr>
          <p:spPr bwMode="auto">
            <a:xfrm>
              <a:off x="608013" y="3778250"/>
              <a:ext cx="63500" cy="61913"/>
            </a:xfrm>
            <a:custGeom>
              <a:avLst/>
              <a:gdLst>
                <a:gd name="T0" fmla="*/ 19 w 19"/>
                <a:gd name="T1" fmla="*/ 0 h 19"/>
                <a:gd name="T2" fmla="*/ 19 w 19"/>
                <a:gd name="T3" fmla="*/ 4 h 19"/>
                <a:gd name="T4" fmla="*/ 3 w 19"/>
                <a:gd name="T5" fmla="*/ 19 h 19"/>
                <a:gd name="T6" fmla="*/ 0 w 19"/>
                <a:gd name="T7" fmla="*/ 19 h 19"/>
                <a:gd name="T8" fmla="*/ 19 w 19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9" y="0"/>
                  </a:moveTo>
                  <a:cubicBezTo>
                    <a:pt x="19" y="4"/>
                    <a:pt x="19" y="4"/>
                    <a:pt x="19" y="4"/>
                  </a:cubicBezTo>
                  <a:cubicBezTo>
                    <a:pt x="14" y="9"/>
                    <a:pt x="8" y="14"/>
                    <a:pt x="3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6" y="13"/>
                    <a:pt x="13" y="7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56" name="Freeform 54"/>
            <p:cNvSpPr>
              <a:spLocks/>
            </p:cNvSpPr>
            <p:nvPr userDrawn="1"/>
          </p:nvSpPr>
          <p:spPr bwMode="auto">
            <a:xfrm>
              <a:off x="528638" y="3706813"/>
              <a:ext cx="142875" cy="133350"/>
            </a:xfrm>
            <a:custGeom>
              <a:avLst/>
              <a:gdLst>
                <a:gd name="T0" fmla="*/ 43 w 43"/>
                <a:gd name="T1" fmla="*/ 0 h 41"/>
                <a:gd name="T2" fmla="*/ 43 w 43"/>
                <a:gd name="T3" fmla="*/ 4 h 41"/>
                <a:gd name="T4" fmla="*/ 7 w 43"/>
                <a:gd name="T5" fmla="*/ 38 h 41"/>
                <a:gd name="T6" fmla="*/ 3 w 43"/>
                <a:gd name="T7" fmla="*/ 41 h 41"/>
                <a:gd name="T8" fmla="*/ 0 w 43"/>
                <a:gd name="T9" fmla="*/ 41 h 41"/>
                <a:gd name="T10" fmla="*/ 42 w 43"/>
                <a:gd name="T11" fmla="*/ 1 h 41"/>
                <a:gd name="T12" fmla="*/ 43 w 43"/>
                <a:gd name="T13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41">
                  <a:moveTo>
                    <a:pt x="43" y="0"/>
                  </a:moveTo>
                  <a:cubicBezTo>
                    <a:pt x="43" y="4"/>
                    <a:pt x="43" y="4"/>
                    <a:pt x="43" y="4"/>
                  </a:cubicBezTo>
                  <a:cubicBezTo>
                    <a:pt x="31" y="14"/>
                    <a:pt x="19" y="26"/>
                    <a:pt x="7" y="38"/>
                  </a:cubicBezTo>
                  <a:cubicBezTo>
                    <a:pt x="6" y="39"/>
                    <a:pt x="5" y="40"/>
                    <a:pt x="3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14" y="28"/>
                    <a:pt x="27" y="14"/>
                    <a:pt x="42" y="1"/>
                  </a:cubicBezTo>
                  <a:cubicBezTo>
                    <a:pt x="42" y="1"/>
                    <a:pt x="43" y="1"/>
                    <a:pt x="4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57" name="Freeform 55"/>
            <p:cNvSpPr>
              <a:spLocks/>
            </p:cNvSpPr>
            <p:nvPr userDrawn="1"/>
          </p:nvSpPr>
          <p:spPr bwMode="auto">
            <a:xfrm>
              <a:off x="431800" y="3636963"/>
              <a:ext cx="239713" cy="203200"/>
            </a:xfrm>
            <a:custGeom>
              <a:avLst/>
              <a:gdLst>
                <a:gd name="T0" fmla="*/ 72 w 72"/>
                <a:gd name="T1" fmla="*/ 0 h 62"/>
                <a:gd name="T2" fmla="*/ 72 w 72"/>
                <a:gd name="T3" fmla="*/ 3 h 62"/>
                <a:gd name="T4" fmla="*/ 35 w 72"/>
                <a:gd name="T5" fmla="*/ 37 h 62"/>
                <a:gd name="T6" fmla="*/ 4 w 72"/>
                <a:gd name="T7" fmla="*/ 62 h 62"/>
                <a:gd name="T8" fmla="*/ 0 w 72"/>
                <a:gd name="T9" fmla="*/ 62 h 62"/>
                <a:gd name="T10" fmla="*/ 7 w 72"/>
                <a:gd name="T11" fmla="*/ 58 h 62"/>
                <a:gd name="T12" fmla="*/ 70 w 72"/>
                <a:gd name="T13" fmla="*/ 2 h 62"/>
                <a:gd name="T14" fmla="*/ 72 w 72"/>
                <a:gd name="T15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62">
                  <a:moveTo>
                    <a:pt x="72" y="0"/>
                  </a:moveTo>
                  <a:cubicBezTo>
                    <a:pt x="72" y="3"/>
                    <a:pt x="72" y="3"/>
                    <a:pt x="72" y="3"/>
                  </a:cubicBezTo>
                  <a:cubicBezTo>
                    <a:pt x="59" y="14"/>
                    <a:pt x="47" y="25"/>
                    <a:pt x="35" y="37"/>
                  </a:cubicBezTo>
                  <a:cubicBezTo>
                    <a:pt x="26" y="46"/>
                    <a:pt x="15" y="55"/>
                    <a:pt x="4" y="62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2" y="61"/>
                    <a:pt x="5" y="59"/>
                    <a:pt x="7" y="58"/>
                  </a:cubicBezTo>
                  <a:cubicBezTo>
                    <a:pt x="30" y="41"/>
                    <a:pt x="48" y="20"/>
                    <a:pt x="70" y="2"/>
                  </a:cubicBezTo>
                  <a:cubicBezTo>
                    <a:pt x="70" y="1"/>
                    <a:pt x="71" y="1"/>
                    <a:pt x="7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58" name="Freeform 56"/>
            <p:cNvSpPr>
              <a:spLocks/>
            </p:cNvSpPr>
            <p:nvPr userDrawn="1"/>
          </p:nvSpPr>
          <p:spPr bwMode="auto">
            <a:xfrm>
              <a:off x="320675" y="3568700"/>
              <a:ext cx="350838" cy="261938"/>
            </a:xfrm>
            <a:custGeom>
              <a:avLst/>
              <a:gdLst>
                <a:gd name="T0" fmla="*/ 105 w 105"/>
                <a:gd name="T1" fmla="*/ 0 h 80"/>
                <a:gd name="T2" fmla="*/ 105 w 105"/>
                <a:gd name="T3" fmla="*/ 3 h 80"/>
                <a:gd name="T4" fmla="*/ 67 w 105"/>
                <a:gd name="T5" fmla="*/ 37 h 80"/>
                <a:gd name="T6" fmla="*/ 0 w 105"/>
                <a:gd name="T7" fmla="*/ 80 h 80"/>
                <a:gd name="T8" fmla="*/ 0 w 105"/>
                <a:gd name="T9" fmla="*/ 77 h 80"/>
                <a:gd name="T10" fmla="*/ 39 w 105"/>
                <a:gd name="T11" fmla="*/ 57 h 80"/>
                <a:gd name="T12" fmla="*/ 102 w 105"/>
                <a:gd name="T13" fmla="*/ 3 h 80"/>
                <a:gd name="T14" fmla="*/ 105 w 105"/>
                <a:gd name="T1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80">
                  <a:moveTo>
                    <a:pt x="105" y="0"/>
                  </a:moveTo>
                  <a:cubicBezTo>
                    <a:pt x="105" y="3"/>
                    <a:pt x="105" y="3"/>
                    <a:pt x="105" y="3"/>
                  </a:cubicBezTo>
                  <a:cubicBezTo>
                    <a:pt x="92" y="14"/>
                    <a:pt x="80" y="25"/>
                    <a:pt x="67" y="37"/>
                  </a:cubicBezTo>
                  <a:cubicBezTo>
                    <a:pt x="48" y="55"/>
                    <a:pt x="25" y="70"/>
                    <a:pt x="0" y="80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4" y="72"/>
                    <a:pt x="27" y="65"/>
                    <a:pt x="39" y="57"/>
                  </a:cubicBezTo>
                  <a:cubicBezTo>
                    <a:pt x="62" y="41"/>
                    <a:pt x="81" y="21"/>
                    <a:pt x="102" y="3"/>
                  </a:cubicBezTo>
                  <a:cubicBezTo>
                    <a:pt x="103" y="2"/>
                    <a:pt x="104" y="1"/>
                    <a:pt x="10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59" name="Freeform 57"/>
            <p:cNvSpPr>
              <a:spLocks/>
            </p:cNvSpPr>
            <p:nvPr userDrawn="1"/>
          </p:nvSpPr>
          <p:spPr bwMode="auto">
            <a:xfrm>
              <a:off x="320675" y="3506788"/>
              <a:ext cx="350838" cy="249238"/>
            </a:xfrm>
            <a:custGeom>
              <a:avLst/>
              <a:gdLst>
                <a:gd name="T0" fmla="*/ 105 w 105"/>
                <a:gd name="T1" fmla="*/ 0 h 76"/>
                <a:gd name="T2" fmla="*/ 105 w 105"/>
                <a:gd name="T3" fmla="*/ 2 h 76"/>
                <a:gd name="T4" fmla="*/ 67 w 105"/>
                <a:gd name="T5" fmla="*/ 35 h 76"/>
                <a:gd name="T6" fmla="*/ 0 w 105"/>
                <a:gd name="T7" fmla="*/ 76 h 76"/>
                <a:gd name="T8" fmla="*/ 0 w 105"/>
                <a:gd name="T9" fmla="*/ 74 h 76"/>
                <a:gd name="T10" fmla="*/ 39 w 105"/>
                <a:gd name="T11" fmla="*/ 54 h 76"/>
                <a:gd name="T12" fmla="*/ 101 w 105"/>
                <a:gd name="T13" fmla="*/ 2 h 76"/>
                <a:gd name="T14" fmla="*/ 105 w 105"/>
                <a:gd name="T15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76">
                  <a:moveTo>
                    <a:pt x="105" y="0"/>
                  </a:moveTo>
                  <a:cubicBezTo>
                    <a:pt x="105" y="2"/>
                    <a:pt x="105" y="2"/>
                    <a:pt x="105" y="2"/>
                  </a:cubicBezTo>
                  <a:cubicBezTo>
                    <a:pt x="92" y="13"/>
                    <a:pt x="79" y="24"/>
                    <a:pt x="67" y="35"/>
                  </a:cubicBezTo>
                  <a:cubicBezTo>
                    <a:pt x="48" y="52"/>
                    <a:pt x="25" y="67"/>
                    <a:pt x="0" y="76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14" y="69"/>
                    <a:pt x="27" y="62"/>
                    <a:pt x="39" y="54"/>
                  </a:cubicBezTo>
                  <a:cubicBezTo>
                    <a:pt x="62" y="39"/>
                    <a:pt x="80" y="19"/>
                    <a:pt x="101" y="2"/>
                  </a:cubicBezTo>
                  <a:cubicBezTo>
                    <a:pt x="103" y="1"/>
                    <a:pt x="104" y="0"/>
                    <a:pt x="10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60" name="Freeform 58"/>
            <p:cNvSpPr>
              <a:spLocks/>
            </p:cNvSpPr>
            <p:nvPr userDrawn="1"/>
          </p:nvSpPr>
          <p:spPr bwMode="auto">
            <a:xfrm>
              <a:off x="320675" y="3441700"/>
              <a:ext cx="350838" cy="241300"/>
            </a:xfrm>
            <a:custGeom>
              <a:avLst/>
              <a:gdLst>
                <a:gd name="T0" fmla="*/ 105 w 105"/>
                <a:gd name="T1" fmla="*/ 0 h 74"/>
                <a:gd name="T2" fmla="*/ 105 w 105"/>
                <a:gd name="T3" fmla="*/ 3 h 74"/>
                <a:gd name="T4" fmla="*/ 67 w 105"/>
                <a:gd name="T5" fmla="*/ 34 h 74"/>
                <a:gd name="T6" fmla="*/ 0 w 105"/>
                <a:gd name="T7" fmla="*/ 74 h 74"/>
                <a:gd name="T8" fmla="*/ 0 w 105"/>
                <a:gd name="T9" fmla="*/ 72 h 74"/>
                <a:gd name="T10" fmla="*/ 39 w 105"/>
                <a:gd name="T11" fmla="*/ 52 h 74"/>
                <a:gd name="T12" fmla="*/ 101 w 105"/>
                <a:gd name="T13" fmla="*/ 3 h 74"/>
                <a:gd name="T14" fmla="*/ 105 w 105"/>
                <a:gd name="T15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74">
                  <a:moveTo>
                    <a:pt x="105" y="0"/>
                  </a:moveTo>
                  <a:cubicBezTo>
                    <a:pt x="105" y="3"/>
                    <a:pt x="105" y="3"/>
                    <a:pt x="105" y="3"/>
                  </a:cubicBezTo>
                  <a:cubicBezTo>
                    <a:pt x="92" y="13"/>
                    <a:pt x="79" y="24"/>
                    <a:pt x="67" y="34"/>
                  </a:cubicBezTo>
                  <a:cubicBezTo>
                    <a:pt x="47" y="51"/>
                    <a:pt x="25" y="65"/>
                    <a:pt x="0" y="74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14" y="67"/>
                    <a:pt x="27" y="60"/>
                    <a:pt x="39" y="52"/>
                  </a:cubicBezTo>
                  <a:cubicBezTo>
                    <a:pt x="62" y="38"/>
                    <a:pt x="80" y="19"/>
                    <a:pt x="101" y="3"/>
                  </a:cubicBezTo>
                  <a:cubicBezTo>
                    <a:pt x="103" y="2"/>
                    <a:pt x="104" y="1"/>
                    <a:pt x="10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61" name="Freeform 59"/>
            <p:cNvSpPr>
              <a:spLocks/>
            </p:cNvSpPr>
            <p:nvPr userDrawn="1"/>
          </p:nvSpPr>
          <p:spPr bwMode="auto">
            <a:xfrm>
              <a:off x="320675" y="3382963"/>
              <a:ext cx="350838" cy="228600"/>
            </a:xfrm>
            <a:custGeom>
              <a:avLst/>
              <a:gdLst>
                <a:gd name="T0" fmla="*/ 105 w 105"/>
                <a:gd name="T1" fmla="*/ 0 h 70"/>
                <a:gd name="T2" fmla="*/ 105 w 105"/>
                <a:gd name="T3" fmla="*/ 2 h 70"/>
                <a:gd name="T4" fmla="*/ 67 w 105"/>
                <a:gd name="T5" fmla="*/ 32 h 70"/>
                <a:gd name="T6" fmla="*/ 0 w 105"/>
                <a:gd name="T7" fmla="*/ 70 h 70"/>
                <a:gd name="T8" fmla="*/ 0 w 105"/>
                <a:gd name="T9" fmla="*/ 68 h 70"/>
                <a:gd name="T10" fmla="*/ 40 w 105"/>
                <a:gd name="T11" fmla="*/ 50 h 70"/>
                <a:gd name="T12" fmla="*/ 102 w 105"/>
                <a:gd name="T13" fmla="*/ 2 h 70"/>
                <a:gd name="T14" fmla="*/ 105 w 105"/>
                <a:gd name="T15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70">
                  <a:moveTo>
                    <a:pt x="105" y="0"/>
                  </a:moveTo>
                  <a:cubicBezTo>
                    <a:pt x="105" y="2"/>
                    <a:pt x="105" y="2"/>
                    <a:pt x="105" y="2"/>
                  </a:cubicBezTo>
                  <a:cubicBezTo>
                    <a:pt x="92" y="12"/>
                    <a:pt x="80" y="22"/>
                    <a:pt x="67" y="32"/>
                  </a:cubicBezTo>
                  <a:cubicBezTo>
                    <a:pt x="48" y="49"/>
                    <a:pt x="25" y="62"/>
                    <a:pt x="0" y="70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14" y="63"/>
                    <a:pt x="27" y="57"/>
                    <a:pt x="40" y="50"/>
                  </a:cubicBezTo>
                  <a:cubicBezTo>
                    <a:pt x="62" y="36"/>
                    <a:pt x="81" y="18"/>
                    <a:pt x="102" y="2"/>
                  </a:cubicBezTo>
                  <a:cubicBezTo>
                    <a:pt x="103" y="1"/>
                    <a:pt x="104" y="1"/>
                    <a:pt x="10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62" name="Freeform 60"/>
            <p:cNvSpPr>
              <a:spLocks/>
            </p:cNvSpPr>
            <p:nvPr userDrawn="1"/>
          </p:nvSpPr>
          <p:spPr bwMode="auto">
            <a:xfrm>
              <a:off x="320675" y="3324225"/>
              <a:ext cx="350838" cy="219075"/>
            </a:xfrm>
            <a:custGeom>
              <a:avLst/>
              <a:gdLst>
                <a:gd name="T0" fmla="*/ 105 w 105"/>
                <a:gd name="T1" fmla="*/ 0 h 67"/>
                <a:gd name="T2" fmla="*/ 105 w 105"/>
                <a:gd name="T3" fmla="*/ 2 h 67"/>
                <a:gd name="T4" fmla="*/ 68 w 105"/>
                <a:gd name="T5" fmla="*/ 31 h 67"/>
                <a:gd name="T6" fmla="*/ 0 w 105"/>
                <a:gd name="T7" fmla="*/ 67 h 67"/>
                <a:gd name="T8" fmla="*/ 0 w 105"/>
                <a:gd name="T9" fmla="*/ 65 h 67"/>
                <a:gd name="T10" fmla="*/ 41 w 105"/>
                <a:gd name="T11" fmla="*/ 47 h 67"/>
                <a:gd name="T12" fmla="*/ 102 w 105"/>
                <a:gd name="T13" fmla="*/ 2 h 67"/>
                <a:gd name="T14" fmla="*/ 105 w 105"/>
                <a:gd name="T15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67">
                  <a:moveTo>
                    <a:pt x="105" y="0"/>
                  </a:moveTo>
                  <a:cubicBezTo>
                    <a:pt x="105" y="2"/>
                    <a:pt x="105" y="2"/>
                    <a:pt x="105" y="2"/>
                  </a:cubicBezTo>
                  <a:cubicBezTo>
                    <a:pt x="92" y="11"/>
                    <a:pt x="80" y="21"/>
                    <a:pt x="68" y="31"/>
                  </a:cubicBezTo>
                  <a:cubicBezTo>
                    <a:pt x="48" y="47"/>
                    <a:pt x="25" y="60"/>
                    <a:pt x="0" y="67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14" y="61"/>
                    <a:pt x="28" y="55"/>
                    <a:pt x="41" y="47"/>
                  </a:cubicBezTo>
                  <a:cubicBezTo>
                    <a:pt x="63" y="34"/>
                    <a:pt x="81" y="17"/>
                    <a:pt x="102" y="2"/>
                  </a:cubicBezTo>
                  <a:cubicBezTo>
                    <a:pt x="103" y="1"/>
                    <a:pt x="104" y="0"/>
                    <a:pt x="10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63" name="Freeform 61"/>
            <p:cNvSpPr>
              <a:spLocks/>
            </p:cNvSpPr>
            <p:nvPr userDrawn="1"/>
          </p:nvSpPr>
          <p:spPr bwMode="auto">
            <a:xfrm>
              <a:off x="320675" y="3263900"/>
              <a:ext cx="350838" cy="212725"/>
            </a:xfrm>
            <a:custGeom>
              <a:avLst/>
              <a:gdLst>
                <a:gd name="T0" fmla="*/ 105 w 105"/>
                <a:gd name="T1" fmla="*/ 0 h 65"/>
                <a:gd name="T2" fmla="*/ 105 w 105"/>
                <a:gd name="T3" fmla="*/ 3 h 65"/>
                <a:gd name="T4" fmla="*/ 69 w 105"/>
                <a:gd name="T5" fmla="*/ 29 h 65"/>
                <a:gd name="T6" fmla="*/ 0 w 105"/>
                <a:gd name="T7" fmla="*/ 65 h 65"/>
                <a:gd name="T8" fmla="*/ 0 w 105"/>
                <a:gd name="T9" fmla="*/ 62 h 65"/>
                <a:gd name="T10" fmla="*/ 42 w 105"/>
                <a:gd name="T11" fmla="*/ 45 h 65"/>
                <a:gd name="T12" fmla="*/ 103 w 105"/>
                <a:gd name="T13" fmla="*/ 2 h 65"/>
                <a:gd name="T14" fmla="*/ 105 w 105"/>
                <a:gd name="T15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65">
                  <a:moveTo>
                    <a:pt x="105" y="0"/>
                  </a:moveTo>
                  <a:cubicBezTo>
                    <a:pt x="105" y="3"/>
                    <a:pt x="105" y="3"/>
                    <a:pt x="105" y="3"/>
                  </a:cubicBezTo>
                  <a:cubicBezTo>
                    <a:pt x="93" y="11"/>
                    <a:pt x="81" y="20"/>
                    <a:pt x="69" y="29"/>
                  </a:cubicBezTo>
                  <a:cubicBezTo>
                    <a:pt x="49" y="45"/>
                    <a:pt x="25" y="58"/>
                    <a:pt x="0" y="65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15" y="58"/>
                    <a:pt x="29" y="53"/>
                    <a:pt x="42" y="45"/>
                  </a:cubicBezTo>
                  <a:cubicBezTo>
                    <a:pt x="64" y="33"/>
                    <a:pt x="82" y="16"/>
                    <a:pt x="103" y="2"/>
                  </a:cubicBezTo>
                  <a:cubicBezTo>
                    <a:pt x="104" y="1"/>
                    <a:pt x="104" y="1"/>
                    <a:pt x="10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64" name="Freeform 62"/>
            <p:cNvSpPr>
              <a:spLocks/>
            </p:cNvSpPr>
            <p:nvPr userDrawn="1"/>
          </p:nvSpPr>
          <p:spPr bwMode="auto">
            <a:xfrm>
              <a:off x="320675" y="3208338"/>
              <a:ext cx="350838" cy="200025"/>
            </a:xfrm>
            <a:custGeom>
              <a:avLst/>
              <a:gdLst>
                <a:gd name="T0" fmla="*/ 105 w 105"/>
                <a:gd name="T1" fmla="*/ 0 h 61"/>
                <a:gd name="T2" fmla="*/ 105 w 105"/>
                <a:gd name="T3" fmla="*/ 3 h 61"/>
                <a:gd name="T4" fmla="*/ 71 w 105"/>
                <a:gd name="T5" fmla="*/ 27 h 61"/>
                <a:gd name="T6" fmla="*/ 0 w 105"/>
                <a:gd name="T7" fmla="*/ 61 h 61"/>
                <a:gd name="T8" fmla="*/ 0 w 105"/>
                <a:gd name="T9" fmla="*/ 59 h 61"/>
                <a:gd name="T10" fmla="*/ 44 w 105"/>
                <a:gd name="T11" fmla="*/ 42 h 61"/>
                <a:gd name="T12" fmla="*/ 104 w 105"/>
                <a:gd name="T13" fmla="*/ 1 h 61"/>
                <a:gd name="T14" fmla="*/ 105 w 105"/>
                <a:gd name="T15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61">
                  <a:moveTo>
                    <a:pt x="105" y="0"/>
                  </a:moveTo>
                  <a:cubicBezTo>
                    <a:pt x="105" y="3"/>
                    <a:pt x="105" y="3"/>
                    <a:pt x="105" y="3"/>
                  </a:cubicBezTo>
                  <a:cubicBezTo>
                    <a:pt x="93" y="11"/>
                    <a:pt x="82" y="19"/>
                    <a:pt x="71" y="27"/>
                  </a:cubicBezTo>
                  <a:cubicBezTo>
                    <a:pt x="50" y="43"/>
                    <a:pt x="25" y="55"/>
                    <a:pt x="0" y="61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15" y="55"/>
                    <a:pt x="30" y="50"/>
                    <a:pt x="44" y="42"/>
                  </a:cubicBezTo>
                  <a:cubicBezTo>
                    <a:pt x="65" y="31"/>
                    <a:pt x="84" y="15"/>
                    <a:pt x="104" y="1"/>
                  </a:cubicBezTo>
                  <a:cubicBezTo>
                    <a:pt x="104" y="1"/>
                    <a:pt x="105" y="1"/>
                    <a:pt x="10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65" name="Freeform 63"/>
            <p:cNvSpPr>
              <a:spLocks/>
            </p:cNvSpPr>
            <p:nvPr userDrawn="1"/>
          </p:nvSpPr>
          <p:spPr bwMode="auto">
            <a:xfrm>
              <a:off x="320675" y="3155950"/>
              <a:ext cx="350838" cy="190500"/>
            </a:xfrm>
            <a:custGeom>
              <a:avLst/>
              <a:gdLst>
                <a:gd name="T0" fmla="*/ 105 w 105"/>
                <a:gd name="T1" fmla="*/ 0 h 58"/>
                <a:gd name="T2" fmla="*/ 105 w 105"/>
                <a:gd name="T3" fmla="*/ 2 h 58"/>
                <a:gd name="T4" fmla="*/ 72 w 105"/>
                <a:gd name="T5" fmla="*/ 25 h 58"/>
                <a:gd name="T6" fmla="*/ 0 w 105"/>
                <a:gd name="T7" fmla="*/ 58 h 58"/>
                <a:gd name="T8" fmla="*/ 0 w 105"/>
                <a:gd name="T9" fmla="*/ 55 h 58"/>
                <a:gd name="T10" fmla="*/ 46 w 105"/>
                <a:gd name="T11" fmla="*/ 39 h 58"/>
                <a:gd name="T12" fmla="*/ 105 w 105"/>
                <a:gd name="T13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5" h="58">
                  <a:moveTo>
                    <a:pt x="105" y="0"/>
                  </a:moveTo>
                  <a:cubicBezTo>
                    <a:pt x="105" y="2"/>
                    <a:pt x="105" y="2"/>
                    <a:pt x="105" y="2"/>
                  </a:cubicBezTo>
                  <a:cubicBezTo>
                    <a:pt x="94" y="10"/>
                    <a:pt x="83" y="17"/>
                    <a:pt x="72" y="25"/>
                  </a:cubicBezTo>
                  <a:cubicBezTo>
                    <a:pt x="51" y="41"/>
                    <a:pt x="26" y="52"/>
                    <a:pt x="0" y="58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16" y="52"/>
                    <a:pt x="31" y="47"/>
                    <a:pt x="46" y="39"/>
                  </a:cubicBezTo>
                  <a:cubicBezTo>
                    <a:pt x="67" y="28"/>
                    <a:pt x="85" y="13"/>
                    <a:pt x="10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66" name="Freeform 64"/>
            <p:cNvSpPr>
              <a:spLocks/>
            </p:cNvSpPr>
            <p:nvPr userDrawn="1"/>
          </p:nvSpPr>
          <p:spPr bwMode="auto">
            <a:xfrm>
              <a:off x="320675" y="3103563"/>
              <a:ext cx="350838" cy="177800"/>
            </a:xfrm>
            <a:custGeom>
              <a:avLst/>
              <a:gdLst>
                <a:gd name="T0" fmla="*/ 105 w 105"/>
                <a:gd name="T1" fmla="*/ 0 h 54"/>
                <a:gd name="T2" fmla="*/ 105 w 105"/>
                <a:gd name="T3" fmla="*/ 2 h 54"/>
                <a:gd name="T4" fmla="*/ 74 w 105"/>
                <a:gd name="T5" fmla="*/ 23 h 54"/>
                <a:gd name="T6" fmla="*/ 0 w 105"/>
                <a:gd name="T7" fmla="*/ 54 h 54"/>
                <a:gd name="T8" fmla="*/ 0 w 105"/>
                <a:gd name="T9" fmla="*/ 52 h 54"/>
                <a:gd name="T10" fmla="*/ 48 w 105"/>
                <a:gd name="T11" fmla="*/ 36 h 54"/>
                <a:gd name="T12" fmla="*/ 105 w 105"/>
                <a:gd name="T1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5" h="54">
                  <a:moveTo>
                    <a:pt x="105" y="0"/>
                  </a:moveTo>
                  <a:cubicBezTo>
                    <a:pt x="105" y="2"/>
                    <a:pt x="105" y="2"/>
                    <a:pt x="105" y="2"/>
                  </a:cubicBezTo>
                  <a:cubicBezTo>
                    <a:pt x="95" y="9"/>
                    <a:pt x="84" y="16"/>
                    <a:pt x="74" y="23"/>
                  </a:cubicBezTo>
                  <a:cubicBezTo>
                    <a:pt x="52" y="38"/>
                    <a:pt x="27" y="49"/>
                    <a:pt x="0" y="54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17" y="49"/>
                    <a:pt x="33" y="44"/>
                    <a:pt x="48" y="36"/>
                  </a:cubicBezTo>
                  <a:cubicBezTo>
                    <a:pt x="68" y="26"/>
                    <a:pt x="86" y="12"/>
                    <a:pt x="10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67" name="Freeform 65"/>
            <p:cNvSpPr>
              <a:spLocks/>
            </p:cNvSpPr>
            <p:nvPr userDrawn="1"/>
          </p:nvSpPr>
          <p:spPr bwMode="auto">
            <a:xfrm>
              <a:off x="320675" y="3055938"/>
              <a:ext cx="350838" cy="163513"/>
            </a:xfrm>
            <a:custGeom>
              <a:avLst/>
              <a:gdLst>
                <a:gd name="T0" fmla="*/ 105 w 105"/>
                <a:gd name="T1" fmla="*/ 0 h 50"/>
                <a:gd name="T2" fmla="*/ 105 w 105"/>
                <a:gd name="T3" fmla="*/ 2 h 50"/>
                <a:gd name="T4" fmla="*/ 76 w 105"/>
                <a:gd name="T5" fmla="*/ 20 h 50"/>
                <a:gd name="T6" fmla="*/ 0 w 105"/>
                <a:gd name="T7" fmla="*/ 50 h 50"/>
                <a:gd name="T8" fmla="*/ 0 w 105"/>
                <a:gd name="T9" fmla="*/ 48 h 50"/>
                <a:gd name="T10" fmla="*/ 51 w 105"/>
                <a:gd name="T11" fmla="*/ 33 h 50"/>
                <a:gd name="T12" fmla="*/ 105 w 105"/>
                <a:gd name="T1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5" h="50">
                  <a:moveTo>
                    <a:pt x="105" y="0"/>
                  </a:moveTo>
                  <a:cubicBezTo>
                    <a:pt x="105" y="2"/>
                    <a:pt x="105" y="2"/>
                    <a:pt x="105" y="2"/>
                  </a:cubicBezTo>
                  <a:cubicBezTo>
                    <a:pt x="95" y="8"/>
                    <a:pt x="86" y="14"/>
                    <a:pt x="76" y="20"/>
                  </a:cubicBezTo>
                  <a:cubicBezTo>
                    <a:pt x="54" y="36"/>
                    <a:pt x="27" y="46"/>
                    <a:pt x="0" y="50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17" y="45"/>
                    <a:pt x="35" y="41"/>
                    <a:pt x="51" y="33"/>
                  </a:cubicBezTo>
                  <a:cubicBezTo>
                    <a:pt x="70" y="24"/>
                    <a:pt x="87" y="11"/>
                    <a:pt x="10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68" name="Freeform 66"/>
            <p:cNvSpPr>
              <a:spLocks/>
            </p:cNvSpPr>
            <p:nvPr userDrawn="1"/>
          </p:nvSpPr>
          <p:spPr bwMode="auto">
            <a:xfrm>
              <a:off x="320675" y="3003550"/>
              <a:ext cx="350838" cy="152400"/>
            </a:xfrm>
            <a:custGeom>
              <a:avLst/>
              <a:gdLst>
                <a:gd name="T0" fmla="*/ 105 w 105"/>
                <a:gd name="T1" fmla="*/ 0 h 47"/>
                <a:gd name="T2" fmla="*/ 105 w 105"/>
                <a:gd name="T3" fmla="*/ 3 h 47"/>
                <a:gd name="T4" fmla="*/ 79 w 105"/>
                <a:gd name="T5" fmla="*/ 19 h 47"/>
                <a:gd name="T6" fmla="*/ 0 w 105"/>
                <a:gd name="T7" fmla="*/ 47 h 47"/>
                <a:gd name="T8" fmla="*/ 0 w 105"/>
                <a:gd name="T9" fmla="*/ 45 h 47"/>
                <a:gd name="T10" fmla="*/ 53 w 105"/>
                <a:gd name="T11" fmla="*/ 31 h 47"/>
                <a:gd name="T12" fmla="*/ 105 w 105"/>
                <a:gd name="T13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5" h="47">
                  <a:moveTo>
                    <a:pt x="105" y="0"/>
                  </a:moveTo>
                  <a:cubicBezTo>
                    <a:pt x="105" y="3"/>
                    <a:pt x="105" y="3"/>
                    <a:pt x="105" y="3"/>
                  </a:cubicBezTo>
                  <a:cubicBezTo>
                    <a:pt x="96" y="8"/>
                    <a:pt x="88" y="13"/>
                    <a:pt x="79" y="19"/>
                  </a:cubicBezTo>
                  <a:cubicBezTo>
                    <a:pt x="55" y="34"/>
                    <a:pt x="28" y="44"/>
                    <a:pt x="0" y="47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18" y="43"/>
                    <a:pt x="36" y="39"/>
                    <a:pt x="53" y="31"/>
                  </a:cubicBezTo>
                  <a:cubicBezTo>
                    <a:pt x="72" y="23"/>
                    <a:pt x="88" y="11"/>
                    <a:pt x="10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69" name="Freeform 67"/>
            <p:cNvSpPr>
              <a:spLocks/>
            </p:cNvSpPr>
            <p:nvPr userDrawn="1"/>
          </p:nvSpPr>
          <p:spPr bwMode="auto">
            <a:xfrm>
              <a:off x="320675" y="2957513"/>
              <a:ext cx="350838" cy="139700"/>
            </a:xfrm>
            <a:custGeom>
              <a:avLst/>
              <a:gdLst>
                <a:gd name="T0" fmla="*/ 105 w 105"/>
                <a:gd name="T1" fmla="*/ 0 h 43"/>
                <a:gd name="T2" fmla="*/ 105 w 105"/>
                <a:gd name="T3" fmla="*/ 2 h 43"/>
                <a:gd name="T4" fmla="*/ 82 w 105"/>
                <a:gd name="T5" fmla="*/ 16 h 43"/>
                <a:gd name="T6" fmla="*/ 0 w 105"/>
                <a:gd name="T7" fmla="*/ 43 h 43"/>
                <a:gd name="T8" fmla="*/ 0 w 105"/>
                <a:gd name="T9" fmla="*/ 40 h 43"/>
                <a:gd name="T10" fmla="*/ 56 w 105"/>
                <a:gd name="T11" fmla="*/ 27 h 43"/>
                <a:gd name="T12" fmla="*/ 105 w 105"/>
                <a:gd name="T13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5" h="43">
                  <a:moveTo>
                    <a:pt x="105" y="0"/>
                  </a:moveTo>
                  <a:cubicBezTo>
                    <a:pt x="105" y="2"/>
                    <a:pt x="105" y="2"/>
                    <a:pt x="105" y="2"/>
                  </a:cubicBezTo>
                  <a:cubicBezTo>
                    <a:pt x="97" y="6"/>
                    <a:pt x="89" y="11"/>
                    <a:pt x="82" y="16"/>
                  </a:cubicBezTo>
                  <a:cubicBezTo>
                    <a:pt x="57" y="31"/>
                    <a:pt x="29" y="41"/>
                    <a:pt x="0" y="43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19" y="39"/>
                    <a:pt x="38" y="35"/>
                    <a:pt x="56" y="27"/>
                  </a:cubicBezTo>
                  <a:cubicBezTo>
                    <a:pt x="74" y="20"/>
                    <a:pt x="89" y="9"/>
                    <a:pt x="10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70" name="Freeform 68"/>
            <p:cNvSpPr>
              <a:spLocks/>
            </p:cNvSpPr>
            <p:nvPr userDrawn="1"/>
          </p:nvSpPr>
          <p:spPr bwMode="auto">
            <a:xfrm>
              <a:off x="320675" y="2911475"/>
              <a:ext cx="350838" cy="127000"/>
            </a:xfrm>
            <a:custGeom>
              <a:avLst/>
              <a:gdLst>
                <a:gd name="T0" fmla="*/ 105 w 105"/>
                <a:gd name="T1" fmla="*/ 0 h 39"/>
                <a:gd name="T2" fmla="*/ 105 w 105"/>
                <a:gd name="T3" fmla="*/ 2 h 39"/>
                <a:gd name="T4" fmla="*/ 85 w 105"/>
                <a:gd name="T5" fmla="*/ 13 h 39"/>
                <a:gd name="T6" fmla="*/ 0 w 105"/>
                <a:gd name="T7" fmla="*/ 39 h 39"/>
                <a:gd name="T8" fmla="*/ 0 w 105"/>
                <a:gd name="T9" fmla="*/ 36 h 39"/>
                <a:gd name="T10" fmla="*/ 60 w 105"/>
                <a:gd name="T11" fmla="*/ 24 h 39"/>
                <a:gd name="T12" fmla="*/ 105 w 105"/>
                <a:gd name="T13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5" h="39">
                  <a:moveTo>
                    <a:pt x="105" y="0"/>
                  </a:moveTo>
                  <a:cubicBezTo>
                    <a:pt x="105" y="2"/>
                    <a:pt x="105" y="2"/>
                    <a:pt x="105" y="2"/>
                  </a:cubicBezTo>
                  <a:cubicBezTo>
                    <a:pt x="98" y="5"/>
                    <a:pt x="91" y="9"/>
                    <a:pt x="85" y="13"/>
                  </a:cubicBezTo>
                  <a:cubicBezTo>
                    <a:pt x="59" y="29"/>
                    <a:pt x="30" y="38"/>
                    <a:pt x="0" y="39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20" y="36"/>
                    <a:pt x="41" y="32"/>
                    <a:pt x="60" y="24"/>
                  </a:cubicBezTo>
                  <a:cubicBezTo>
                    <a:pt x="76" y="17"/>
                    <a:pt x="90" y="8"/>
                    <a:pt x="10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71" name="Freeform 69"/>
            <p:cNvSpPr>
              <a:spLocks/>
            </p:cNvSpPr>
            <p:nvPr userDrawn="1"/>
          </p:nvSpPr>
          <p:spPr bwMode="auto">
            <a:xfrm>
              <a:off x="320675" y="2865438"/>
              <a:ext cx="350838" cy="114300"/>
            </a:xfrm>
            <a:custGeom>
              <a:avLst/>
              <a:gdLst>
                <a:gd name="T0" fmla="*/ 105 w 105"/>
                <a:gd name="T1" fmla="*/ 0 h 35"/>
                <a:gd name="T2" fmla="*/ 105 w 105"/>
                <a:gd name="T3" fmla="*/ 2 h 35"/>
                <a:gd name="T4" fmla="*/ 88 w 105"/>
                <a:gd name="T5" fmla="*/ 11 h 35"/>
                <a:gd name="T6" fmla="*/ 0 w 105"/>
                <a:gd name="T7" fmla="*/ 34 h 35"/>
                <a:gd name="T8" fmla="*/ 0 w 105"/>
                <a:gd name="T9" fmla="*/ 32 h 35"/>
                <a:gd name="T10" fmla="*/ 63 w 105"/>
                <a:gd name="T11" fmla="*/ 21 h 35"/>
                <a:gd name="T12" fmla="*/ 105 w 105"/>
                <a:gd name="T13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5" h="35">
                  <a:moveTo>
                    <a:pt x="105" y="0"/>
                  </a:moveTo>
                  <a:cubicBezTo>
                    <a:pt x="105" y="2"/>
                    <a:pt x="105" y="2"/>
                    <a:pt x="105" y="2"/>
                  </a:cubicBezTo>
                  <a:cubicBezTo>
                    <a:pt x="99" y="5"/>
                    <a:pt x="93" y="8"/>
                    <a:pt x="88" y="11"/>
                  </a:cubicBezTo>
                  <a:cubicBezTo>
                    <a:pt x="61" y="27"/>
                    <a:pt x="31" y="35"/>
                    <a:pt x="0" y="34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21" y="33"/>
                    <a:pt x="43" y="29"/>
                    <a:pt x="63" y="21"/>
                  </a:cubicBezTo>
                  <a:cubicBezTo>
                    <a:pt x="78" y="16"/>
                    <a:pt x="91" y="7"/>
                    <a:pt x="10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72" name="Freeform 70"/>
            <p:cNvSpPr>
              <a:spLocks/>
            </p:cNvSpPr>
            <p:nvPr userDrawn="1"/>
          </p:nvSpPr>
          <p:spPr bwMode="auto">
            <a:xfrm>
              <a:off x="320675" y="2819400"/>
              <a:ext cx="350838" cy="107950"/>
            </a:xfrm>
            <a:custGeom>
              <a:avLst/>
              <a:gdLst>
                <a:gd name="T0" fmla="*/ 105 w 105"/>
                <a:gd name="T1" fmla="*/ 0 h 33"/>
                <a:gd name="T2" fmla="*/ 105 w 105"/>
                <a:gd name="T3" fmla="*/ 2 h 33"/>
                <a:gd name="T4" fmla="*/ 91 w 105"/>
                <a:gd name="T5" fmla="*/ 10 h 33"/>
                <a:gd name="T6" fmla="*/ 0 w 105"/>
                <a:gd name="T7" fmla="*/ 30 h 33"/>
                <a:gd name="T8" fmla="*/ 0 w 105"/>
                <a:gd name="T9" fmla="*/ 28 h 33"/>
                <a:gd name="T10" fmla="*/ 3 w 105"/>
                <a:gd name="T11" fmla="*/ 28 h 33"/>
                <a:gd name="T12" fmla="*/ 67 w 105"/>
                <a:gd name="T13" fmla="*/ 19 h 33"/>
                <a:gd name="T14" fmla="*/ 105 w 105"/>
                <a:gd name="T1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33">
                  <a:moveTo>
                    <a:pt x="105" y="0"/>
                  </a:moveTo>
                  <a:cubicBezTo>
                    <a:pt x="105" y="2"/>
                    <a:pt x="105" y="2"/>
                    <a:pt x="105" y="2"/>
                  </a:cubicBezTo>
                  <a:cubicBezTo>
                    <a:pt x="100" y="4"/>
                    <a:pt x="96" y="7"/>
                    <a:pt x="91" y="10"/>
                  </a:cubicBezTo>
                  <a:cubicBezTo>
                    <a:pt x="64" y="25"/>
                    <a:pt x="31" y="33"/>
                    <a:pt x="0" y="30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1" y="28"/>
                    <a:pt x="2" y="28"/>
                    <a:pt x="3" y="28"/>
                  </a:cubicBezTo>
                  <a:cubicBezTo>
                    <a:pt x="25" y="29"/>
                    <a:pt x="47" y="27"/>
                    <a:pt x="67" y="19"/>
                  </a:cubicBezTo>
                  <a:cubicBezTo>
                    <a:pt x="80" y="14"/>
                    <a:pt x="93" y="7"/>
                    <a:pt x="10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73" name="Freeform 71"/>
            <p:cNvSpPr>
              <a:spLocks/>
            </p:cNvSpPr>
            <p:nvPr userDrawn="1"/>
          </p:nvSpPr>
          <p:spPr bwMode="auto">
            <a:xfrm>
              <a:off x="320675" y="2816225"/>
              <a:ext cx="284163" cy="55563"/>
            </a:xfrm>
            <a:custGeom>
              <a:avLst/>
              <a:gdLst>
                <a:gd name="T0" fmla="*/ 85 w 85"/>
                <a:gd name="T1" fmla="*/ 0 h 17"/>
                <a:gd name="T2" fmla="*/ 0 w 85"/>
                <a:gd name="T3" fmla="*/ 14 h 17"/>
                <a:gd name="T4" fmla="*/ 0 w 85"/>
                <a:gd name="T5" fmla="*/ 11 h 17"/>
                <a:gd name="T6" fmla="*/ 8 w 85"/>
                <a:gd name="T7" fmla="*/ 12 h 17"/>
                <a:gd name="T8" fmla="*/ 71 w 85"/>
                <a:gd name="T9" fmla="*/ 4 h 17"/>
                <a:gd name="T10" fmla="*/ 80 w 85"/>
                <a:gd name="T11" fmla="*/ 0 h 17"/>
                <a:gd name="T12" fmla="*/ 85 w 85"/>
                <a:gd name="T1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5" h="17">
                  <a:moveTo>
                    <a:pt x="85" y="0"/>
                  </a:moveTo>
                  <a:cubicBezTo>
                    <a:pt x="58" y="12"/>
                    <a:pt x="29" y="17"/>
                    <a:pt x="0" y="14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3" y="12"/>
                    <a:pt x="5" y="12"/>
                    <a:pt x="8" y="12"/>
                  </a:cubicBezTo>
                  <a:cubicBezTo>
                    <a:pt x="29" y="13"/>
                    <a:pt x="51" y="11"/>
                    <a:pt x="71" y="4"/>
                  </a:cubicBezTo>
                  <a:cubicBezTo>
                    <a:pt x="74" y="3"/>
                    <a:pt x="77" y="1"/>
                    <a:pt x="80" y="0"/>
                  </a:cubicBezTo>
                  <a:lnTo>
                    <a:pt x="8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</p:grpSp>
      <p:sp>
        <p:nvSpPr>
          <p:cNvPr id="74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4753232" cy="68580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 smtClean="0"/>
              <a:t>Drag &amp; Drop Image</a:t>
            </a:r>
            <a:endParaRPr lang="en-US" dirty="0"/>
          </a:p>
        </p:txBody>
      </p:sp>
      <p:sp>
        <p:nvSpPr>
          <p:cNvPr id="75" name="Title 4"/>
          <p:cNvSpPr>
            <a:spLocks noGrp="1"/>
          </p:cNvSpPr>
          <p:nvPr>
            <p:ph type="title" hasCustomPrompt="1"/>
          </p:nvPr>
        </p:nvSpPr>
        <p:spPr>
          <a:xfrm>
            <a:off x="5331007" y="359273"/>
            <a:ext cx="4490445" cy="1621619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76" name="Pladsholder til tekst 3"/>
          <p:cNvSpPr>
            <a:spLocks noGrp="1"/>
          </p:cNvSpPr>
          <p:nvPr>
            <p:ph type="body" sz="quarter" idx="12" hasCustomPrompt="1"/>
          </p:nvPr>
        </p:nvSpPr>
        <p:spPr>
          <a:xfrm>
            <a:off x="5331008" y="2143359"/>
            <a:ext cx="4490445" cy="3752115"/>
          </a:xfr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600"/>
              </a:spcBef>
              <a:buFontTx/>
              <a:buBlip>
                <a:blip r:embed="rId2"/>
              </a:buBlip>
              <a:defRPr sz="1600" baseline="0"/>
            </a:lvl1pPr>
          </a:lstStyle>
          <a:p>
            <a:pPr lvl="0"/>
            <a:r>
              <a:rPr lang="da-DK" dirty="0" err="1" smtClean="0"/>
              <a:t>Insert</a:t>
            </a:r>
            <a:r>
              <a:rPr lang="da-DK" dirty="0" smtClean="0"/>
              <a:t> </a:t>
            </a:r>
            <a:r>
              <a:rPr lang="da-DK" dirty="0" err="1" smtClean="0"/>
              <a:t>bullets</a:t>
            </a:r>
            <a:endParaRPr lang="da-DK" dirty="0" smtClean="0"/>
          </a:p>
          <a:p>
            <a:pPr lvl="0"/>
            <a:endParaRPr lang="da-DK" dirty="0" smtClean="0"/>
          </a:p>
          <a:p>
            <a:pPr lvl="0"/>
            <a:endParaRPr lang="da-DK" dirty="0" smtClean="0"/>
          </a:p>
        </p:txBody>
      </p:sp>
      <p:grpSp>
        <p:nvGrpSpPr>
          <p:cNvPr id="77" name="Group 4"/>
          <p:cNvGrpSpPr>
            <a:grpSpLocks noChangeAspect="1"/>
          </p:cNvGrpSpPr>
          <p:nvPr userDrawn="1"/>
        </p:nvGrpSpPr>
        <p:grpSpPr bwMode="auto">
          <a:xfrm>
            <a:off x="5492750" y="5903913"/>
            <a:ext cx="1236663" cy="815975"/>
            <a:chOff x="3460" y="3719"/>
            <a:chExt cx="779" cy="514"/>
          </a:xfrm>
        </p:grpSpPr>
        <p:sp>
          <p:nvSpPr>
            <p:cNvPr id="78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3460" y="3719"/>
              <a:ext cx="779" cy="5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79" name="Freeform 5"/>
            <p:cNvSpPr>
              <a:spLocks noEditPoints="1"/>
            </p:cNvSpPr>
            <p:nvPr userDrawn="1"/>
          </p:nvSpPr>
          <p:spPr bwMode="auto">
            <a:xfrm>
              <a:off x="3458" y="4111"/>
              <a:ext cx="38" cy="40"/>
            </a:xfrm>
            <a:custGeom>
              <a:avLst/>
              <a:gdLst>
                <a:gd name="T0" fmla="*/ 8 w 22"/>
                <a:gd name="T1" fmla="*/ 0 h 23"/>
                <a:gd name="T2" fmla="*/ 9 w 22"/>
                <a:gd name="T3" fmla="*/ 0 h 23"/>
                <a:gd name="T4" fmla="*/ 14 w 22"/>
                <a:gd name="T5" fmla="*/ 0 h 23"/>
                <a:gd name="T6" fmla="*/ 15 w 22"/>
                <a:gd name="T7" fmla="*/ 0 h 23"/>
                <a:gd name="T8" fmla="*/ 22 w 22"/>
                <a:gd name="T9" fmla="*/ 23 h 23"/>
                <a:gd name="T10" fmla="*/ 22 w 22"/>
                <a:gd name="T11" fmla="*/ 23 h 23"/>
                <a:gd name="T12" fmla="*/ 17 w 22"/>
                <a:gd name="T13" fmla="*/ 23 h 23"/>
                <a:gd name="T14" fmla="*/ 16 w 22"/>
                <a:gd name="T15" fmla="*/ 23 h 23"/>
                <a:gd name="T16" fmla="*/ 15 w 22"/>
                <a:gd name="T17" fmla="*/ 19 h 23"/>
                <a:gd name="T18" fmla="*/ 7 w 22"/>
                <a:gd name="T19" fmla="*/ 19 h 23"/>
                <a:gd name="T20" fmla="*/ 6 w 22"/>
                <a:gd name="T21" fmla="*/ 23 h 23"/>
                <a:gd name="T22" fmla="*/ 6 w 22"/>
                <a:gd name="T23" fmla="*/ 23 h 23"/>
                <a:gd name="T24" fmla="*/ 0 w 22"/>
                <a:gd name="T25" fmla="*/ 23 h 23"/>
                <a:gd name="T26" fmla="*/ 0 w 22"/>
                <a:gd name="T27" fmla="*/ 23 h 23"/>
                <a:gd name="T28" fmla="*/ 8 w 22"/>
                <a:gd name="T29" fmla="*/ 0 h 23"/>
                <a:gd name="T30" fmla="*/ 14 w 22"/>
                <a:gd name="T31" fmla="*/ 14 h 23"/>
                <a:gd name="T32" fmla="*/ 11 w 22"/>
                <a:gd name="T33" fmla="*/ 7 h 23"/>
                <a:gd name="T34" fmla="*/ 11 w 22"/>
                <a:gd name="T35" fmla="*/ 7 h 23"/>
                <a:gd name="T36" fmla="*/ 9 w 22"/>
                <a:gd name="T37" fmla="*/ 14 h 23"/>
                <a:gd name="T38" fmla="*/ 14 w 22"/>
                <a:gd name="T39" fmla="*/ 1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2" h="23">
                  <a:moveTo>
                    <a:pt x="8" y="0"/>
                  </a:moveTo>
                  <a:cubicBezTo>
                    <a:pt x="8" y="0"/>
                    <a:pt x="8" y="0"/>
                    <a:pt x="9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5" y="0"/>
                    <a:pt x="15" y="0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lnTo>
                    <a:pt x="8" y="0"/>
                  </a:lnTo>
                  <a:close/>
                  <a:moveTo>
                    <a:pt x="14" y="14"/>
                  </a:moveTo>
                  <a:cubicBezTo>
                    <a:pt x="11" y="7"/>
                    <a:pt x="11" y="7"/>
                    <a:pt x="11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9" y="14"/>
                    <a:pt x="9" y="14"/>
                    <a:pt x="9" y="14"/>
                  </a:cubicBezTo>
                  <a:lnTo>
                    <a:pt x="14" y="14"/>
                  </a:ln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0" name="Freeform 6"/>
            <p:cNvSpPr>
              <a:spLocks noEditPoints="1"/>
            </p:cNvSpPr>
            <p:nvPr userDrawn="1"/>
          </p:nvSpPr>
          <p:spPr bwMode="auto">
            <a:xfrm>
              <a:off x="3509" y="4111"/>
              <a:ext cx="38" cy="40"/>
            </a:xfrm>
            <a:custGeom>
              <a:avLst/>
              <a:gdLst>
                <a:gd name="T0" fmla="*/ 8 w 22"/>
                <a:gd name="T1" fmla="*/ 0 h 23"/>
                <a:gd name="T2" fmla="*/ 8 w 22"/>
                <a:gd name="T3" fmla="*/ 0 h 23"/>
                <a:gd name="T4" fmla="*/ 14 w 22"/>
                <a:gd name="T5" fmla="*/ 0 h 23"/>
                <a:gd name="T6" fmla="*/ 14 w 22"/>
                <a:gd name="T7" fmla="*/ 0 h 23"/>
                <a:gd name="T8" fmla="*/ 22 w 22"/>
                <a:gd name="T9" fmla="*/ 23 h 23"/>
                <a:gd name="T10" fmla="*/ 22 w 22"/>
                <a:gd name="T11" fmla="*/ 23 h 23"/>
                <a:gd name="T12" fmla="*/ 16 w 22"/>
                <a:gd name="T13" fmla="*/ 23 h 23"/>
                <a:gd name="T14" fmla="*/ 16 w 22"/>
                <a:gd name="T15" fmla="*/ 23 h 23"/>
                <a:gd name="T16" fmla="*/ 15 w 22"/>
                <a:gd name="T17" fmla="*/ 19 h 23"/>
                <a:gd name="T18" fmla="*/ 7 w 22"/>
                <a:gd name="T19" fmla="*/ 19 h 23"/>
                <a:gd name="T20" fmla="*/ 6 w 22"/>
                <a:gd name="T21" fmla="*/ 23 h 23"/>
                <a:gd name="T22" fmla="*/ 6 w 22"/>
                <a:gd name="T23" fmla="*/ 23 h 23"/>
                <a:gd name="T24" fmla="*/ 0 w 22"/>
                <a:gd name="T25" fmla="*/ 23 h 23"/>
                <a:gd name="T26" fmla="*/ 0 w 22"/>
                <a:gd name="T27" fmla="*/ 23 h 23"/>
                <a:gd name="T28" fmla="*/ 8 w 22"/>
                <a:gd name="T29" fmla="*/ 0 h 23"/>
                <a:gd name="T30" fmla="*/ 13 w 22"/>
                <a:gd name="T31" fmla="*/ 14 h 23"/>
                <a:gd name="T32" fmla="*/ 11 w 22"/>
                <a:gd name="T33" fmla="*/ 7 h 23"/>
                <a:gd name="T34" fmla="*/ 11 w 22"/>
                <a:gd name="T35" fmla="*/ 7 h 23"/>
                <a:gd name="T36" fmla="*/ 9 w 22"/>
                <a:gd name="T37" fmla="*/ 14 h 23"/>
                <a:gd name="T38" fmla="*/ 13 w 22"/>
                <a:gd name="T39" fmla="*/ 1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2" h="23">
                  <a:moveTo>
                    <a:pt x="8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lnTo>
                    <a:pt x="8" y="0"/>
                  </a:lnTo>
                  <a:close/>
                  <a:moveTo>
                    <a:pt x="13" y="14"/>
                  </a:moveTo>
                  <a:cubicBezTo>
                    <a:pt x="11" y="7"/>
                    <a:pt x="11" y="7"/>
                    <a:pt x="11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9" y="14"/>
                    <a:pt x="9" y="14"/>
                    <a:pt x="9" y="14"/>
                  </a:cubicBezTo>
                  <a:lnTo>
                    <a:pt x="13" y="14"/>
                  </a:ln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1" name="Freeform 7"/>
            <p:cNvSpPr>
              <a:spLocks/>
            </p:cNvSpPr>
            <p:nvPr userDrawn="1"/>
          </p:nvSpPr>
          <p:spPr bwMode="auto">
            <a:xfrm>
              <a:off x="3562" y="4111"/>
              <a:ext cx="28" cy="40"/>
            </a:xfrm>
            <a:custGeom>
              <a:avLst/>
              <a:gdLst>
                <a:gd name="T0" fmla="*/ 0 w 16"/>
                <a:gd name="T1" fmla="*/ 0 h 23"/>
                <a:gd name="T2" fmla="*/ 0 w 16"/>
                <a:gd name="T3" fmla="*/ 0 h 23"/>
                <a:gd name="T4" fmla="*/ 6 w 16"/>
                <a:gd name="T5" fmla="*/ 0 h 23"/>
                <a:gd name="T6" fmla="*/ 6 w 16"/>
                <a:gd name="T7" fmla="*/ 0 h 23"/>
                <a:gd name="T8" fmla="*/ 6 w 16"/>
                <a:gd name="T9" fmla="*/ 18 h 23"/>
                <a:gd name="T10" fmla="*/ 6 w 16"/>
                <a:gd name="T11" fmla="*/ 18 h 23"/>
                <a:gd name="T12" fmla="*/ 16 w 16"/>
                <a:gd name="T13" fmla="*/ 18 h 23"/>
                <a:gd name="T14" fmla="*/ 16 w 16"/>
                <a:gd name="T15" fmla="*/ 18 h 23"/>
                <a:gd name="T16" fmla="*/ 16 w 16"/>
                <a:gd name="T17" fmla="*/ 23 h 23"/>
                <a:gd name="T18" fmla="*/ 16 w 16"/>
                <a:gd name="T19" fmla="*/ 23 h 23"/>
                <a:gd name="T20" fmla="*/ 0 w 16"/>
                <a:gd name="T21" fmla="*/ 23 h 23"/>
                <a:gd name="T22" fmla="*/ 0 w 16"/>
                <a:gd name="T23" fmla="*/ 23 h 23"/>
                <a:gd name="T24" fmla="*/ 0 w 16"/>
                <a:gd name="T2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" h="2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2" name="Freeform 8"/>
            <p:cNvSpPr>
              <a:spLocks noEditPoints="1"/>
            </p:cNvSpPr>
            <p:nvPr userDrawn="1"/>
          </p:nvSpPr>
          <p:spPr bwMode="auto">
            <a:xfrm>
              <a:off x="3607" y="4111"/>
              <a:ext cx="29" cy="40"/>
            </a:xfrm>
            <a:custGeom>
              <a:avLst/>
              <a:gdLst>
                <a:gd name="T0" fmla="*/ 0 w 17"/>
                <a:gd name="T1" fmla="*/ 0 h 23"/>
                <a:gd name="T2" fmla="*/ 0 w 17"/>
                <a:gd name="T3" fmla="*/ 0 h 23"/>
                <a:gd name="T4" fmla="*/ 10 w 17"/>
                <a:gd name="T5" fmla="*/ 0 h 23"/>
                <a:gd name="T6" fmla="*/ 17 w 17"/>
                <a:gd name="T7" fmla="*/ 6 h 23"/>
                <a:gd name="T8" fmla="*/ 14 w 17"/>
                <a:gd name="T9" fmla="*/ 11 h 23"/>
                <a:gd name="T10" fmla="*/ 14 w 17"/>
                <a:gd name="T11" fmla="*/ 11 h 23"/>
                <a:gd name="T12" fmla="*/ 17 w 17"/>
                <a:gd name="T13" fmla="*/ 17 h 23"/>
                <a:gd name="T14" fmla="*/ 9 w 17"/>
                <a:gd name="T15" fmla="*/ 23 h 23"/>
                <a:gd name="T16" fmla="*/ 0 w 17"/>
                <a:gd name="T17" fmla="*/ 23 h 23"/>
                <a:gd name="T18" fmla="*/ 0 w 17"/>
                <a:gd name="T19" fmla="*/ 23 h 23"/>
                <a:gd name="T20" fmla="*/ 0 w 17"/>
                <a:gd name="T21" fmla="*/ 0 h 23"/>
                <a:gd name="T22" fmla="*/ 8 w 17"/>
                <a:gd name="T23" fmla="*/ 9 h 23"/>
                <a:gd name="T24" fmla="*/ 11 w 17"/>
                <a:gd name="T25" fmla="*/ 7 h 23"/>
                <a:gd name="T26" fmla="*/ 8 w 17"/>
                <a:gd name="T27" fmla="*/ 5 h 23"/>
                <a:gd name="T28" fmla="*/ 6 w 17"/>
                <a:gd name="T29" fmla="*/ 5 h 23"/>
                <a:gd name="T30" fmla="*/ 6 w 17"/>
                <a:gd name="T31" fmla="*/ 5 h 23"/>
                <a:gd name="T32" fmla="*/ 6 w 17"/>
                <a:gd name="T33" fmla="*/ 9 h 23"/>
                <a:gd name="T34" fmla="*/ 6 w 17"/>
                <a:gd name="T35" fmla="*/ 9 h 23"/>
                <a:gd name="T36" fmla="*/ 8 w 17"/>
                <a:gd name="T37" fmla="*/ 9 h 23"/>
                <a:gd name="T38" fmla="*/ 6 w 17"/>
                <a:gd name="T39" fmla="*/ 19 h 23"/>
                <a:gd name="T40" fmla="*/ 9 w 17"/>
                <a:gd name="T41" fmla="*/ 19 h 23"/>
                <a:gd name="T42" fmla="*/ 11 w 17"/>
                <a:gd name="T43" fmla="*/ 16 h 23"/>
                <a:gd name="T44" fmla="*/ 9 w 17"/>
                <a:gd name="T45" fmla="*/ 14 h 23"/>
                <a:gd name="T46" fmla="*/ 6 w 17"/>
                <a:gd name="T47" fmla="*/ 14 h 23"/>
                <a:gd name="T48" fmla="*/ 6 w 17"/>
                <a:gd name="T49" fmla="*/ 14 h 23"/>
                <a:gd name="T50" fmla="*/ 6 w 17"/>
                <a:gd name="T51" fmla="*/ 19 h 23"/>
                <a:gd name="T52" fmla="*/ 6 w 17"/>
                <a:gd name="T53" fmla="*/ 19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7" h="2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5" y="0"/>
                    <a:pt x="17" y="3"/>
                    <a:pt x="17" y="6"/>
                  </a:cubicBezTo>
                  <a:cubicBezTo>
                    <a:pt x="17" y="9"/>
                    <a:pt x="16" y="10"/>
                    <a:pt x="14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6" y="12"/>
                    <a:pt x="17" y="14"/>
                    <a:pt x="17" y="17"/>
                  </a:cubicBezTo>
                  <a:cubicBezTo>
                    <a:pt x="17" y="21"/>
                    <a:pt x="14" y="23"/>
                    <a:pt x="9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lnTo>
                    <a:pt x="0" y="0"/>
                  </a:lnTo>
                  <a:close/>
                  <a:moveTo>
                    <a:pt x="8" y="9"/>
                  </a:moveTo>
                  <a:cubicBezTo>
                    <a:pt x="10" y="9"/>
                    <a:pt x="11" y="9"/>
                    <a:pt x="11" y="7"/>
                  </a:cubicBezTo>
                  <a:cubicBezTo>
                    <a:pt x="11" y="5"/>
                    <a:pt x="10" y="5"/>
                    <a:pt x="8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9"/>
                    <a:pt x="6" y="9"/>
                    <a:pt x="6" y="9"/>
                  </a:cubicBezTo>
                  <a:lnTo>
                    <a:pt x="8" y="9"/>
                  </a:lnTo>
                  <a:close/>
                  <a:moveTo>
                    <a:pt x="6" y="19"/>
                  </a:moveTo>
                  <a:cubicBezTo>
                    <a:pt x="9" y="19"/>
                    <a:pt x="9" y="19"/>
                    <a:pt x="9" y="19"/>
                  </a:cubicBezTo>
                  <a:cubicBezTo>
                    <a:pt x="11" y="19"/>
                    <a:pt x="11" y="18"/>
                    <a:pt x="11" y="16"/>
                  </a:cubicBezTo>
                  <a:cubicBezTo>
                    <a:pt x="11" y="15"/>
                    <a:pt x="11" y="14"/>
                    <a:pt x="9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3" name="Freeform 9"/>
            <p:cNvSpPr>
              <a:spLocks noEditPoints="1"/>
            </p:cNvSpPr>
            <p:nvPr userDrawn="1"/>
          </p:nvSpPr>
          <p:spPr bwMode="auto">
            <a:xfrm>
              <a:off x="3653" y="4111"/>
              <a:ext cx="32" cy="41"/>
            </a:xfrm>
            <a:custGeom>
              <a:avLst/>
              <a:gdLst>
                <a:gd name="T0" fmla="*/ 1 w 19"/>
                <a:gd name="T1" fmla="*/ 18 h 24"/>
                <a:gd name="T2" fmla="*/ 0 w 19"/>
                <a:gd name="T3" fmla="*/ 12 h 24"/>
                <a:gd name="T4" fmla="*/ 1 w 19"/>
                <a:gd name="T5" fmla="*/ 5 h 24"/>
                <a:gd name="T6" fmla="*/ 9 w 19"/>
                <a:gd name="T7" fmla="*/ 0 h 24"/>
                <a:gd name="T8" fmla="*/ 18 w 19"/>
                <a:gd name="T9" fmla="*/ 5 h 24"/>
                <a:gd name="T10" fmla="*/ 19 w 19"/>
                <a:gd name="T11" fmla="*/ 12 h 24"/>
                <a:gd name="T12" fmla="*/ 18 w 19"/>
                <a:gd name="T13" fmla="*/ 18 h 24"/>
                <a:gd name="T14" fmla="*/ 9 w 19"/>
                <a:gd name="T15" fmla="*/ 24 h 24"/>
                <a:gd name="T16" fmla="*/ 1 w 19"/>
                <a:gd name="T17" fmla="*/ 18 h 24"/>
                <a:gd name="T18" fmla="*/ 12 w 19"/>
                <a:gd name="T19" fmla="*/ 16 h 24"/>
                <a:gd name="T20" fmla="*/ 13 w 19"/>
                <a:gd name="T21" fmla="*/ 12 h 24"/>
                <a:gd name="T22" fmla="*/ 12 w 19"/>
                <a:gd name="T23" fmla="*/ 7 h 24"/>
                <a:gd name="T24" fmla="*/ 9 w 19"/>
                <a:gd name="T25" fmla="*/ 5 h 24"/>
                <a:gd name="T26" fmla="*/ 6 w 19"/>
                <a:gd name="T27" fmla="*/ 7 h 24"/>
                <a:gd name="T28" fmla="*/ 6 w 19"/>
                <a:gd name="T29" fmla="*/ 12 h 24"/>
                <a:gd name="T30" fmla="*/ 6 w 19"/>
                <a:gd name="T31" fmla="*/ 16 h 24"/>
                <a:gd name="T32" fmla="*/ 9 w 19"/>
                <a:gd name="T33" fmla="*/ 18 h 24"/>
                <a:gd name="T34" fmla="*/ 12 w 19"/>
                <a:gd name="T35" fmla="*/ 1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9" h="24">
                  <a:moveTo>
                    <a:pt x="1" y="18"/>
                  </a:moveTo>
                  <a:cubicBezTo>
                    <a:pt x="0" y="16"/>
                    <a:pt x="0" y="15"/>
                    <a:pt x="0" y="12"/>
                  </a:cubicBezTo>
                  <a:cubicBezTo>
                    <a:pt x="0" y="9"/>
                    <a:pt x="0" y="7"/>
                    <a:pt x="1" y="5"/>
                  </a:cubicBezTo>
                  <a:cubicBezTo>
                    <a:pt x="2" y="2"/>
                    <a:pt x="5" y="0"/>
                    <a:pt x="9" y="0"/>
                  </a:cubicBezTo>
                  <a:cubicBezTo>
                    <a:pt x="13" y="0"/>
                    <a:pt x="17" y="2"/>
                    <a:pt x="18" y="5"/>
                  </a:cubicBezTo>
                  <a:cubicBezTo>
                    <a:pt x="18" y="7"/>
                    <a:pt x="19" y="9"/>
                    <a:pt x="19" y="12"/>
                  </a:cubicBezTo>
                  <a:cubicBezTo>
                    <a:pt x="19" y="15"/>
                    <a:pt x="18" y="16"/>
                    <a:pt x="18" y="18"/>
                  </a:cubicBezTo>
                  <a:cubicBezTo>
                    <a:pt x="17" y="22"/>
                    <a:pt x="13" y="24"/>
                    <a:pt x="9" y="24"/>
                  </a:cubicBezTo>
                  <a:cubicBezTo>
                    <a:pt x="5" y="24"/>
                    <a:pt x="2" y="22"/>
                    <a:pt x="1" y="18"/>
                  </a:cubicBezTo>
                  <a:close/>
                  <a:moveTo>
                    <a:pt x="12" y="16"/>
                  </a:moveTo>
                  <a:cubicBezTo>
                    <a:pt x="12" y="16"/>
                    <a:pt x="13" y="14"/>
                    <a:pt x="13" y="12"/>
                  </a:cubicBezTo>
                  <a:cubicBezTo>
                    <a:pt x="13" y="9"/>
                    <a:pt x="12" y="8"/>
                    <a:pt x="12" y="7"/>
                  </a:cubicBezTo>
                  <a:cubicBezTo>
                    <a:pt x="12" y="6"/>
                    <a:pt x="11" y="5"/>
                    <a:pt x="9" y="5"/>
                  </a:cubicBezTo>
                  <a:cubicBezTo>
                    <a:pt x="8" y="5"/>
                    <a:pt x="7" y="6"/>
                    <a:pt x="6" y="7"/>
                  </a:cubicBezTo>
                  <a:cubicBezTo>
                    <a:pt x="6" y="8"/>
                    <a:pt x="6" y="9"/>
                    <a:pt x="6" y="12"/>
                  </a:cubicBezTo>
                  <a:cubicBezTo>
                    <a:pt x="6" y="14"/>
                    <a:pt x="6" y="16"/>
                    <a:pt x="6" y="16"/>
                  </a:cubicBezTo>
                  <a:cubicBezTo>
                    <a:pt x="7" y="18"/>
                    <a:pt x="8" y="18"/>
                    <a:pt x="9" y="18"/>
                  </a:cubicBezTo>
                  <a:cubicBezTo>
                    <a:pt x="11" y="18"/>
                    <a:pt x="12" y="18"/>
                    <a:pt x="12" y="16"/>
                  </a:cubicBez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4" name="Freeform 10"/>
            <p:cNvSpPr>
              <a:spLocks noEditPoints="1"/>
            </p:cNvSpPr>
            <p:nvPr userDrawn="1"/>
          </p:nvSpPr>
          <p:spPr bwMode="auto">
            <a:xfrm>
              <a:off x="3703" y="4111"/>
              <a:ext cx="30" cy="40"/>
            </a:xfrm>
            <a:custGeom>
              <a:avLst/>
              <a:gdLst>
                <a:gd name="T0" fmla="*/ 12 w 18"/>
                <a:gd name="T1" fmla="*/ 23 h 23"/>
                <a:gd name="T2" fmla="*/ 11 w 18"/>
                <a:gd name="T3" fmla="*/ 23 h 23"/>
                <a:gd name="T4" fmla="*/ 8 w 18"/>
                <a:gd name="T5" fmla="*/ 15 h 23"/>
                <a:gd name="T6" fmla="*/ 6 w 18"/>
                <a:gd name="T7" fmla="*/ 15 h 23"/>
                <a:gd name="T8" fmla="*/ 6 w 18"/>
                <a:gd name="T9" fmla="*/ 15 h 23"/>
                <a:gd name="T10" fmla="*/ 6 w 18"/>
                <a:gd name="T11" fmla="*/ 23 h 23"/>
                <a:gd name="T12" fmla="*/ 5 w 18"/>
                <a:gd name="T13" fmla="*/ 23 h 23"/>
                <a:gd name="T14" fmla="*/ 0 w 18"/>
                <a:gd name="T15" fmla="*/ 23 h 23"/>
                <a:gd name="T16" fmla="*/ 0 w 18"/>
                <a:gd name="T17" fmla="*/ 23 h 23"/>
                <a:gd name="T18" fmla="*/ 0 w 18"/>
                <a:gd name="T19" fmla="*/ 0 h 23"/>
                <a:gd name="T20" fmla="*/ 0 w 18"/>
                <a:gd name="T21" fmla="*/ 0 h 23"/>
                <a:gd name="T22" fmla="*/ 9 w 18"/>
                <a:gd name="T23" fmla="*/ 0 h 23"/>
                <a:gd name="T24" fmla="*/ 18 w 18"/>
                <a:gd name="T25" fmla="*/ 8 h 23"/>
                <a:gd name="T26" fmla="*/ 14 w 18"/>
                <a:gd name="T27" fmla="*/ 14 h 23"/>
                <a:gd name="T28" fmla="*/ 18 w 18"/>
                <a:gd name="T29" fmla="*/ 23 h 23"/>
                <a:gd name="T30" fmla="*/ 18 w 18"/>
                <a:gd name="T31" fmla="*/ 23 h 23"/>
                <a:gd name="T32" fmla="*/ 12 w 18"/>
                <a:gd name="T33" fmla="*/ 23 h 23"/>
                <a:gd name="T34" fmla="*/ 12 w 18"/>
                <a:gd name="T35" fmla="*/ 8 h 23"/>
                <a:gd name="T36" fmla="*/ 9 w 18"/>
                <a:gd name="T37" fmla="*/ 5 h 23"/>
                <a:gd name="T38" fmla="*/ 6 w 18"/>
                <a:gd name="T39" fmla="*/ 5 h 23"/>
                <a:gd name="T40" fmla="*/ 6 w 18"/>
                <a:gd name="T41" fmla="*/ 5 h 23"/>
                <a:gd name="T42" fmla="*/ 6 w 18"/>
                <a:gd name="T43" fmla="*/ 10 h 23"/>
                <a:gd name="T44" fmla="*/ 6 w 18"/>
                <a:gd name="T45" fmla="*/ 10 h 23"/>
                <a:gd name="T46" fmla="*/ 9 w 18"/>
                <a:gd name="T47" fmla="*/ 10 h 23"/>
                <a:gd name="T48" fmla="*/ 12 w 18"/>
                <a:gd name="T49" fmla="*/ 8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8" h="23">
                  <a:moveTo>
                    <a:pt x="12" y="23"/>
                  </a:moveTo>
                  <a:cubicBezTo>
                    <a:pt x="12" y="23"/>
                    <a:pt x="12" y="23"/>
                    <a:pt x="11" y="23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3"/>
                    <a:pt x="5" y="23"/>
                    <a:pt x="5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5" y="0"/>
                    <a:pt x="18" y="3"/>
                    <a:pt x="18" y="8"/>
                  </a:cubicBezTo>
                  <a:cubicBezTo>
                    <a:pt x="18" y="10"/>
                    <a:pt x="16" y="13"/>
                    <a:pt x="14" y="14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8" y="23"/>
                    <a:pt x="18" y="23"/>
                    <a:pt x="18" y="23"/>
                  </a:cubicBezTo>
                  <a:lnTo>
                    <a:pt x="12" y="23"/>
                  </a:lnTo>
                  <a:close/>
                  <a:moveTo>
                    <a:pt x="12" y="8"/>
                  </a:moveTo>
                  <a:cubicBezTo>
                    <a:pt x="12" y="6"/>
                    <a:pt x="11" y="5"/>
                    <a:pt x="9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11" y="10"/>
                    <a:pt x="12" y="9"/>
                    <a:pt x="12" y="8"/>
                  </a:cubicBez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5" name="Freeform 11"/>
            <p:cNvSpPr>
              <a:spLocks/>
            </p:cNvSpPr>
            <p:nvPr userDrawn="1"/>
          </p:nvSpPr>
          <p:spPr bwMode="auto">
            <a:xfrm>
              <a:off x="3749" y="4111"/>
              <a:ext cx="32" cy="41"/>
            </a:xfrm>
            <a:custGeom>
              <a:avLst/>
              <a:gdLst>
                <a:gd name="T0" fmla="*/ 0 w 19"/>
                <a:gd name="T1" fmla="*/ 12 h 24"/>
                <a:gd name="T2" fmla="*/ 1 w 19"/>
                <a:gd name="T3" fmla="*/ 5 h 24"/>
                <a:gd name="T4" fmla="*/ 9 w 19"/>
                <a:gd name="T5" fmla="*/ 0 h 24"/>
                <a:gd name="T6" fmla="*/ 18 w 19"/>
                <a:gd name="T7" fmla="*/ 5 h 24"/>
                <a:gd name="T8" fmla="*/ 18 w 19"/>
                <a:gd name="T9" fmla="*/ 5 h 24"/>
                <a:gd name="T10" fmla="*/ 13 w 19"/>
                <a:gd name="T11" fmla="*/ 7 h 24"/>
                <a:gd name="T12" fmla="*/ 13 w 19"/>
                <a:gd name="T13" fmla="*/ 7 h 24"/>
                <a:gd name="T14" fmla="*/ 9 w 19"/>
                <a:gd name="T15" fmla="*/ 5 h 24"/>
                <a:gd name="T16" fmla="*/ 6 w 19"/>
                <a:gd name="T17" fmla="*/ 7 h 24"/>
                <a:gd name="T18" fmla="*/ 6 w 19"/>
                <a:gd name="T19" fmla="*/ 12 h 24"/>
                <a:gd name="T20" fmla="*/ 6 w 19"/>
                <a:gd name="T21" fmla="*/ 16 h 24"/>
                <a:gd name="T22" fmla="*/ 10 w 19"/>
                <a:gd name="T23" fmla="*/ 18 h 24"/>
                <a:gd name="T24" fmla="*/ 13 w 19"/>
                <a:gd name="T25" fmla="*/ 17 h 24"/>
                <a:gd name="T26" fmla="*/ 13 w 19"/>
                <a:gd name="T27" fmla="*/ 15 h 24"/>
                <a:gd name="T28" fmla="*/ 13 w 19"/>
                <a:gd name="T29" fmla="*/ 15 h 24"/>
                <a:gd name="T30" fmla="*/ 10 w 19"/>
                <a:gd name="T31" fmla="*/ 15 h 24"/>
                <a:gd name="T32" fmla="*/ 10 w 19"/>
                <a:gd name="T33" fmla="*/ 14 h 24"/>
                <a:gd name="T34" fmla="*/ 10 w 19"/>
                <a:gd name="T35" fmla="*/ 11 h 24"/>
                <a:gd name="T36" fmla="*/ 10 w 19"/>
                <a:gd name="T37" fmla="*/ 10 h 24"/>
                <a:gd name="T38" fmla="*/ 18 w 19"/>
                <a:gd name="T39" fmla="*/ 10 h 24"/>
                <a:gd name="T40" fmla="*/ 19 w 19"/>
                <a:gd name="T41" fmla="*/ 11 h 24"/>
                <a:gd name="T42" fmla="*/ 19 w 19"/>
                <a:gd name="T43" fmla="*/ 12 h 24"/>
                <a:gd name="T44" fmla="*/ 18 w 19"/>
                <a:gd name="T45" fmla="*/ 18 h 24"/>
                <a:gd name="T46" fmla="*/ 9 w 19"/>
                <a:gd name="T47" fmla="*/ 24 h 24"/>
                <a:gd name="T48" fmla="*/ 1 w 19"/>
                <a:gd name="T49" fmla="*/ 18 h 24"/>
                <a:gd name="T50" fmla="*/ 0 w 19"/>
                <a:gd name="T51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9" h="24">
                  <a:moveTo>
                    <a:pt x="0" y="12"/>
                  </a:moveTo>
                  <a:cubicBezTo>
                    <a:pt x="0" y="9"/>
                    <a:pt x="0" y="7"/>
                    <a:pt x="1" y="5"/>
                  </a:cubicBezTo>
                  <a:cubicBezTo>
                    <a:pt x="2" y="2"/>
                    <a:pt x="5" y="0"/>
                    <a:pt x="9" y="0"/>
                  </a:cubicBezTo>
                  <a:cubicBezTo>
                    <a:pt x="14" y="0"/>
                    <a:pt x="17" y="2"/>
                    <a:pt x="18" y="5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2" y="6"/>
                    <a:pt x="11" y="5"/>
                    <a:pt x="9" y="5"/>
                  </a:cubicBezTo>
                  <a:cubicBezTo>
                    <a:pt x="8" y="5"/>
                    <a:pt x="7" y="6"/>
                    <a:pt x="6" y="7"/>
                  </a:cubicBezTo>
                  <a:cubicBezTo>
                    <a:pt x="6" y="8"/>
                    <a:pt x="6" y="9"/>
                    <a:pt x="6" y="12"/>
                  </a:cubicBezTo>
                  <a:cubicBezTo>
                    <a:pt x="6" y="14"/>
                    <a:pt x="6" y="16"/>
                    <a:pt x="6" y="16"/>
                  </a:cubicBezTo>
                  <a:cubicBezTo>
                    <a:pt x="7" y="18"/>
                    <a:pt x="8" y="18"/>
                    <a:pt x="10" y="18"/>
                  </a:cubicBezTo>
                  <a:cubicBezTo>
                    <a:pt x="11" y="18"/>
                    <a:pt x="12" y="18"/>
                    <a:pt x="13" y="17"/>
                  </a:cubicBezTo>
                  <a:cubicBezTo>
                    <a:pt x="13" y="16"/>
                    <a:pt x="13" y="16"/>
                    <a:pt x="13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0" y="15"/>
                    <a:pt x="10" y="14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9" y="10"/>
                    <a:pt x="19" y="10"/>
                    <a:pt x="19" y="11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19" y="15"/>
                    <a:pt x="19" y="16"/>
                    <a:pt x="18" y="18"/>
                  </a:cubicBezTo>
                  <a:cubicBezTo>
                    <a:pt x="17" y="22"/>
                    <a:pt x="14" y="24"/>
                    <a:pt x="9" y="24"/>
                  </a:cubicBezTo>
                  <a:cubicBezTo>
                    <a:pt x="5" y="24"/>
                    <a:pt x="2" y="22"/>
                    <a:pt x="1" y="18"/>
                  </a:cubicBezTo>
                  <a:cubicBezTo>
                    <a:pt x="0" y="16"/>
                    <a:pt x="0" y="15"/>
                    <a:pt x="0" y="12"/>
                  </a:cubicBez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6" name="Freeform 12"/>
            <p:cNvSpPr>
              <a:spLocks/>
            </p:cNvSpPr>
            <p:nvPr userDrawn="1"/>
          </p:nvSpPr>
          <p:spPr bwMode="auto">
            <a:xfrm>
              <a:off x="3824" y="4111"/>
              <a:ext cx="31" cy="41"/>
            </a:xfrm>
            <a:custGeom>
              <a:avLst/>
              <a:gdLst>
                <a:gd name="T0" fmla="*/ 0 w 18"/>
                <a:gd name="T1" fmla="*/ 14 h 24"/>
                <a:gd name="T2" fmla="*/ 0 w 18"/>
                <a:gd name="T3" fmla="*/ 0 h 24"/>
                <a:gd name="T4" fmla="*/ 0 w 18"/>
                <a:gd name="T5" fmla="*/ 0 h 24"/>
                <a:gd name="T6" fmla="*/ 5 w 18"/>
                <a:gd name="T7" fmla="*/ 0 h 24"/>
                <a:gd name="T8" fmla="*/ 6 w 18"/>
                <a:gd name="T9" fmla="*/ 0 h 24"/>
                <a:gd name="T10" fmla="*/ 6 w 18"/>
                <a:gd name="T11" fmla="*/ 15 h 24"/>
                <a:gd name="T12" fmla="*/ 9 w 18"/>
                <a:gd name="T13" fmla="*/ 18 h 24"/>
                <a:gd name="T14" fmla="*/ 12 w 18"/>
                <a:gd name="T15" fmla="*/ 15 h 24"/>
                <a:gd name="T16" fmla="*/ 12 w 18"/>
                <a:gd name="T17" fmla="*/ 0 h 24"/>
                <a:gd name="T18" fmla="*/ 12 w 18"/>
                <a:gd name="T19" fmla="*/ 0 h 24"/>
                <a:gd name="T20" fmla="*/ 18 w 18"/>
                <a:gd name="T21" fmla="*/ 0 h 24"/>
                <a:gd name="T22" fmla="*/ 18 w 18"/>
                <a:gd name="T23" fmla="*/ 0 h 24"/>
                <a:gd name="T24" fmla="*/ 18 w 18"/>
                <a:gd name="T25" fmla="*/ 14 h 24"/>
                <a:gd name="T26" fmla="*/ 9 w 18"/>
                <a:gd name="T27" fmla="*/ 24 h 24"/>
                <a:gd name="T28" fmla="*/ 0 w 18"/>
                <a:gd name="T29" fmla="*/ 1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" h="24">
                  <a:moveTo>
                    <a:pt x="0" y="1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6" y="0"/>
                    <a:pt x="6" y="0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17"/>
                    <a:pt x="7" y="18"/>
                    <a:pt x="9" y="18"/>
                  </a:cubicBezTo>
                  <a:cubicBezTo>
                    <a:pt x="11" y="18"/>
                    <a:pt x="12" y="17"/>
                    <a:pt x="12" y="15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18" y="20"/>
                    <a:pt x="14" y="24"/>
                    <a:pt x="9" y="24"/>
                  </a:cubicBezTo>
                  <a:cubicBezTo>
                    <a:pt x="3" y="24"/>
                    <a:pt x="0" y="20"/>
                    <a:pt x="0" y="14"/>
                  </a:cubicBez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7" name="Freeform 13"/>
            <p:cNvSpPr>
              <a:spLocks/>
            </p:cNvSpPr>
            <p:nvPr userDrawn="1"/>
          </p:nvSpPr>
          <p:spPr bwMode="auto">
            <a:xfrm>
              <a:off x="3872" y="4111"/>
              <a:ext cx="32" cy="40"/>
            </a:xfrm>
            <a:custGeom>
              <a:avLst/>
              <a:gdLst>
                <a:gd name="T0" fmla="*/ 0 w 19"/>
                <a:gd name="T1" fmla="*/ 0 h 23"/>
                <a:gd name="T2" fmla="*/ 1 w 19"/>
                <a:gd name="T3" fmla="*/ 0 h 23"/>
                <a:gd name="T4" fmla="*/ 6 w 19"/>
                <a:gd name="T5" fmla="*/ 0 h 23"/>
                <a:gd name="T6" fmla="*/ 6 w 19"/>
                <a:gd name="T7" fmla="*/ 0 h 23"/>
                <a:gd name="T8" fmla="*/ 13 w 19"/>
                <a:gd name="T9" fmla="*/ 14 h 23"/>
                <a:gd name="T10" fmla="*/ 13 w 19"/>
                <a:gd name="T11" fmla="*/ 14 h 23"/>
                <a:gd name="T12" fmla="*/ 13 w 19"/>
                <a:gd name="T13" fmla="*/ 0 h 23"/>
                <a:gd name="T14" fmla="*/ 14 w 19"/>
                <a:gd name="T15" fmla="*/ 0 h 23"/>
                <a:gd name="T16" fmla="*/ 19 w 19"/>
                <a:gd name="T17" fmla="*/ 0 h 23"/>
                <a:gd name="T18" fmla="*/ 19 w 19"/>
                <a:gd name="T19" fmla="*/ 0 h 23"/>
                <a:gd name="T20" fmla="*/ 19 w 19"/>
                <a:gd name="T21" fmla="*/ 23 h 23"/>
                <a:gd name="T22" fmla="*/ 19 w 19"/>
                <a:gd name="T23" fmla="*/ 23 h 23"/>
                <a:gd name="T24" fmla="*/ 14 w 19"/>
                <a:gd name="T25" fmla="*/ 23 h 23"/>
                <a:gd name="T26" fmla="*/ 13 w 19"/>
                <a:gd name="T27" fmla="*/ 23 h 23"/>
                <a:gd name="T28" fmla="*/ 6 w 19"/>
                <a:gd name="T29" fmla="*/ 10 h 23"/>
                <a:gd name="T30" fmla="*/ 6 w 19"/>
                <a:gd name="T31" fmla="*/ 10 h 23"/>
                <a:gd name="T32" fmla="*/ 6 w 19"/>
                <a:gd name="T33" fmla="*/ 23 h 23"/>
                <a:gd name="T34" fmla="*/ 6 w 19"/>
                <a:gd name="T35" fmla="*/ 23 h 23"/>
                <a:gd name="T36" fmla="*/ 1 w 19"/>
                <a:gd name="T37" fmla="*/ 23 h 23"/>
                <a:gd name="T38" fmla="*/ 0 w 19"/>
                <a:gd name="T39" fmla="*/ 23 h 23"/>
                <a:gd name="T40" fmla="*/ 0 w 19"/>
                <a:gd name="T4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9" h="23">
                  <a:moveTo>
                    <a:pt x="0" y="0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14" y="0"/>
                    <a:pt x="14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13" y="23"/>
                    <a:pt x="13" y="23"/>
                    <a:pt x="13" y="23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1" y="23"/>
                    <a:pt x="0" y="23"/>
                    <a:pt x="0" y="2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8" name="Freeform 14"/>
            <p:cNvSpPr>
              <a:spLocks/>
            </p:cNvSpPr>
            <p:nvPr userDrawn="1"/>
          </p:nvSpPr>
          <p:spPr bwMode="auto">
            <a:xfrm>
              <a:off x="3921" y="4111"/>
              <a:ext cx="10" cy="40"/>
            </a:xfrm>
            <a:custGeom>
              <a:avLst/>
              <a:gdLst>
                <a:gd name="T0" fmla="*/ 0 w 6"/>
                <a:gd name="T1" fmla="*/ 0 h 23"/>
                <a:gd name="T2" fmla="*/ 1 w 6"/>
                <a:gd name="T3" fmla="*/ 0 h 23"/>
                <a:gd name="T4" fmla="*/ 6 w 6"/>
                <a:gd name="T5" fmla="*/ 0 h 23"/>
                <a:gd name="T6" fmla="*/ 6 w 6"/>
                <a:gd name="T7" fmla="*/ 0 h 23"/>
                <a:gd name="T8" fmla="*/ 6 w 6"/>
                <a:gd name="T9" fmla="*/ 23 h 23"/>
                <a:gd name="T10" fmla="*/ 6 w 6"/>
                <a:gd name="T11" fmla="*/ 23 h 23"/>
                <a:gd name="T12" fmla="*/ 1 w 6"/>
                <a:gd name="T13" fmla="*/ 23 h 23"/>
                <a:gd name="T14" fmla="*/ 0 w 6"/>
                <a:gd name="T15" fmla="*/ 23 h 23"/>
                <a:gd name="T16" fmla="*/ 0 w 6"/>
                <a:gd name="T17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23">
                  <a:moveTo>
                    <a:pt x="0" y="0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1" y="23"/>
                    <a:pt x="0" y="23"/>
                    <a:pt x="0" y="2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9" name="Freeform 15"/>
            <p:cNvSpPr>
              <a:spLocks/>
            </p:cNvSpPr>
            <p:nvPr userDrawn="1"/>
          </p:nvSpPr>
          <p:spPr bwMode="auto">
            <a:xfrm>
              <a:off x="3947" y="4111"/>
              <a:ext cx="36" cy="40"/>
            </a:xfrm>
            <a:custGeom>
              <a:avLst/>
              <a:gdLst>
                <a:gd name="T0" fmla="*/ 8 w 21"/>
                <a:gd name="T1" fmla="*/ 23 h 23"/>
                <a:gd name="T2" fmla="*/ 8 w 21"/>
                <a:gd name="T3" fmla="*/ 23 h 23"/>
                <a:gd name="T4" fmla="*/ 0 w 21"/>
                <a:gd name="T5" fmla="*/ 1 h 23"/>
                <a:gd name="T6" fmla="*/ 1 w 21"/>
                <a:gd name="T7" fmla="*/ 0 h 23"/>
                <a:gd name="T8" fmla="*/ 6 w 21"/>
                <a:gd name="T9" fmla="*/ 0 h 23"/>
                <a:gd name="T10" fmla="*/ 7 w 21"/>
                <a:gd name="T11" fmla="*/ 0 h 23"/>
                <a:gd name="T12" fmla="*/ 11 w 21"/>
                <a:gd name="T13" fmla="*/ 14 h 23"/>
                <a:gd name="T14" fmla="*/ 11 w 21"/>
                <a:gd name="T15" fmla="*/ 14 h 23"/>
                <a:gd name="T16" fmla="*/ 15 w 21"/>
                <a:gd name="T17" fmla="*/ 0 h 23"/>
                <a:gd name="T18" fmla="*/ 15 w 21"/>
                <a:gd name="T19" fmla="*/ 0 h 23"/>
                <a:gd name="T20" fmla="*/ 21 w 21"/>
                <a:gd name="T21" fmla="*/ 0 h 23"/>
                <a:gd name="T22" fmla="*/ 21 w 21"/>
                <a:gd name="T23" fmla="*/ 1 h 23"/>
                <a:gd name="T24" fmla="*/ 14 w 21"/>
                <a:gd name="T25" fmla="*/ 23 h 23"/>
                <a:gd name="T26" fmla="*/ 13 w 21"/>
                <a:gd name="T27" fmla="*/ 23 h 23"/>
                <a:gd name="T28" fmla="*/ 8 w 21"/>
                <a:gd name="T29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" h="23">
                  <a:moveTo>
                    <a:pt x="8" y="23"/>
                  </a:moveTo>
                  <a:cubicBezTo>
                    <a:pt x="8" y="23"/>
                    <a:pt x="8" y="23"/>
                    <a:pt x="8" y="2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0"/>
                    <a:pt x="21" y="0"/>
                    <a:pt x="21" y="1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14" y="23"/>
                    <a:pt x="14" y="23"/>
                    <a:pt x="13" y="23"/>
                  </a:cubicBezTo>
                  <a:lnTo>
                    <a:pt x="8" y="23"/>
                  </a:ln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90" name="Freeform 16"/>
            <p:cNvSpPr>
              <a:spLocks/>
            </p:cNvSpPr>
            <p:nvPr userDrawn="1"/>
          </p:nvSpPr>
          <p:spPr bwMode="auto">
            <a:xfrm>
              <a:off x="3998" y="4111"/>
              <a:ext cx="27" cy="40"/>
            </a:xfrm>
            <a:custGeom>
              <a:avLst/>
              <a:gdLst>
                <a:gd name="T0" fmla="*/ 0 w 16"/>
                <a:gd name="T1" fmla="*/ 0 h 23"/>
                <a:gd name="T2" fmla="*/ 0 w 16"/>
                <a:gd name="T3" fmla="*/ 0 h 23"/>
                <a:gd name="T4" fmla="*/ 16 w 16"/>
                <a:gd name="T5" fmla="*/ 0 h 23"/>
                <a:gd name="T6" fmla="*/ 16 w 16"/>
                <a:gd name="T7" fmla="*/ 0 h 23"/>
                <a:gd name="T8" fmla="*/ 16 w 16"/>
                <a:gd name="T9" fmla="*/ 5 h 23"/>
                <a:gd name="T10" fmla="*/ 16 w 16"/>
                <a:gd name="T11" fmla="*/ 5 h 23"/>
                <a:gd name="T12" fmla="*/ 6 w 16"/>
                <a:gd name="T13" fmla="*/ 5 h 23"/>
                <a:gd name="T14" fmla="*/ 6 w 16"/>
                <a:gd name="T15" fmla="*/ 5 h 23"/>
                <a:gd name="T16" fmla="*/ 6 w 16"/>
                <a:gd name="T17" fmla="*/ 9 h 23"/>
                <a:gd name="T18" fmla="*/ 6 w 16"/>
                <a:gd name="T19" fmla="*/ 9 h 23"/>
                <a:gd name="T20" fmla="*/ 14 w 16"/>
                <a:gd name="T21" fmla="*/ 9 h 23"/>
                <a:gd name="T22" fmla="*/ 14 w 16"/>
                <a:gd name="T23" fmla="*/ 9 h 23"/>
                <a:gd name="T24" fmla="*/ 14 w 16"/>
                <a:gd name="T25" fmla="*/ 14 h 23"/>
                <a:gd name="T26" fmla="*/ 14 w 16"/>
                <a:gd name="T27" fmla="*/ 14 h 23"/>
                <a:gd name="T28" fmla="*/ 6 w 16"/>
                <a:gd name="T29" fmla="*/ 14 h 23"/>
                <a:gd name="T30" fmla="*/ 6 w 16"/>
                <a:gd name="T31" fmla="*/ 14 h 23"/>
                <a:gd name="T32" fmla="*/ 6 w 16"/>
                <a:gd name="T33" fmla="*/ 18 h 23"/>
                <a:gd name="T34" fmla="*/ 6 w 16"/>
                <a:gd name="T35" fmla="*/ 18 h 23"/>
                <a:gd name="T36" fmla="*/ 16 w 16"/>
                <a:gd name="T37" fmla="*/ 18 h 23"/>
                <a:gd name="T38" fmla="*/ 16 w 16"/>
                <a:gd name="T39" fmla="*/ 19 h 23"/>
                <a:gd name="T40" fmla="*/ 16 w 16"/>
                <a:gd name="T41" fmla="*/ 23 h 23"/>
                <a:gd name="T42" fmla="*/ 16 w 16"/>
                <a:gd name="T43" fmla="*/ 23 h 23"/>
                <a:gd name="T44" fmla="*/ 0 w 16"/>
                <a:gd name="T45" fmla="*/ 23 h 23"/>
                <a:gd name="T46" fmla="*/ 0 w 16"/>
                <a:gd name="T47" fmla="*/ 23 h 23"/>
                <a:gd name="T48" fmla="*/ 0 w 16"/>
                <a:gd name="T4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6" h="2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6" y="18"/>
                    <a:pt x="16" y="18"/>
                    <a:pt x="16" y="19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91" name="Freeform 17"/>
            <p:cNvSpPr>
              <a:spLocks noEditPoints="1"/>
            </p:cNvSpPr>
            <p:nvPr userDrawn="1"/>
          </p:nvSpPr>
          <p:spPr bwMode="auto">
            <a:xfrm>
              <a:off x="4042" y="4111"/>
              <a:ext cx="33" cy="40"/>
            </a:xfrm>
            <a:custGeom>
              <a:avLst/>
              <a:gdLst>
                <a:gd name="T0" fmla="*/ 12 w 19"/>
                <a:gd name="T1" fmla="*/ 23 h 23"/>
                <a:gd name="T2" fmla="*/ 12 w 19"/>
                <a:gd name="T3" fmla="*/ 23 h 23"/>
                <a:gd name="T4" fmla="*/ 8 w 19"/>
                <a:gd name="T5" fmla="*/ 15 h 23"/>
                <a:gd name="T6" fmla="*/ 6 w 19"/>
                <a:gd name="T7" fmla="*/ 15 h 23"/>
                <a:gd name="T8" fmla="*/ 6 w 19"/>
                <a:gd name="T9" fmla="*/ 15 h 23"/>
                <a:gd name="T10" fmla="*/ 6 w 19"/>
                <a:gd name="T11" fmla="*/ 23 h 23"/>
                <a:gd name="T12" fmla="*/ 6 w 19"/>
                <a:gd name="T13" fmla="*/ 23 h 23"/>
                <a:gd name="T14" fmla="*/ 0 w 19"/>
                <a:gd name="T15" fmla="*/ 23 h 23"/>
                <a:gd name="T16" fmla="*/ 0 w 19"/>
                <a:gd name="T17" fmla="*/ 23 h 23"/>
                <a:gd name="T18" fmla="*/ 0 w 19"/>
                <a:gd name="T19" fmla="*/ 0 h 23"/>
                <a:gd name="T20" fmla="*/ 0 w 19"/>
                <a:gd name="T21" fmla="*/ 0 h 23"/>
                <a:gd name="T22" fmla="*/ 10 w 19"/>
                <a:gd name="T23" fmla="*/ 0 h 23"/>
                <a:gd name="T24" fmla="*/ 18 w 19"/>
                <a:gd name="T25" fmla="*/ 8 h 23"/>
                <a:gd name="T26" fmla="*/ 14 w 19"/>
                <a:gd name="T27" fmla="*/ 14 h 23"/>
                <a:gd name="T28" fmla="*/ 18 w 19"/>
                <a:gd name="T29" fmla="*/ 23 h 23"/>
                <a:gd name="T30" fmla="*/ 18 w 19"/>
                <a:gd name="T31" fmla="*/ 23 h 23"/>
                <a:gd name="T32" fmla="*/ 12 w 19"/>
                <a:gd name="T33" fmla="*/ 23 h 23"/>
                <a:gd name="T34" fmla="*/ 12 w 19"/>
                <a:gd name="T35" fmla="*/ 8 h 23"/>
                <a:gd name="T36" fmla="*/ 9 w 19"/>
                <a:gd name="T37" fmla="*/ 5 h 23"/>
                <a:gd name="T38" fmla="*/ 6 w 19"/>
                <a:gd name="T39" fmla="*/ 5 h 23"/>
                <a:gd name="T40" fmla="*/ 6 w 19"/>
                <a:gd name="T41" fmla="*/ 5 h 23"/>
                <a:gd name="T42" fmla="*/ 6 w 19"/>
                <a:gd name="T43" fmla="*/ 10 h 23"/>
                <a:gd name="T44" fmla="*/ 6 w 19"/>
                <a:gd name="T45" fmla="*/ 10 h 23"/>
                <a:gd name="T46" fmla="*/ 9 w 19"/>
                <a:gd name="T47" fmla="*/ 10 h 23"/>
                <a:gd name="T48" fmla="*/ 12 w 19"/>
                <a:gd name="T49" fmla="*/ 8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9" h="23">
                  <a:moveTo>
                    <a:pt x="12" y="23"/>
                  </a:moveTo>
                  <a:cubicBezTo>
                    <a:pt x="12" y="23"/>
                    <a:pt x="12" y="23"/>
                    <a:pt x="12" y="23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5" y="0"/>
                    <a:pt x="18" y="3"/>
                    <a:pt x="18" y="8"/>
                  </a:cubicBezTo>
                  <a:cubicBezTo>
                    <a:pt x="18" y="10"/>
                    <a:pt x="17" y="13"/>
                    <a:pt x="14" y="14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9" y="23"/>
                    <a:pt x="18" y="23"/>
                    <a:pt x="18" y="23"/>
                  </a:cubicBezTo>
                  <a:lnTo>
                    <a:pt x="12" y="23"/>
                  </a:lnTo>
                  <a:close/>
                  <a:moveTo>
                    <a:pt x="12" y="8"/>
                  </a:moveTo>
                  <a:cubicBezTo>
                    <a:pt x="12" y="6"/>
                    <a:pt x="11" y="5"/>
                    <a:pt x="9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11" y="10"/>
                    <a:pt x="12" y="9"/>
                    <a:pt x="12" y="8"/>
                  </a:cubicBez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92" name="Freeform 18"/>
            <p:cNvSpPr>
              <a:spLocks/>
            </p:cNvSpPr>
            <p:nvPr userDrawn="1"/>
          </p:nvSpPr>
          <p:spPr bwMode="auto">
            <a:xfrm>
              <a:off x="4089" y="4111"/>
              <a:ext cx="32" cy="41"/>
            </a:xfrm>
            <a:custGeom>
              <a:avLst/>
              <a:gdLst>
                <a:gd name="T0" fmla="*/ 0 w 19"/>
                <a:gd name="T1" fmla="*/ 20 h 24"/>
                <a:gd name="T2" fmla="*/ 0 w 19"/>
                <a:gd name="T3" fmla="*/ 20 h 24"/>
                <a:gd name="T4" fmla="*/ 3 w 19"/>
                <a:gd name="T5" fmla="*/ 16 h 24"/>
                <a:gd name="T6" fmla="*/ 4 w 19"/>
                <a:gd name="T7" fmla="*/ 16 h 24"/>
                <a:gd name="T8" fmla="*/ 9 w 19"/>
                <a:gd name="T9" fmla="*/ 19 h 24"/>
                <a:gd name="T10" fmla="*/ 13 w 19"/>
                <a:gd name="T11" fmla="*/ 16 h 24"/>
                <a:gd name="T12" fmla="*/ 10 w 19"/>
                <a:gd name="T13" fmla="*/ 14 h 24"/>
                <a:gd name="T14" fmla="*/ 9 w 19"/>
                <a:gd name="T15" fmla="*/ 14 h 24"/>
                <a:gd name="T16" fmla="*/ 1 w 19"/>
                <a:gd name="T17" fmla="*/ 7 h 24"/>
                <a:gd name="T18" fmla="*/ 9 w 19"/>
                <a:gd name="T19" fmla="*/ 0 h 24"/>
                <a:gd name="T20" fmla="*/ 18 w 19"/>
                <a:gd name="T21" fmla="*/ 2 h 24"/>
                <a:gd name="T22" fmla="*/ 18 w 19"/>
                <a:gd name="T23" fmla="*/ 3 h 24"/>
                <a:gd name="T24" fmla="*/ 15 w 19"/>
                <a:gd name="T25" fmla="*/ 7 h 24"/>
                <a:gd name="T26" fmla="*/ 15 w 19"/>
                <a:gd name="T27" fmla="*/ 7 h 24"/>
                <a:gd name="T28" fmla="*/ 10 w 19"/>
                <a:gd name="T29" fmla="*/ 5 h 24"/>
                <a:gd name="T30" fmla="*/ 7 w 19"/>
                <a:gd name="T31" fmla="*/ 7 h 24"/>
                <a:gd name="T32" fmla="*/ 10 w 19"/>
                <a:gd name="T33" fmla="*/ 9 h 24"/>
                <a:gd name="T34" fmla="*/ 11 w 19"/>
                <a:gd name="T35" fmla="*/ 9 h 24"/>
                <a:gd name="T36" fmla="*/ 19 w 19"/>
                <a:gd name="T37" fmla="*/ 16 h 24"/>
                <a:gd name="T38" fmla="*/ 9 w 19"/>
                <a:gd name="T39" fmla="*/ 24 h 24"/>
                <a:gd name="T40" fmla="*/ 0 w 19"/>
                <a:gd name="T41" fmla="*/ 2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9" h="24"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6"/>
                    <a:pt x="3" y="16"/>
                    <a:pt x="4" y="16"/>
                  </a:cubicBezTo>
                  <a:cubicBezTo>
                    <a:pt x="5" y="17"/>
                    <a:pt x="7" y="19"/>
                    <a:pt x="9" y="19"/>
                  </a:cubicBezTo>
                  <a:cubicBezTo>
                    <a:pt x="12" y="19"/>
                    <a:pt x="13" y="18"/>
                    <a:pt x="13" y="16"/>
                  </a:cubicBezTo>
                  <a:cubicBezTo>
                    <a:pt x="13" y="15"/>
                    <a:pt x="12" y="15"/>
                    <a:pt x="10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4" y="14"/>
                    <a:pt x="1" y="11"/>
                    <a:pt x="1" y="7"/>
                  </a:cubicBezTo>
                  <a:cubicBezTo>
                    <a:pt x="1" y="3"/>
                    <a:pt x="4" y="0"/>
                    <a:pt x="9" y="0"/>
                  </a:cubicBezTo>
                  <a:cubicBezTo>
                    <a:pt x="13" y="0"/>
                    <a:pt x="16" y="1"/>
                    <a:pt x="18" y="2"/>
                  </a:cubicBezTo>
                  <a:cubicBezTo>
                    <a:pt x="18" y="2"/>
                    <a:pt x="18" y="3"/>
                    <a:pt x="18" y="3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3" y="6"/>
                    <a:pt x="11" y="5"/>
                    <a:pt x="10" y="5"/>
                  </a:cubicBezTo>
                  <a:cubicBezTo>
                    <a:pt x="8" y="5"/>
                    <a:pt x="7" y="6"/>
                    <a:pt x="7" y="7"/>
                  </a:cubicBezTo>
                  <a:cubicBezTo>
                    <a:pt x="7" y="8"/>
                    <a:pt x="8" y="8"/>
                    <a:pt x="10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6" y="10"/>
                    <a:pt x="19" y="12"/>
                    <a:pt x="19" y="16"/>
                  </a:cubicBezTo>
                  <a:cubicBezTo>
                    <a:pt x="19" y="21"/>
                    <a:pt x="16" y="24"/>
                    <a:pt x="9" y="24"/>
                  </a:cubicBezTo>
                  <a:cubicBezTo>
                    <a:pt x="6" y="24"/>
                    <a:pt x="2" y="22"/>
                    <a:pt x="0" y="20"/>
                  </a:cubicBez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93" name="Freeform 19"/>
            <p:cNvSpPr>
              <a:spLocks/>
            </p:cNvSpPr>
            <p:nvPr userDrawn="1"/>
          </p:nvSpPr>
          <p:spPr bwMode="auto">
            <a:xfrm>
              <a:off x="4136" y="4111"/>
              <a:ext cx="11" cy="40"/>
            </a:xfrm>
            <a:custGeom>
              <a:avLst/>
              <a:gdLst>
                <a:gd name="T0" fmla="*/ 0 w 6"/>
                <a:gd name="T1" fmla="*/ 0 h 23"/>
                <a:gd name="T2" fmla="*/ 1 w 6"/>
                <a:gd name="T3" fmla="*/ 0 h 23"/>
                <a:gd name="T4" fmla="*/ 6 w 6"/>
                <a:gd name="T5" fmla="*/ 0 h 23"/>
                <a:gd name="T6" fmla="*/ 6 w 6"/>
                <a:gd name="T7" fmla="*/ 0 h 23"/>
                <a:gd name="T8" fmla="*/ 6 w 6"/>
                <a:gd name="T9" fmla="*/ 23 h 23"/>
                <a:gd name="T10" fmla="*/ 6 w 6"/>
                <a:gd name="T11" fmla="*/ 23 h 23"/>
                <a:gd name="T12" fmla="*/ 1 w 6"/>
                <a:gd name="T13" fmla="*/ 23 h 23"/>
                <a:gd name="T14" fmla="*/ 0 w 6"/>
                <a:gd name="T15" fmla="*/ 23 h 23"/>
                <a:gd name="T16" fmla="*/ 0 w 6"/>
                <a:gd name="T17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23">
                  <a:moveTo>
                    <a:pt x="0" y="0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1" y="23"/>
                    <a:pt x="0" y="23"/>
                    <a:pt x="0" y="2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94" name="Freeform 20"/>
            <p:cNvSpPr>
              <a:spLocks/>
            </p:cNvSpPr>
            <p:nvPr userDrawn="1"/>
          </p:nvSpPr>
          <p:spPr bwMode="auto">
            <a:xfrm>
              <a:off x="4164" y="4111"/>
              <a:ext cx="31" cy="40"/>
            </a:xfrm>
            <a:custGeom>
              <a:avLst/>
              <a:gdLst>
                <a:gd name="T0" fmla="*/ 6 w 18"/>
                <a:gd name="T1" fmla="*/ 23 h 23"/>
                <a:gd name="T2" fmla="*/ 6 w 18"/>
                <a:gd name="T3" fmla="*/ 23 h 23"/>
                <a:gd name="T4" fmla="*/ 6 w 18"/>
                <a:gd name="T5" fmla="*/ 23 h 23"/>
                <a:gd name="T6" fmla="*/ 6 w 18"/>
                <a:gd name="T7" fmla="*/ 23 h 23"/>
                <a:gd name="T8" fmla="*/ 6 w 18"/>
                <a:gd name="T9" fmla="*/ 23 h 23"/>
                <a:gd name="T10" fmla="*/ 6 w 18"/>
                <a:gd name="T11" fmla="*/ 6 h 23"/>
                <a:gd name="T12" fmla="*/ 6 w 18"/>
                <a:gd name="T13" fmla="*/ 5 h 23"/>
                <a:gd name="T14" fmla="*/ 6 w 18"/>
                <a:gd name="T15" fmla="*/ 5 h 23"/>
                <a:gd name="T16" fmla="*/ 0 w 18"/>
                <a:gd name="T17" fmla="*/ 5 h 23"/>
                <a:gd name="T18" fmla="*/ 0 w 18"/>
                <a:gd name="T19" fmla="*/ 5 h 23"/>
                <a:gd name="T20" fmla="*/ 0 w 18"/>
                <a:gd name="T21" fmla="*/ 5 h 23"/>
                <a:gd name="T22" fmla="*/ 0 w 18"/>
                <a:gd name="T23" fmla="*/ 5 h 23"/>
                <a:gd name="T24" fmla="*/ 0 w 18"/>
                <a:gd name="T25" fmla="*/ 5 h 23"/>
                <a:gd name="T26" fmla="*/ 0 w 18"/>
                <a:gd name="T27" fmla="*/ 5 h 23"/>
                <a:gd name="T28" fmla="*/ 0 w 18"/>
                <a:gd name="T29" fmla="*/ 0 h 23"/>
                <a:gd name="T30" fmla="*/ 0 w 18"/>
                <a:gd name="T31" fmla="*/ 0 h 23"/>
                <a:gd name="T32" fmla="*/ 0 w 18"/>
                <a:gd name="T33" fmla="*/ 0 h 23"/>
                <a:gd name="T34" fmla="*/ 18 w 18"/>
                <a:gd name="T35" fmla="*/ 0 h 23"/>
                <a:gd name="T36" fmla="*/ 18 w 18"/>
                <a:gd name="T37" fmla="*/ 0 h 23"/>
                <a:gd name="T38" fmla="*/ 18 w 18"/>
                <a:gd name="T39" fmla="*/ 0 h 23"/>
                <a:gd name="T40" fmla="*/ 18 w 18"/>
                <a:gd name="T41" fmla="*/ 0 h 23"/>
                <a:gd name="T42" fmla="*/ 18 w 18"/>
                <a:gd name="T43" fmla="*/ 5 h 23"/>
                <a:gd name="T44" fmla="*/ 18 w 18"/>
                <a:gd name="T45" fmla="*/ 5 h 23"/>
                <a:gd name="T46" fmla="*/ 18 w 18"/>
                <a:gd name="T47" fmla="*/ 5 h 23"/>
                <a:gd name="T48" fmla="*/ 18 w 18"/>
                <a:gd name="T49" fmla="*/ 5 h 23"/>
                <a:gd name="T50" fmla="*/ 12 w 18"/>
                <a:gd name="T51" fmla="*/ 5 h 23"/>
                <a:gd name="T52" fmla="*/ 12 w 18"/>
                <a:gd name="T53" fmla="*/ 5 h 23"/>
                <a:gd name="T54" fmla="*/ 12 w 18"/>
                <a:gd name="T55" fmla="*/ 6 h 23"/>
                <a:gd name="T56" fmla="*/ 12 w 18"/>
                <a:gd name="T57" fmla="*/ 6 h 23"/>
                <a:gd name="T58" fmla="*/ 12 w 18"/>
                <a:gd name="T59" fmla="*/ 23 h 23"/>
                <a:gd name="T60" fmla="*/ 12 w 18"/>
                <a:gd name="T61" fmla="*/ 23 h 23"/>
                <a:gd name="T62" fmla="*/ 12 w 18"/>
                <a:gd name="T63" fmla="*/ 23 h 23"/>
                <a:gd name="T64" fmla="*/ 11 w 18"/>
                <a:gd name="T65" fmla="*/ 23 h 23"/>
                <a:gd name="T66" fmla="*/ 6 w 18"/>
                <a:gd name="T67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8" h="23">
                  <a:moveTo>
                    <a:pt x="6" y="23"/>
                  </a:moveTo>
                  <a:cubicBezTo>
                    <a:pt x="6" y="23"/>
                    <a:pt x="6" y="23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6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5"/>
                    <a:pt x="12" y="6"/>
                    <a:pt x="12" y="6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2" y="23"/>
                    <a:pt x="11" y="23"/>
                    <a:pt x="11" y="23"/>
                  </a:cubicBezTo>
                  <a:lnTo>
                    <a:pt x="6" y="23"/>
                  </a:ln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95" name="Freeform 21"/>
            <p:cNvSpPr>
              <a:spLocks/>
            </p:cNvSpPr>
            <p:nvPr userDrawn="1"/>
          </p:nvSpPr>
          <p:spPr bwMode="auto">
            <a:xfrm>
              <a:off x="4206" y="4111"/>
              <a:ext cx="35" cy="40"/>
            </a:xfrm>
            <a:custGeom>
              <a:avLst/>
              <a:gdLst>
                <a:gd name="T0" fmla="*/ 8 w 20"/>
                <a:gd name="T1" fmla="*/ 23 h 23"/>
                <a:gd name="T2" fmla="*/ 7 w 20"/>
                <a:gd name="T3" fmla="*/ 23 h 23"/>
                <a:gd name="T4" fmla="*/ 7 w 20"/>
                <a:gd name="T5" fmla="*/ 14 h 23"/>
                <a:gd name="T6" fmla="*/ 0 w 20"/>
                <a:gd name="T7" fmla="*/ 1 h 23"/>
                <a:gd name="T8" fmla="*/ 1 w 20"/>
                <a:gd name="T9" fmla="*/ 0 h 23"/>
                <a:gd name="T10" fmla="*/ 6 w 20"/>
                <a:gd name="T11" fmla="*/ 0 h 23"/>
                <a:gd name="T12" fmla="*/ 7 w 20"/>
                <a:gd name="T13" fmla="*/ 0 h 23"/>
                <a:gd name="T14" fmla="*/ 10 w 20"/>
                <a:gd name="T15" fmla="*/ 8 h 23"/>
                <a:gd name="T16" fmla="*/ 11 w 20"/>
                <a:gd name="T17" fmla="*/ 8 h 23"/>
                <a:gd name="T18" fmla="*/ 14 w 20"/>
                <a:gd name="T19" fmla="*/ 0 h 23"/>
                <a:gd name="T20" fmla="*/ 15 w 20"/>
                <a:gd name="T21" fmla="*/ 0 h 23"/>
                <a:gd name="T22" fmla="*/ 20 w 20"/>
                <a:gd name="T23" fmla="*/ 0 h 23"/>
                <a:gd name="T24" fmla="*/ 20 w 20"/>
                <a:gd name="T25" fmla="*/ 1 h 23"/>
                <a:gd name="T26" fmla="*/ 13 w 20"/>
                <a:gd name="T27" fmla="*/ 14 h 23"/>
                <a:gd name="T28" fmla="*/ 13 w 20"/>
                <a:gd name="T29" fmla="*/ 23 h 23"/>
                <a:gd name="T30" fmla="*/ 13 w 20"/>
                <a:gd name="T31" fmla="*/ 23 h 23"/>
                <a:gd name="T32" fmla="*/ 8 w 20"/>
                <a:gd name="T33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" h="23">
                  <a:moveTo>
                    <a:pt x="8" y="23"/>
                  </a:moveTo>
                  <a:cubicBezTo>
                    <a:pt x="8" y="23"/>
                    <a:pt x="7" y="23"/>
                    <a:pt x="7" y="23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7" y="0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5" y="0"/>
                    <a:pt x="15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0" y="0"/>
                    <a:pt x="20" y="0"/>
                    <a:pt x="20" y="1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3" y="23"/>
                    <a:pt x="13" y="23"/>
                    <a:pt x="13" y="23"/>
                  </a:cubicBezTo>
                  <a:cubicBezTo>
                    <a:pt x="13" y="23"/>
                    <a:pt x="13" y="23"/>
                    <a:pt x="13" y="23"/>
                  </a:cubicBezTo>
                  <a:lnTo>
                    <a:pt x="8" y="23"/>
                  </a:ln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96" name="Freeform 22"/>
            <p:cNvSpPr>
              <a:spLocks noEditPoints="1"/>
            </p:cNvSpPr>
            <p:nvPr userDrawn="1"/>
          </p:nvSpPr>
          <p:spPr bwMode="auto">
            <a:xfrm>
              <a:off x="3692" y="4194"/>
              <a:ext cx="26" cy="39"/>
            </a:xfrm>
            <a:custGeom>
              <a:avLst/>
              <a:gdLst>
                <a:gd name="T0" fmla="*/ 0 w 15"/>
                <a:gd name="T1" fmla="*/ 0 h 23"/>
                <a:gd name="T2" fmla="*/ 0 w 15"/>
                <a:gd name="T3" fmla="*/ 0 h 23"/>
                <a:gd name="T4" fmla="*/ 7 w 15"/>
                <a:gd name="T5" fmla="*/ 0 h 23"/>
                <a:gd name="T6" fmla="*/ 15 w 15"/>
                <a:gd name="T7" fmla="*/ 5 h 23"/>
                <a:gd name="T8" fmla="*/ 15 w 15"/>
                <a:gd name="T9" fmla="*/ 12 h 23"/>
                <a:gd name="T10" fmla="*/ 15 w 15"/>
                <a:gd name="T11" fmla="*/ 19 h 23"/>
                <a:gd name="T12" fmla="*/ 7 w 15"/>
                <a:gd name="T13" fmla="*/ 23 h 23"/>
                <a:gd name="T14" fmla="*/ 0 w 15"/>
                <a:gd name="T15" fmla="*/ 23 h 23"/>
                <a:gd name="T16" fmla="*/ 0 w 15"/>
                <a:gd name="T17" fmla="*/ 23 h 23"/>
                <a:gd name="T18" fmla="*/ 0 w 15"/>
                <a:gd name="T19" fmla="*/ 0 h 23"/>
                <a:gd name="T20" fmla="*/ 2 w 15"/>
                <a:gd name="T21" fmla="*/ 21 h 23"/>
                <a:gd name="T22" fmla="*/ 7 w 15"/>
                <a:gd name="T23" fmla="*/ 21 h 23"/>
                <a:gd name="T24" fmla="*/ 13 w 15"/>
                <a:gd name="T25" fmla="*/ 18 h 23"/>
                <a:gd name="T26" fmla="*/ 14 w 15"/>
                <a:gd name="T27" fmla="*/ 12 h 23"/>
                <a:gd name="T28" fmla="*/ 13 w 15"/>
                <a:gd name="T29" fmla="*/ 5 h 23"/>
                <a:gd name="T30" fmla="*/ 7 w 15"/>
                <a:gd name="T31" fmla="*/ 2 h 23"/>
                <a:gd name="T32" fmla="*/ 2 w 15"/>
                <a:gd name="T33" fmla="*/ 2 h 23"/>
                <a:gd name="T34" fmla="*/ 2 w 15"/>
                <a:gd name="T35" fmla="*/ 2 h 23"/>
                <a:gd name="T36" fmla="*/ 2 w 15"/>
                <a:gd name="T37" fmla="*/ 21 h 23"/>
                <a:gd name="T38" fmla="*/ 2 w 15"/>
                <a:gd name="T39" fmla="*/ 2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" h="2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11" y="0"/>
                    <a:pt x="14" y="2"/>
                    <a:pt x="15" y="5"/>
                  </a:cubicBezTo>
                  <a:cubicBezTo>
                    <a:pt x="15" y="6"/>
                    <a:pt x="15" y="8"/>
                    <a:pt x="15" y="12"/>
                  </a:cubicBezTo>
                  <a:cubicBezTo>
                    <a:pt x="15" y="16"/>
                    <a:pt x="15" y="17"/>
                    <a:pt x="15" y="19"/>
                  </a:cubicBezTo>
                  <a:cubicBezTo>
                    <a:pt x="14" y="22"/>
                    <a:pt x="11" y="23"/>
                    <a:pt x="7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lnTo>
                    <a:pt x="0" y="0"/>
                  </a:lnTo>
                  <a:close/>
                  <a:moveTo>
                    <a:pt x="2" y="21"/>
                  </a:moveTo>
                  <a:cubicBezTo>
                    <a:pt x="7" y="21"/>
                    <a:pt x="7" y="21"/>
                    <a:pt x="7" y="21"/>
                  </a:cubicBezTo>
                  <a:cubicBezTo>
                    <a:pt x="10" y="21"/>
                    <a:pt x="12" y="20"/>
                    <a:pt x="13" y="18"/>
                  </a:cubicBezTo>
                  <a:cubicBezTo>
                    <a:pt x="13" y="17"/>
                    <a:pt x="14" y="16"/>
                    <a:pt x="14" y="12"/>
                  </a:cubicBezTo>
                  <a:cubicBezTo>
                    <a:pt x="14" y="8"/>
                    <a:pt x="13" y="7"/>
                    <a:pt x="13" y="5"/>
                  </a:cubicBezTo>
                  <a:cubicBezTo>
                    <a:pt x="12" y="3"/>
                    <a:pt x="10" y="2"/>
                    <a:pt x="7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2" y="21"/>
                    <a:pt x="2" y="21"/>
                    <a:pt x="2" y="21"/>
                  </a:cubicBez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97" name="Freeform 23"/>
            <p:cNvSpPr>
              <a:spLocks/>
            </p:cNvSpPr>
            <p:nvPr userDrawn="1"/>
          </p:nvSpPr>
          <p:spPr bwMode="auto">
            <a:xfrm>
              <a:off x="3740" y="4194"/>
              <a:ext cx="24" cy="39"/>
            </a:xfrm>
            <a:custGeom>
              <a:avLst/>
              <a:gdLst>
                <a:gd name="T0" fmla="*/ 0 w 14"/>
                <a:gd name="T1" fmla="*/ 0 h 23"/>
                <a:gd name="T2" fmla="*/ 0 w 14"/>
                <a:gd name="T3" fmla="*/ 0 h 23"/>
                <a:gd name="T4" fmla="*/ 13 w 14"/>
                <a:gd name="T5" fmla="*/ 0 h 23"/>
                <a:gd name="T6" fmla="*/ 14 w 14"/>
                <a:gd name="T7" fmla="*/ 0 h 23"/>
                <a:gd name="T8" fmla="*/ 14 w 14"/>
                <a:gd name="T9" fmla="*/ 2 h 23"/>
                <a:gd name="T10" fmla="*/ 13 w 14"/>
                <a:gd name="T11" fmla="*/ 2 h 23"/>
                <a:gd name="T12" fmla="*/ 2 w 14"/>
                <a:gd name="T13" fmla="*/ 2 h 23"/>
                <a:gd name="T14" fmla="*/ 2 w 14"/>
                <a:gd name="T15" fmla="*/ 2 h 23"/>
                <a:gd name="T16" fmla="*/ 2 w 14"/>
                <a:gd name="T17" fmla="*/ 10 h 23"/>
                <a:gd name="T18" fmla="*/ 2 w 14"/>
                <a:gd name="T19" fmla="*/ 11 h 23"/>
                <a:gd name="T20" fmla="*/ 12 w 14"/>
                <a:gd name="T21" fmla="*/ 11 h 23"/>
                <a:gd name="T22" fmla="*/ 12 w 14"/>
                <a:gd name="T23" fmla="*/ 11 h 23"/>
                <a:gd name="T24" fmla="*/ 12 w 14"/>
                <a:gd name="T25" fmla="*/ 12 h 23"/>
                <a:gd name="T26" fmla="*/ 12 w 14"/>
                <a:gd name="T27" fmla="*/ 12 h 23"/>
                <a:gd name="T28" fmla="*/ 2 w 14"/>
                <a:gd name="T29" fmla="*/ 12 h 23"/>
                <a:gd name="T30" fmla="*/ 2 w 14"/>
                <a:gd name="T31" fmla="*/ 13 h 23"/>
                <a:gd name="T32" fmla="*/ 2 w 14"/>
                <a:gd name="T33" fmla="*/ 21 h 23"/>
                <a:gd name="T34" fmla="*/ 2 w 14"/>
                <a:gd name="T35" fmla="*/ 21 h 23"/>
                <a:gd name="T36" fmla="*/ 13 w 14"/>
                <a:gd name="T37" fmla="*/ 21 h 23"/>
                <a:gd name="T38" fmla="*/ 14 w 14"/>
                <a:gd name="T39" fmla="*/ 22 h 23"/>
                <a:gd name="T40" fmla="*/ 14 w 14"/>
                <a:gd name="T41" fmla="*/ 23 h 23"/>
                <a:gd name="T42" fmla="*/ 13 w 14"/>
                <a:gd name="T43" fmla="*/ 23 h 23"/>
                <a:gd name="T44" fmla="*/ 0 w 14"/>
                <a:gd name="T45" fmla="*/ 23 h 23"/>
                <a:gd name="T46" fmla="*/ 0 w 14"/>
                <a:gd name="T47" fmla="*/ 23 h 23"/>
                <a:gd name="T48" fmla="*/ 0 w 14"/>
                <a:gd name="T4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" h="2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4" y="2"/>
                    <a:pt x="14" y="2"/>
                    <a:pt x="13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2" y="12"/>
                    <a:pt x="2" y="13"/>
                    <a:pt x="2" y="13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4" y="21"/>
                    <a:pt x="14" y="22"/>
                    <a:pt x="14" y="22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14" y="23"/>
                    <a:pt x="14" y="23"/>
                    <a:pt x="13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98" name="Freeform 24"/>
            <p:cNvSpPr>
              <a:spLocks/>
            </p:cNvSpPr>
            <p:nvPr userDrawn="1"/>
          </p:nvSpPr>
          <p:spPr bwMode="auto">
            <a:xfrm>
              <a:off x="3783" y="4194"/>
              <a:ext cx="27" cy="39"/>
            </a:xfrm>
            <a:custGeom>
              <a:avLst/>
              <a:gdLst>
                <a:gd name="T0" fmla="*/ 0 w 16"/>
                <a:gd name="T1" fmla="*/ 0 h 23"/>
                <a:gd name="T2" fmla="*/ 1 w 16"/>
                <a:gd name="T3" fmla="*/ 0 h 23"/>
                <a:gd name="T4" fmla="*/ 2 w 16"/>
                <a:gd name="T5" fmla="*/ 0 h 23"/>
                <a:gd name="T6" fmla="*/ 3 w 16"/>
                <a:gd name="T7" fmla="*/ 0 h 23"/>
                <a:gd name="T8" fmla="*/ 14 w 16"/>
                <a:gd name="T9" fmla="*/ 20 h 23"/>
                <a:gd name="T10" fmla="*/ 14 w 16"/>
                <a:gd name="T11" fmla="*/ 20 h 23"/>
                <a:gd name="T12" fmla="*/ 14 w 16"/>
                <a:gd name="T13" fmla="*/ 0 h 23"/>
                <a:gd name="T14" fmla="*/ 15 w 16"/>
                <a:gd name="T15" fmla="*/ 0 h 23"/>
                <a:gd name="T16" fmla="*/ 16 w 16"/>
                <a:gd name="T17" fmla="*/ 0 h 23"/>
                <a:gd name="T18" fmla="*/ 16 w 16"/>
                <a:gd name="T19" fmla="*/ 0 h 23"/>
                <a:gd name="T20" fmla="*/ 16 w 16"/>
                <a:gd name="T21" fmla="*/ 23 h 23"/>
                <a:gd name="T22" fmla="*/ 16 w 16"/>
                <a:gd name="T23" fmla="*/ 23 h 23"/>
                <a:gd name="T24" fmla="*/ 15 w 16"/>
                <a:gd name="T25" fmla="*/ 23 h 23"/>
                <a:gd name="T26" fmla="*/ 14 w 16"/>
                <a:gd name="T27" fmla="*/ 23 h 23"/>
                <a:gd name="T28" fmla="*/ 3 w 16"/>
                <a:gd name="T29" fmla="*/ 4 h 23"/>
                <a:gd name="T30" fmla="*/ 2 w 16"/>
                <a:gd name="T31" fmla="*/ 4 h 23"/>
                <a:gd name="T32" fmla="*/ 2 w 16"/>
                <a:gd name="T33" fmla="*/ 23 h 23"/>
                <a:gd name="T34" fmla="*/ 2 w 16"/>
                <a:gd name="T35" fmla="*/ 23 h 23"/>
                <a:gd name="T36" fmla="*/ 1 w 16"/>
                <a:gd name="T37" fmla="*/ 23 h 23"/>
                <a:gd name="T38" fmla="*/ 0 w 16"/>
                <a:gd name="T39" fmla="*/ 23 h 23"/>
                <a:gd name="T40" fmla="*/ 0 w 16"/>
                <a:gd name="T4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" h="23">
                  <a:moveTo>
                    <a:pt x="0" y="0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3" y="0"/>
                    <a:pt x="3" y="0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4" y="0"/>
                    <a:pt x="15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1" y="23"/>
                    <a:pt x="0" y="23"/>
                    <a:pt x="0" y="2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99" name="Freeform 25"/>
            <p:cNvSpPr>
              <a:spLocks/>
            </p:cNvSpPr>
            <p:nvPr userDrawn="1"/>
          </p:nvSpPr>
          <p:spPr bwMode="auto">
            <a:xfrm>
              <a:off x="3832" y="4194"/>
              <a:ext cx="35" cy="39"/>
            </a:xfrm>
            <a:custGeom>
              <a:avLst/>
              <a:gdLst>
                <a:gd name="T0" fmla="*/ 0 w 20"/>
                <a:gd name="T1" fmla="*/ 0 h 23"/>
                <a:gd name="T2" fmla="*/ 1 w 20"/>
                <a:gd name="T3" fmla="*/ 0 h 23"/>
                <a:gd name="T4" fmla="*/ 2 w 20"/>
                <a:gd name="T5" fmla="*/ 0 h 23"/>
                <a:gd name="T6" fmla="*/ 3 w 20"/>
                <a:gd name="T7" fmla="*/ 0 h 23"/>
                <a:gd name="T8" fmla="*/ 10 w 20"/>
                <a:gd name="T9" fmla="*/ 17 h 23"/>
                <a:gd name="T10" fmla="*/ 10 w 20"/>
                <a:gd name="T11" fmla="*/ 17 h 23"/>
                <a:gd name="T12" fmla="*/ 18 w 20"/>
                <a:gd name="T13" fmla="*/ 0 h 23"/>
                <a:gd name="T14" fmla="*/ 18 w 20"/>
                <a:gd name="T15" fmla="*/ 0 h 23"/>
                <a:gd name="T16" fmla="*/ 19 w 20"/>
                <a:gd name="T17" fmla="*/ 0 h 23"/>
                <a:gd name="T18" fmla="*/ 20 w 20"/>
                <a:gd name="T19" fmla="*/ 0 h 23"/>
                <a:gd name="T20" fmla="*/ 20 w 20"/>
                <a:gd name="T21" fmla="*/ 23 h 23"/>
                <a:gd name="T22" fmla="*/ 19 w 20"/>
                <a:gd name="T23" fmla="*/ 23 h 23"/>
                <a:gd name="T24" fmla="*/ 18 w 20"/>
                <a:gd name="T25" fmla="*/ 23 h 23"/>
                <a:gd name="T26" fmla="*/ 18 w 20"/>
                <a:gd name="T27" fmla="*/ 23 h 23"/>
                <a:gd name="T28" fmla="*/ 18 w 20"/>
                <a:gd name="T29" fmla="*/ 5 h 23"/>
                <a:gd name="T30" fmla="*/ 18 w 20"/>
                <a:gd name="T31" fmla="*/ 5 h 23"/>
                <a:gd name="T32" fmla="*/ 11 w 20"/>
                <a:gd name="T33" fmla="*/ 20 h 23"/>
                <a:gd name="T34" fmla="*/ 10 w 20"/>
                <a:gd name="T35" fmla="*/ 20 h 23"/>
                <a:gd name="T36" fmla="*/ 10 w 20"/>
                <a:gd name="T37" fmla="*/ 20 h 23"/>
                <a:gd name="T38" fmla="*/ 9 w 20"/>
                <a:gd name="T39" fmla="*/ 20 h 23"/>
                <a:gd name="T40" fmla="*/ 2 w 20"/>
                <a:gd name="T41" fmla="*/ 5 h 23"/>
                <a:gd name="T42" fmla="*/ 2 w 20"/>
                <a:gd name="T43" fmla="*/ 5 h 23"/>
                <a:gd name="T44" fmla="*/ 2 w 20"/>
                <a:gd name="T45" fmla="*/ 23 h 23"/>
                <a:gd name="T46" fmla="*/ 2 w 20"/>
                <a:gd name="T47" fmla="*/ 23 h 23"/>
                <a:gd name="T48" fmla="*/ 1 w 20"/>
                <a:gd name="T49" fmla="*/ 23 h 23"/>
                <a:gd name="T50" fmla="*/ 0 w 20"/>
                <a:gd name="T51" fmla="*/ 23 h 23"/>
                <a:gd name="T52" fmla="*/ 0 w 20"/>
                <a:gd name="T53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0" h="23">
                  <a:moveTo>
                    <a:pt x="0" y="0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3" y="0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20" y="23"/>
                    <a:pt x="20" y="23"/>
                    <a:pt x="19" y="23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1" y="20"/>
                    <a:pt x="11" y="20"/>
                    <a:pt x="10" y="20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1" y="23"/>
                    <a:pt x="0" y="23"/>
                    <a:pt x="0" y="2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00" name="Freeform 26"/>
            <p:cNvSpPr>
              <a:spLocks noEditPoints="1"/>
            </p:cNvSpPr>
            <p:nvPr userDrawn="1"/>
          </p:nvSpPr>
          <p:spPr bwMode="auto">
            <a:xfrm>
              <a:off x="3885" y="4194"/>
              <a:ext cx="31" cy="39"/>
            </a:xfrm>
            <a:custGeom>
              <a:avLst/>
              <a:gdLst>
                <a:gd name="T0" fmla="*/ 8 w 18"/>
                <a:gd name="T1" fmla="*/ 0 h 23"/>
                <a:gd name="T2" fmla="*/ 8 w 18"/>
                <a:gd name="T3" fmla="*/ 0 h 23"/>
                <a:gd name="T4" fmla="*/ 9 w 18"/>
                <a:gd name="T5" fmla="*/ 0 h 23"/>
                <a:gd name="T6" fmla="*/ 10 w 18"/>
                <a:gd name="T7" fmla="*/ 0 h 23"/>
                <a:gd name="T8" fmla="*/ 18 w 18"/>
                <a:gd name="T9" fmla="*/ 23 h 23"/>
                <a:gd name="T10" fmla="*/ 18 w 18"/>
                <a:gd name="T11" fmla="*/ 23 h 23"/>
                <a:gd name="T12" fmla="*/ 16 w 18"/>
                <a:gd name="T13" fmla="*/ 23 h 23"/>
                <a:gd name="T14" fmla="*/ 16 w 18"/>
                <a:gd name="T15" fmla="*/ 23 h 23"/>
                <a:gd name="T16" fmla="*/ 14 w 18"/>
                <a:gd name="T17" fmla="*/ 17 h 23"/>
                <a:gd name="T18" fmla="*/ 4 w 18"/>
                <a:gd name="T19" fmla="*/ 17 h 23"/>
                <a:gd name="T20" fmla="*/ 2 w 18"/>
                <a:gd name="T21" fmla="*/ 23 h 23"/>
                <a:gd name="T22" fmla="*/ 1 w 18"/>
                <a:gd name="T23" fmla="*/ 23 h 23"/>
                <a:gd name="T24" fmla="*/ 0 w 18"/>
                <a:gd name="T25" fmla="*/ 23 h 23"/>
                <a:gd name="T26" fmla="*/ 0 w 18"/>
                <a:gd name="T27" fmla="*/ 23 h 23"/>
                <a:gd name="T28" fmla="*/ 8 w 18"/>
                <a:gd name="T29" fmla="*/ 0 h 23"/>
                <a:gd name="T30" fmla="*/ 13 w 18"/>
                <a:gd name="T31" fmla="*/ 15 h 23"/>
                <a:gd name="T32" fmla="*/ 9 w 18"/>
                <a:gd name="T33" fmla="*/ 3 h 23"/>
                <a:gd name="T34" fmla="*/ 9 w 18"/>
                <a:gd name="T35" fmla="*/ 3 h 23"/>
                <a:gd name="T36" fmla="*/ 4 w 18"/>
                <a:gd name="T37" fmla="*/ 15 h 23"/>
                <a:gd name="T38" fmla="*/ 13 w 18"/>
                <a:gd name="T39" fmla="*/ 15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" h="23">
                  <a:moveTo>
                    <a:pt x="8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2" y="23"/>
                    <a:pt x="1" y="23"/>
                    <a:pt x="1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lnTo>
                    <a:pt x="8" y="0"/>
                  </a:lnTo>
                  <a:close/>
                  <a:moveTo>
                    <a:pt x="13" y="15"/>
                  </a:move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4" y="15"/>
                    <a:pt x="4" y="15"/>
                    <a:pt x="4" y="15"/>
                  </a:cubicBezTo>
                  <a:lnTo>
                    <a:pt x="13" y="15"/>
                  </a:ln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01" name="Freeform 27"/>
            <p:cNvSpPr>
              <a:spLocks noEditPoints="1"/>
            </p:cNvSpPr>
            <p:nvPr userDrawn="1"/>
          </p:nvSpPr>
          <p:spPr bwMode="auto">
            <a:xfrm>
              <a:off x="3935" y="4194"/>
              <a:ext cx="27" cy="39"/>
            </a:xfrm>
            <a:custGeom>
              <a:avLst/>
              <a:gdLst>
                <a:gd name="T0" fmla="*/ 14 w 16"/>
                <a:gd name="T1" fmla="*/ 23 h 23"/>
                <a:gd name="T2" fmla="*/ 13 w 16"/>
                <a:gd name="T3" fmla="*/ 23 h 23"/>
                <a:gd name="T4" fmla="*/ 8 w 16"/>
                <a:gd name="T5" fmla="*/ 13 h 23"/>
                <a:gd name="T6" fmla="*/ 8 w 16"/>
                <a:gd name="T7" fmla="*/ 13 h 23"/>
                <a:gd name="T8" fmla="*/ 2 w 16"/>
                <a:gd name="T9" fmla="*/ 13 h 23"/>
                <a:gd name="T10" fmla="*/ 2 w 16"/>
                <a:gd name="T11" fmla="*/ 13 h 23"/>
                <a:gd name="T12" fmla="*/ 2 w 16"/>
                <a:gd name="T13" fmla="*/ 23 h 23"/>
                <a:gd name="T14" fmla="*/ 2 w 16"/>
                <a:gd name="T15" fmla="*/ 23 h 23"/>
                <a:gd name="T16" fmla="*/ 0 w 16"/>
                <a:gd name="T17" fmla="*/ 23 h 23"/>
                <a:gd name="T18" fmla="*/ 0 w 16"/>
                <a:gd name="T19" fmla="*/ 23 h 23"/>
                <a:gd name="T20" fmla="*/ 0 w 16"/>
                <a:gd name="T21" fmla="*/ 0 h 23"/>
                <a:gd name="T22" fmla="*/ 0 w 16"/>
                <a:gd name="T23" fmla="*/ 0 h 23"/>
                <a:gd name="T24" fmla="*/ 8 w 16"/>
                <a:gd name="T25" fmla="*/ 0 h 23"/>
                <a:gd name="T26" fmla="*/ 15 w 16"/>
                <a:gd name="T27" fmla="*/ 7 h 23"/>
                <a:gd name="T28" fmla="*/ 10 w 16"/>
                <a:gd name="T29" fmla="*/ 13 h 23"/>
                <a:gd name="T30" fmla="*/ 15 w 16"/>
                <a:gd name="T31" fmla="*/ 23 h 23"/>
                <a:gd name="T32" fmla="*/ 15 w 16"/>
                <a:gd name="T33" fmla="*/ 23 h 23"/>
                <a:gd name="T34" fmla="*/ 14 w 16"/>
                <a:gd name="T35" fmla="*/ 23 h 23"/>
                <a:gd name="T36" fmla="*/ 13 w 16"/>
                <a:gd name="T37" fmla="*/ 7 h 23"/>
                <a:gd name="T38" fmla="*/ 8 w 16"/>
                <a:gd name="T39" fmla="*/ 2 h 23"/>
                <a:gd name="T40" fmla="*/ 2 w 16"/>
                <a:gd name="T41" fmla="*/ 2 h 23"/>
                <a:gd name="T42" fmla="*/ 2 w 16"/>
                <a:gd name="T43" fmla="*/ 2 h 23"/>
                <a:gd name="T44" fmla="*/ 2 w 16"/>
                <a:gd name="T45" fmla="*/ 11 h 23"/>
                <a:gd name="T46" fmla="*/ 2 w 16"/>
                <a:gd name="T47" fmla="*/ 11 h 23"/>
                <a:gd name="T48" fmla="*/ 8 w 16"/>
                <a:gd name="T49" fmla="*/ 11 h 23"/>
                <a:gd name="T50" fmla="*/ 13 w 16"/>
                <a:gd name="T51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6" h="23">
                  <a:moveTo>
                    <a:pt x="14" y="23"/>
                  </a:moveTo>
                  <a:cubicBezTo>
                    <a:pt x="13" y="23"/>
                    <a:pt x="13" y="23"/>
                    <a:pt x="13" y="23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2" y="0"/>
                    <a:pt x="15" y="3"/>
                    <a:pt x="15" y="7"/>
                  </a:cubicBezTo>
                  <a:cubicBezTo>
                    <a:pt x="15" y="10"/>
                    <a:pt x="13" y="12"/>
                    <a:pt x="10" y="13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16" y="23"/>
                    <a:pt x="15" y="23"/>
                    <a:pt x="15" y="23"/>
                  </a:cubicBezTo>
                  <a:lnTo>
                    <a:pt x="14" y="23"/>
                  </a:lnTo>
                  <a:close/>
                  <a:moveTo>
                    <a:pt x="13" y="7"/>
                  </a:moveTo>
                  <a:cubicBezTo>
                    <a:pt x="13" y="4"/>
                    <a:pt x="11" y="2"/>
                    <a:pt x="8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11" y="11"/>
                    <a:pt x="13" y="9"/>
                    <a:pt x="13" y="7"/>
                  </a:cubicBez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02" name="Freeform 28"/>
            <p:cNvSpPr>
              <a:spLocks/>
            </p:cNvSpPr>
            <p:nvPr userDrawn="1"/>
          </p:nvSpPr>
          <p:spPr bwMode="auto">
            <a:xfrm>
              <a:off x="3983" y="4194"/>
              <a:ext cx="27" cy="39"/>
            </a:xfrm>
            <a:custGeom>
              <a:avLst/>
              <a:gdLst>
                <a:gd name="T0" fmla="*/ 0 w 16"/>
                <a:gd name="T1" fmla="*/ 0 h 23"/>
                <a:gd name="T2" fmla="*/ 0 w 16"/>
                <a:gd name="T3" fmla="*/ 0 h 23"/>
                <a:gd name="T4" fmla="*/ 1 w 16"/>
                <a:gd name="T5" fmla="*/ 0 h 23"/>
                <a:gd name="T6" fmla="*/ 2 w 16"/>
                <a:gd name="T7" fmla="*/ 0 h 23"/>
                <a:gd name="T8" fmla="*/ 2 w 16"/>
                <a:gd name="T9" fmla="*/ 14 h 23"/>
                <a:gd name="T10" fmla="*/ 13 w 16"/>
                <a:gd name="T11" fmla="*/ 0 h 23"/>
                <a:gd name="T12" fmla="*/ 13 w 16"/>
                <a:gd name="T13" fmla="*/ 0 h 23"/>
                <a:gd name="T14" fmla="*/ 15 w 16"/>
                <a:gd name="T15" fmla="*/ 0 h 23"/>
                <a:gd name="T16" fmla="*/ 15 w 16"/>
                <a:gd name="T17" fmla="*/ 1 h 23"/>
                <a:gd name="T18" fmla="*/ 8 w 16"/>
                <a:gd name="T19" fmla="*/ 9 h 23"/>
                <a:gd name="T20" fmla="*/ 15 w 16"/>
                <a:gd name="T21" fmla="*/ 23 h 23"/>
                <a:gd name="T22" fmla="*/ 15 w 16"/>
                <a:gd name="T23" fmla="*/ 23 h 23"/>
                <a:gd name="T24" fmla="*/ 14 w 16"/>
                <a:gd name="T25" fmla="*/ 23 h 23"/>
                <a:gd name="T26" fmla="*/ 13 w 16"/>
                <a:gd name="T27" fmla="*/ 23 h 23"/>
                <a:gd name="T28" fmla="*/ 6 w 16"/>
                <a:gd name="T29" fmla="*/ 11 h 23"/>
                <a:gd name="T30" fmla="*/ 2 w 16"/>
                <a:gd name="T31" fmla="*/ 16 h 23"/>
                <a:gd name="T32" fmla="*/ 2 w 16"/>
                <a:gd name="T33" fmla="*/ 23 h 23"/>
                <a:gd name="T34" fmla="*/ 1 w 16"/>
                <a:gd name="T35" fmla="*/ 23 h 23"/>
                <a:gd name="T36" fmla="*/ 0 w 16"/>
                <a:gd name="T37" fmla="*/ 23 h 23"/>
                <a:gd name="T38" fmla="*/ 0 w 16"/>
                <a:gd name="T39" fmla="*/ 23 h 23"/>
                <a:gd name="T40" fmla="*/ 0 w 16"/>
                <a:gd name="T4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" h="2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2" y="0"/>
                    <a:pt x="2" y="0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5" y="1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16" y="23"/>
                    <a:pt x="16" y="23"/>
                    <a:pt x="15" y="23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14" y="23"/>
                    <a:pt x="13" y="23"/>
                    <a:pt x="13" y="23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2" y="23"/>
                    <a:pt x="1" y="23"/>
                    <a:pt x="1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03" name="Freeform 29"/>
            <p:cNvSpPr>
              <a:spLocks noEditPoints="1"/>
            </p:cNvSpPr>
            <p:nvPr userDrawn="1"/>
          </p:nvSpPr>
          <p:spPr bwMode="auto">
            <a:xfrm>
              <a:off x="3458" y="4111"/>
              <a:ext cx="38" cy="40"/>
            </a:xfrm>
            <a:custGeom>
              <a:avLst/>
              <a:gdLst>
                <a:gd name="T0" fmla="*/ 8 w 22"/>
                <a:gd name="T1" fmla="*/ 0 h 23"/>
                <a:gd name="T2" fmla="*/ 9 w 22"/>
                <a:gd name="T3" fmla="*/ 0 h 23"/>
                <a:gd name="T4" fmla="*/ 14 w 22"/>
                <a:gd name="T5" fmla="*/ 0 h 23"/>
                <a:gd name="T6" fmla="*/ 15 w 22"/>
                <a:gd name="T7" fmla="*/ 0 h 23"/>
                <a:gd name="T8" fmla="*/ 22 w 22"/>
                <a:gd name="T9" fmla="*/ 23 h 23"/>
                <a:gd name="T10" fmla="*/ 22 w 22"/>
                <a:gd name="T11" fmla="*/ 23 h 23"/>
                <a:gd name="T12" fmla="*/ 17 w 22"/>
                <a:gd name="T13" fmla="*/ 23 h 23"/>
                <a:gd name="T14" fmla="*/ 16 w 22"/>
                <a:gd name="T15" fmla="*/ 23 h 23"/>
                <a:gd name="T16" fmla="*/ 15 w 22"/>
                <a:gd name="T17" fmla="*/ 19 h 23"/>
                <a:gd name="T18" fmla="*/ 7 w 22"/>
                <a:gd name="T19" fmla="*/ 19 h 23"/>
                <a:gd name="T20" fmla="*/ 6 w 22"/>
                <a:gd name="T21" fmla="*/ 23 h 23"/>
                <a:gd name="T22" fmla="*/ 6 w 22"/>
                <a:gd name="T23" fmla="*/ 23 h 23"/>
                <a:gd name="T24" fmla="*/ 0 w 22"/>
                <a:gd name="T25" fmla="*/ 23 h 23"/>
                <a:gd name="T26" fmla="*/ 0 w 22"/>
                <a:gd name="T27" fmla="*/ 23 h 23"/>
                <a:gd name="T28" fmla="*/ 8 w 22"/>
                <a:gd name="T29" fmla="*/ 0 h 23"/>
                <a:gd name="T30" fmla="*/ 14 w 22"/>
                <a:gd name="T31" fmla="*/ 14 h 23"/>
                <a:gd name="T32" fmla="*/ 11 w 22"/>
                <a:gd name="T33" fmla="*/ 7 h 23"/>
                <a:gd name="T34" fmla="*/ 11 w 22"/>
                <a:gd name="T35" fmla="*/ 7 h 23"/>
                <a:gd name="T36" fmla="*/ 9 w 22"/>
                <a:gd name="T37" fmla="*/ 14 h 23"/>
                <a:gd name="T38" fmla="*/ 14 w 22"/>
                <a:gd name="T39" fmla="*/ 1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2" h="23">
                  <a:moveTo>
                    <a:pt x="8" y="0"/>
                  </a:moveTo>
                  <a:cubicBezTo>
                    <a:pt x="8" y="0"/>
                    <a:pt x="8" y="0"/>
                    <a:pt x="9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5" y="0"/>
                    <a:pt x="15" y="0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lnTo>
                    <a:pt x="8" y="0"/>
                  </a:lnTo>
                  <a:close/>
                  <a:moveTo>
                    <a:pt x="14" y="14"/>
                  </a:moveTo>
                  <a:cubicBezTo>
                    <a:pt x="11" y="7"/>
                    <a:pt x="11" y="7"/>
                    <a:pt x="11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9" y="14"/>
                    <a:pt x="9" y="14"/>
                    <a:pt x="9" y="14"/>
                  </a:cubicBezTo>
                  <a:lnTo>
                    <a:pt x="14" y="14"/>
                  </a:ln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04" name="Freeform 30"/>
            <p:cNvSpPr>
              <a:spLocks noEditPoints="1"/>
            </p:cNvSpPr>
            <p:nvPr userDrawn="1"/>
          </p:nvSpPr>
          <p:spPr bwMode="auto">
            <a:xfrm>
              <a:off x="3509" y="4111"/>
              <a:ext cx="38" cy="40"/>
            </a:xfrm>
            <a:custGeom>
              <a:avLst/>
              <a:gdLst>
                <a:gd name="T0" fmla="*/ 8 w 22"/>
                <a:gd name="T1" fmla="*/ 0 h 23"/>
                <a:gd name="T2" fmla="*/ 8 w 22"/>
                <a:gd name="T3" fmla="*/ 0 h 23"/>
                <a:gd name="T4" fmla="*/ 14 w 22"/>
                <a:gd name="T5" fmla="*/ 0 h 23"/>
                <a:gd name="T6" fmla="*/ 14 w 22"/>
                <a:gd name="T7" fmla="*/ 0 h 23"/>
                <a:gd name="T8" fmla="*/ 22 w 22"/>
                <a:gd name="T9" fmla="*/ 23 h 23"/>
                <a:gd name="T10" fmla="*/ 22 w 22"/>
                <a:gd name="T11" fmla="*/ 23 h 23"/>
                <a:gd name="T12" fmla="*/ 16 w 22"/>
                <a:gd name="T13" fmla="*/ 23 h 23"/>
                <a:gd name="T14" fmla="*/ 16 w 22"/>
                <a:gd name="T15" fmla="*/ 23 h 23"/>
                <a:gd name="T16" fmla="*/ 15 w 22"/>
                <a:gd name="T17" fmla="*/ 19 h 23"/>
                <a:gd name="T18" fmla="*/ 7 w 22"/>
                <a:gd name="T19" fmla="*/ 19 h 23"/>
                <a:gd name="T20" fmla="*/ 6 w 22"/>
                <a:gd name="T21" fmla="*/ 23 h 23"/>
                <a:gd name="T22" fmla="*/ 6 w 22"/>
                <a:gd name="T23" fmla="*/ 23 h 23"/>
                <a:gd name="T24" fmla="*/ 0 w 22"/>
                <a:gd name="T25" fmla="*/ 23 h 23"/>
                <a:gd name="T26" fmla="*/ 0 w 22"/>
                <a:gd name="T27" fmla="*/ 23 h 23"/>
                <a:gd name="T28" fmla="*/ 8 w 22"/>
                <a:gd name="T29" fmla="*/ 0 h 23"/>
                <a:gd name="T30" fmla="*/ 13 w 22"/>
                <a:gd name="T31" fmla="*/ 14 h 23"/>
                <a:gd name="T32" fmla="*/ 11 w 22"/>
                <a:gd name="T33" fmla="*/ 7 h 23"/>
                <a:gd name="T34" fmla="*/ 11 w 22"/>
                <a:gd name="T35" fmla="*/ 7 h 23"/>
                <a:gd name="T36" fmla="*/ 9 w 22"/>
                <a:gd name="T37" fmla="*/ 14 h 23"/>
                <a:gd name="T38" fmla="*/ 13 w 22"/>
                <a:gd name="T39" fmla="*/ 1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2" h="23">
                  <a:moveTo>
                    <a:pt x="8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lnTo>
                    <a:pt x="8" y="0"/>
                  </a:lnTo>
                  <a:close/>
                  <a:moveTo>
                    <a:pt x="13" y="14"/>
                  </a:moveTo>
                  <a:cubicBezTo>
                    <a:pt x="11" y="7"/>
                    <a:pt x="11" y="7"/>
                    <a:pt x="11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9" y="14"/>
                    <a:pt x="9" y="14"/>
                    <a:pt x="9" y="14"/>
                  </a:cubicBezTo>
                  <a:lnTo>
                    <a:pt x="13" y="14"/>
                  </a:ln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05" name="Freeform 31"/>
            <p:cNvSpPr>
              <a:spLocks/>
            </p:cNvSpPr>
            <p:nvPr userDrawn="1"/>
          </p:nvSpPr>
          <p:spPr bwMode="auto">
            <a:xfrm>
              <a:off x="3562" y="4111"/>
              <a:ext cx="28" cy="40"/>
            </a:xfrm>
            <a:custGeom>
              <a:avLst/>
              <a:gdLst>
                <a:gd name="T0" fmla="*/ 0 w 16"/>
                <a:gd name="T1" fmla="*/ 0 h 23"/>
                <a:gd name="T2" fmla="*/ 0 w 16"/>
                <a:gd name="T3" fmla="*/ 0 h 23"/>
                <a:gd name="T4" fmla="*/ 6 w 16"/>
                <a:gd name="T5" fmla="*/ 0 h 23"/>
                <a:gd name="T6" fmla="*/ 6 w 16"/>
                <a:gd name="T7" fmla="*/ 0 h 23"/>
                <a:gd name="T8" fmla="*/ 6 w 16"/>
                <a:gd name="T9" fmla="*/ 18 h 23"/>
                <a:gd name="T10" fmla="*/ 6 w 16"/>
                <a:gd name="T11" fmla="*/ 18 h 23"/>
                <a:gd name="T12" fmla="*/ 16 w 16"/>
                <a:gd name="T13" fmla="*/ 18 h 23"/>
                <a:gd name="T14" fmla="*/ 16 w 16"/>
                <a:gd name="T15" fmla="*/ 18 h 23"/>
                <a:gd name="T16" fmla="*/ 16 w 16"/>
                <a:gd name="T17" fmla="*/ 23 h 23"/>
                <a:gd name="T18" fmla="*/ 16 w 16"/>
                <a:gd name="T19" fmla="*/ 23 h 23"/>
                <a:gd name="T20" fmla="*/ 0 w 16"/>
                <a:gd name="T21" fmla="*/ 23 h 23"/>
                <a:gd name="T22" fmla="*/ 0 w 16"/>
                <a:gd name="T23" fmla="*/ 23 h 23"/>
                <a:gd name="T24" fmla="*/ 0 w 16"/>
                <a:gd name="T2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" h="2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06" name="Freeform 32"/>
            <p:cNvSpPr>
              <a:spLocks noEditPoints="1"/>
            </p:cNvSpPr>
            <p:nvPr userDrawn="1"/>
          </p:nvSpPr>
          <p:spPr bwMode="auto">
            <a:xfrm>
              <a:off x="3607" y="4111"/>
              <a:ext cx="29" cy="40"/>
            </a:xfrm>
            <a:custGeom>
              <a:avLst/>
              <a:gdLst>
                <a:gd name="T0" fmla="*/ 0 w 17"/>
                <a:gd name="T1" fmla="*/ 0 h 23"/>
                <a:gd name="T2" fmla="*/ 0 w 17"/>
                <a:gd name="T3" fmla="*/ 0 h 23"/>
                <a:gd name="T4" fmla="*/ 10 w 17"/>
                <a:gd name="T5" fmla="*/ 0 h 23"/>
                <a:gd name="T6" fmla="*/ 17 w 17"/>
                <a:gd name="T7" fmla="*/ 6 h 23"/>
                <a:gd name="T8" fmla="*/ 14 w 17"/>
                <a:gd name="T9" fmla="*/ 11 h 23"/>
                <a:gd name="T10" fmla="*/ 14 w 17"/>
                <a:gd name="T11" fmla="*/ 11 h 23"/>
                <a:gd name="T12" fmla="*/ 17 w 17"/>
                <a:gd name="T13" fmla="*/ 17 h 23"/>
                <a:gd name="T14" fmla="*/ 9 w 17"/>
                <a:gd name="T15" fmla="*/ 23 h 23"/>
                <a:gd name="T16" fmla="*/ 0 w 17"/>
                <a:gd name="T17" fmla="*/ 23 h 23"/>
                <a:gd name="T18" fmla="*/ 0 w 17"/>
                <a:gd name="T19" fmla="*/ 23 h 23"/>
                <a:gd name="T20" fmla="*/ 0 w 17"/>
                <a:gd name="T21" fmla="*/ 0 h 23"/>
                <a:gd name="T22" fmla="*/ 8 w 17"/>
                <a:gd name="T23" fmla="*/ 9 h 23"/>
                <a:gd name="T24" fmla="*/ 11 w 17"/>
                <a:gd name="T25" fmla="*/ 7 h 23"/>
                <a:gd name="T26" fmla="*/ 8 w 17"/>
                <a:gd name="T27" fmla="*/ 5 h 23"/>
                <a:gd name="T28" fmla="*/ 6 w 17"/>
                <a:gd name="T29" fmla="*/ 5 h 23"/>
                <a:gd name="T30" fmla="*/ 6 w 17"/>
                <a:gd name="T31" fmla="*/ 5 h 23"/>
                <a:gd name="T32" fmla="*/ 6 w 17"/>
                <a:gd name="T33" fmla="*/ 9 h 23"/>
                <a:gd name="T34" fmla="*/ 6 w 17"/>
                <a:gd name="T35" fmla="*/ 9 h 23"/>
                <a:gd name="T36" fmla="*/ 8 w 17"/>
                <a:gd name="T37" fmla="*/ 9 h 23"/>
                <a:gd name="T38" fmla="*/ 6 w 17"/>
                <a:gd name="T39" fmla="*/ 19 h 23"/>
                <a:gd name="T40" fmla="*/ 9 w 17"/>
                <a:gd name="T41" fmla="*/ 19 h 23"/>
                <a:gd name="T42" fmla="*/ 11 w 17"/>
                <a:gd name="T43" fmla="*/ 16 h 23"/>
                <a:gd name="T44" fmla="*/ 9 w 17"/>
                <a:gd name="T45" fmla="*/ 14 h 23"/>
                <a:gd name="T46" fmla="*/ 6 w 17"/>
                <a:gd name="T47" fmla="*/ 14 h 23"/>
                <a:gd name="T48" fmla="*/ 6 w 17"/>
                <a:gd name="T49" fmla="*/ 14 h 23"/>
                <a:gd name="T50" fmla="*/ 6 w 17"/>
                <a:gd name="T51" fmla="*/ 19 h 23"/>
                <a:gd name="T52" fmla="*/ 6 w 17"/>
                <a:gd name="T53" fmla="*/ 19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7" h="2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5" y="0"/>
                    <a:pt x="17" y="3"/>
                    <a:pt x="17" y="6"/>
                  </a:cubicBezTo>
                  <a:cubicBezTo>
                    <a:pt x="17" y="9"/>
                    <a:pt x="16" y="10"/>
                    <a:pt x="14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6" y="12"/>
                    <a:pt x="17" y="14"/>
                    <a:pt x="17" y="17"/>
                  </a:cubicBezTo>
                  <a:cubicBezTo>
                    <a:pt x="17" y="21"/>
                    <a:pt x="14" y="23"/>
                    <a:pt x="9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lnTo>
                    <a:pt x="0" y="0"/>
                  </a:lnTo>
                  <a:close/>
                  <a:moveTo>
                    <a:pt x="8" y="9"/>
                  </a:moveTo>
                  <a:cubicBezTo>
                    <a:pt x="10" y="9"/>
                    <a:pt x="11" y="9"/>
                    <a:pt x="11" y="7"/>
                  </a:cubicBezTo>
                  <a:cubicBezTo>
                    <a:pt x="11" y="5"/>
                    <a:pt x="10" y="5"/>
                    <a:pt x="8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9"/>
                    <a:pt x="6" y="9"/>
                    <a:pt x="6" y="9"/>
                  </a:cubicBezTo>
                  <a:lnTo>
                    <a:pt x="8" y="9"/>
                  </a:lnTo>
                  <a:close/>
                  <a:moveTo>
                    <a:pt x="6" y="19"/>
                  </a:moveTo>
                  <a:cubicBezTo>
                    <a:pt x="9" y="19"/>
                    <a:pt x="9" y="19"/>
                    <a:pt x="9" y="19"/>
                  </a:cubicBezTo>
                  <a:cubicBezTo>
                    <a:pt x="11" y="19"/>
                    <a:pt x="11" y="18"/>
                    <a:pt x="11" y="16"/>
                  </a:cubicBezTo>
                  <a:cubicBezTo>
                    <a:pt x="11" y="15"/>
                    <a:pt x="11" y="14"/>
                    <a:pt x="9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07" name="Freeform 33"/>
            <p:cNvSpPr>
              <a:spLocks noEditPoints="1"/>
            </p:cNvSpPr>
            <p:nvPr userDrawn="1"/>
          </p:nvSpPr>
          <p:spPr bwMode="auto">
            <a:xfrm>
              <a:off x="3653" y="4111"/>
              <a:ext cx="32" cy="41"/>
            </a:xfrm>
            <a:custGeom>
              <a:avLst/>
              <a:gdLst>
                <a:gd name="T0" fmla="*/ 1 w 19"/>
                <a:gd name="T1" fmla="*/ 18 h 24"/>
                <a:gd name="T2" fmla="*/ 0 w 19"/>
                <a:gd name="T3" fmla="*/ 12 h 24"/>
                <a:gd name="T4" fmla="*/ 1 w 19"/>
                <a:gd name="T5" fmla="*/ 5 h 24"/>
                <a:gd name="T6" fmla="*/ 9 w 19"/>
                <a:gd name="T7" fmla="*/ 0 h 24"/>
                <a:gd name="T8" fmla="*/ 18 w 19"/>
                <a:gd name="T9" fmla="*/ 5 h 24"/>
                <a:gd name="T10" fmla="*/ 19 w 19"/>
                <a:gd name="T11" fmla="*/ 12 h 24"/>
                <a:gd name="T12" fmla="*/ 18 w 19"/>
                <a:gd name="T13" fmla="*/ 18 h 24"/>
                <a:gd name="T14" fmla="*/ 9 w 19"/>
                <a:gd name="T15" fmla="*/ 24 h 24"/>
                <a:gd name="T16" fmla="*/ 1 w 19"/>
                <a:gd name="T17" fmla="*/ 18 h 24"/>
                <a:gd name="T18" fmla="*/ 12 w 19"/>
                <a:gd name="T19" fmla="*/ 16 h 24"/>
                <a:gd name="T20" fmla="*/ 13 w 19"/>
                <a:gd name="T21" fmla="*/ 12 h 24"/>
                <a:gd name="T22" fmla="*/ 12 w 19"/>
                <a:gd name="T23" fmla="*/ 7 h 24"/>
                <a:gd name="T24" fmla="*/ 9 w 19"/>
                <a:gd name="T25" fmla="*/ 5 h 24"/>
                <a:gd name="T26" fmla="*/ 6 w 19"/>
                <a:gd name="T27" fmla="*/ 7 h 24"/>
                <a:gd name="T28" fmla="*/ 6 w 19"/>
                <a:gd name="T29" fmla="*/ 12 h 24"/>
                <a:gd name="T30" fmla="*/ 6 w 19"/>
                <a:gd name="T31" fmla="*/ 16 h 24"/>
                <a:gd name="T32" fmla="*/ 9 w 19"/>
                <a:gd name="T33" fmla="*/ 18 h 24"/>
                <a:gd name="T34" fmla="*/ 12 w 19"/>
                <a:gd name="T35" fmla="*/ 1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9" h="24">
                  <a:moveTo>
                    <a:pt x="1" y="18"/>
                  </a:moveTo>
                  <a:cubicBezTo>
                    <a:pt x="0" y="16"/>
                    <a:pt x="0" y="15"/>
                    <a:pt x="0" y="12"/>
                  </a:cubicBezTo>
                  <a:cubicBezTo>
                    <a:pt x="0" y="9"/>
                    <a:pt x="0" y="7"/>
                    <a:pt x="1" y="5"/>
                  </a:cubicBezTo>
                  <a:cubicBezTo>
                    <a:pt x="2" y="2"/>
                    <a:pt x="5" y="0"/>
                    <a:pt x="9" y="0"/>
                  </a:cubicBezTo>
                  <a:cubicBezTo>
                    <a:pt x="13" y="0"/>
                    <a:pt x="17" y="2"/>
                    <a:pt x="18" y="5"/>
                  </a:cubicBezTo>
                  <a:cubicBezTo>
                    <a:pt x="18" y="7"/>
                    <a:pt x="19" y="9"/>
                    <a:pt x="19" y="12"/>
                  </a:cubicBezTo>
                  <a:cubicBezTo>
                    <a:pt x="19" y="15"/>
                    <a:pt x="18" y="16"/>
                    <a:pt x="18" y="18"/>
                  </a:cubicBezTo>
                  <a:cubicBezTo>
                    <a:pt x="17" y="22"/>
                    <a:pt x="13" y="24"/>
                    <a:pt x="9" y="24"/>
                  </a:cubicBezTo>
                  <a:cubicBezTo>
                    <a:pt x="5" y="24"/>
                    <a:pt x="2" y="22"/>
                    <a:pt x="1" y="18"/>
                  </a:cubicBezTo>
                  <a:close/>
                  <a:moveTo>
                    <a:pt x="12" y="16"/>
                  </a:moveTo>
                  <a:cubicBezTo>
                    <a:pt x="12" y="16"/>
                    <a:pt x="13" y="14"/>
                    <a:pt x="13" y="12"/>
                  </a:cubicBezTo>
                  <a:cubicBezTo>
                    <a:pt x="13" y="9"/>
                    <a:pt x="12" y="8"/>
                    <a:pt x="12" y="7"/>
                  </a:cubicBezTo>
                  <a:cubicBezTo>
                    <a:pt x="12" y="6"/>
                    <a:pt x="11" y="5"/>
                    <a:pt x="9" y="5"/>
                  </a:cubicBezTo>
                  <a:cubicBezTo>
                    <a:pt x="8" y="5"/>
                    <a:pt x="7" y="6"/>
                    <a:pt x="6" y="7"/>
                  </a:cubicBezTo>
                  <a:cubicBezTo>
                    <a:pt x="6" y="8"/>
                    <a:pt x="6" y="9"/>
                    <a:pt x="6" y="12"/>
                  </a:cubicBezTo>
                  <a:cubicBezTo>
                    <a:pt x="6" y="14"/>
                    <a:pt x="6" y="16"/>
                    <a:pt x="6" y="16"/>
                  </a:cubicBezTo>
                  <a:cubicBezTo>
                    <a:pt x="7" y="18"/>
                    <a:pt x="8" y="18"/>
                    <a:pt x="9" y="18"/>
                  </a:cubicBezTo>
                  <a:cubicBezTo>
                    <a:pt x="11" y="18"/>
                    <a:pt x="12" y="18"/>
                    <a:pt x="12" y="16"/>
                  </a:cubicBez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08" name="Freeform 34"/>
            <p:cNvSpPr>
              <a:spLocks noEditPoints="1"/>
            </p:cNvSpPr>
            <p:nvPr userDrawn="1"/>
          </p:nvSpPr>
          <p:spPr bwMode="auto">
            <a:xfrm>
              <a:off x="3703" y="4111"/>
              <a:ext cx="30" cy="40"/>
            </a:xfrm>
            <a:custGeom>
              <a:avLst/>
              <a:gdLst>
                <a:gd name="T0" fmla="*/ 12 w 18"/>
                <a:gd name="T1" fmla="*/ 23 h 23"/>
                <a:gd name="T2" fmla="*/ 11 w 18"/>
                <a:gd name="T3" fmla="*/ 23 h 23"/>
                <a:gd name="T4" fmla="*/ 8 w 18"/>
                <a:gd name="T5" fmla="*/ 15 h 23"/>
                <a:gd name="T6" fmla="*/ 6 w 18"/>
                <a:gd name="T7" fmla="*/ 15 h 23"/>
                <a:gd name="T8" fmla="*/ 6 w 18"/>
                <a:gd name="T9" fmla="*/ 15 h 23"/>
                <a:gd name="T10" fmla="*/ 6 w 18"/>
                <a:gd name="T11" fmla="*/ 23 h 23"/>
                <a:gd name="T12" fmla="*/ 5 w 18"/>
                <a:gd name="T13" fmla="*/ 23 h 23"/>
                <a:gd name="T14" fmla="*/ 0 w 18"/>
                <a:gd name="T15" fmla="*/ 23 h 23"/>
                <a:gd name="T16" fmla="*/ 0 w 18"/>
                <a:gd name="T17" fmla="*/ 23 h 23"/>
                <a:gd name="T18" fmla="*/ 0 w 18"/>
                <a:gd name="T19" fmla="*/ 0 h 23"/>
                <a:gd name="T20" fmla="*/ 0 w 18"/>
                <a:gd name="T21" fmla="*/ 0 h 23"/>
                <a:gd name="T22" fmla="*/ 9 w 18"/>
                <a:gd name="T23" fmla="*/ 0 h 23"/>
                <a:gd name="T24" fmla="*/ 18 w 18"/>
                <a:gd name="T25" fmla="*/ 8 h 23"/>
                <a:gd name="T26" fmla="*/ 14 w 18"/>
                <a:gd name="T27" fmla="*/ 14 h 23"/>
                <a:gd name="T28" fmla="*/ 18 w 18"/>
                <a:gd name="T29" fmla="*/ 23 h 23"/>
                <a:gd name="T30" fmla="*/ 18 w 18"/>
                <a:gd name="T31" fmla="*/ 23 h 23"/>
                <a:gd name="T32" fmla="*/ 12 w 18"/>
                <a:gd name="T33" fmla="*/ 23 h 23"/>
                <a:gd name="T34" fmla="*/ 12 w 18"/>
                <a:gd name="T35" fmla="*/ 8 h 23"/>
                <a:gd name="T36" fmla="*/ 9 w 18"/>
                <a:gd name="T37" fmla="*/ 5 h 23"/>
                <a:gd name="T38" fmla="*/ 6 w 18"/>
                <a:gd name="T39" fmla="*/ 5 h 23"/>
                <a:gd name="T40" fmla="*/ 6 w 18"/>
                <a:gd name="T41" fmla="*/ 5 h 23"/>
                <a:gd name="T42" fmla="*/ 6 w 18"/>
                <a:gd name="T43" fmla="*/ 10 h 23"/>
                <a:gd name="T44" fmla="*/ 6 w 18"/>
                <a:gd name="T45" fmla="*/ 10 h 23"/>
                <a:gd name="T46" fmla="*/ 9 w 18"/>
                <a:gd name="T47" fmla="*/ 10 h 23"/>
                <a:gd name="T48" fmla="*/ 12 w 18"/>
                <a:gd name="T49" fmla="*/ 8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8" h="23">
                  <a:moveTo>
                    <a:pt x="12" y="23"/>
                  </a:moveTo>
                  <a:cubicBezTo>
                    <a:pt x="12" y="23"/>
                    <a:pt x="12" y="23"/>
                    <a:pt x="11" y="23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3"/>
                    <a:pt x="5" y="23"/>
                    <a:pt x="5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5" y="0"/>
                    <a:pt x="18" y="3"/>
                    <a:pt x="18" y="8"/>
                  </a:cubicBezTo>
                  <a:cubicBezTo>
                    <a:pt x="18" y="10"/>
                    <a:pt x="16" y="13"/>
                    <a:pt x="14" y="14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8" y="23"/>
                    <a:pt x="18" y="23"/>
                    <a:pt x="18" y="23"/>
                  </a:cubicBezTo>
                  <a:lnTo>
                    <a:pt x="12" y="23"/>
                  </a:lnTo>
                  <a:close/>
                  <a:moveTo>
                    <a:pt x="12" y="8"/>
                  </a:moveTo>
                  <a:cubicBezTo>
                    <a:pt x="12" y="6"/>
                    <a:pt x="11" y="5"/>
                    <a:pt x="9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11" y="10"/>
                    <a:pt x="12" y="9"/>
                    <a:pt x="12" y="8"/>
                  </a:cubicBez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09" name="Freeform 35"/>
            <p:cNvSpPr>
              <a:spLocks/>
            </p:cNvSpPr>
            <p:nvPr userDrawn="1"/>
          </p:nvSpPr>
          <p:spPr bwMode="auto">
            <a:xfrm>
              <a:off x="3749" y="4111"/>
              <a:ext cx="32" cy="41"/>
            </a:xfrm>
            <a:custGeom>
              <a:avLst/>
              <a:gdLst>
                <a:gd name="T0" fmla="*/ 0 w 19"/>
                <a:gd name="T1" fmla="*/ 12 h 24"/>
                <a:gd name="T2" fmla="*/ 1 w 19"/>
                <a:gd name="T3" fmla="*/ 5 h 24"/>
                <a:gd name="T4" fmla="*/ 9 w 19"/>
                <a:gd name="T5" fmla="*/ 0 h 24"/>
                <a:gd name="T6" fmla="*/ 18 w 19"/>
                <a:gd name="T7" fmla="*/ 5 h 24"/>
                <a:gd name="T8" fmla="*/ 18 w 19"/>
                <a:gd name="T9" fmla="*/ 5 h 24"/>
                <a:gd name="T10" fmla="*/ 13 w 19"/>
                <a:gd name="T11" fmla="*/ 7 h 24"/>
                <a:gd name="T12" fmla="*/ 13 w 19"/>
                <a:gd name="T13" fmla="*/ 7 h 24"/>
                <a:gd name="T14" fmla="*/ 9 w 19"/>
                <a:gd name="T15" fmla="*/ 5 h 24"/>
                <a:gd name="T16" fmla="*/ 6 w 19"/>
                <a:gd name="T17" fmla="*/ 7 h 24"/>
                <a:gd name="T18" fmla="*/ 6 w 19"/>
                <a:gd name="T19" fmla="*/ 12 h 24"/>
                <a:gd name="T20" fmla="*/ 6 w 19"/>
                <a:gd name="T21" fmla="*/ 16 h 24"/>
                <a:gd name="T22" fmla="*/ 10 w 19"/>
                <a:gd name="T23" fmla="*/ 18 h 24"/>
                <a:gd name="T24" fmla="*/ 13 w 19"/>
                <a:gd name="T25" fmla="*/ 17 h 24"/>
                <a:gd name="T26" fmla="*/ 13 w 19"/>
                <a:gd name="T27" fmla="*/ 15 h 24"/>
                <a:gd name="T28" fmla="*/ 13 w 19"/>
                <a:gd name="T29" fmla="*/ 15 h 24"/>
                <a:gd name="T30" fmla="*/ 10 w 19"/>
                <a:gd name="T31" fmla="*/ 15 h 24"/>
                <a:gd name="T32" fmla="*/ 10 w 19"/>
                <a:gd name="T33" fmla="*/ 14 h 24"/>
                <a:gd name="T34" fmla="*/ 10 w 19"/>
                <a:gd name="T35" fmla="*/ 11 h 24"/>
                <a:gd name="T36" fmla="*/ 10 w 19"/>
                <a:gd name="T37" fmla="*/ 10 h 24"/>
                <a:gd name="T38" fmla="*/ 18 w 19"/>
                <a:gd name="T39" fmla="*/ 10 h 24"/>
                <a:gd name="T40" fmla="*/ 19 w 19"/>
                <a:gd name="T41" fmla="*/ 11 h 24"/>
                <a:gd name="T42" fmla="*/ 19 w 19"/>
                <a:gd name="T43" fmla="*/ 12 h 24"/>
                <a:gd name="T44" fmla="*/ 18 w 19"/>
                <a:gd name="T45" fmla="*/ 18 h 24"/>
                <a:gd name="T46" fmla="*/ 9 w 19"/>
                <a:gd name="T47" fmla="*/ 24 h 24"/>
                <a:gd name="T48" fmla="*/ 1 w 19"/>
                <a:gd name="T49" fmla="*/ 18 h 24"/>
                <a:gd name="T50" fmla="*/ 0 w 19"/>
                <a:gd name="T51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9" h="24">
                  <a:moveTo>
                    <a:pt x="0" y="12"/>
                  </a:moveTo>
                  <a:cubicBezTo>
                    <a:pt x="0" y="9"/>
                    <a:pt x="0" y="7"/>
                    <a:pt x="1" y="5"/>
                  </a:cubicBezTo>
                  <a:cubicBezTo>
                    <a:pt x="2" y="2"/>
                    <a:pt x="5" y="0"/>
                    <a:pt x="9" y="0"/>
                  </a:cubicBezTo>
                  <a:cubicBezTo>
                    <a:pt x="14" y="0"/>
                    <a:pt x="17" y="2"/>
                    <a:pt x="18" y="5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2" y="6"/>
                    <a:pt x="11" y="5"/>
                    <a:pt x="9" y="5"/>
                  </a:cubicBezTo>
                  <a:cubicBezTo>
                    <a:pt x="8" y="5"/>
                    <a:pt x="7" y="6"/>
                    <a:pt x="6" y="7"/>
                  </a:cubicBezTo>
                  <a:cubicBezTo>
                    <a:pt x="6" y="8"/>
                    <a:pt x="6" y="9"/>
                    <a:pt x="6" y="12"/>
                  </a:cubicBezTo>
                  <a:cubicBezTo>
                    <a:pt x="6" y="14"/>
                    <a:pt x="6" y="16"/>
                    <a:pt x="6" y="16"/>
                  </a:cubicBezTo>
                  <a:cubicBezTo>
                    <a:pt x="7" y="18"/>
                    <a:pt x="8" y="18"/>
                    <a:pt x="10" y="18"/>
                  </a:cubicBezTo>
                  <a:cubicBezTo>
                    <a:pt x="11" y="18"/>
                    <a:pt x="12" y="18"/>
                    <a:pt x="13" y="17"/>
                  </a:cubicBezTo>
                  <a:cubicBezTo>
                    <a:pt x="13" y="16"/>
                    <a:pt x="13" y="16"/>
                    <a:pt x="13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0" y="15"/>
                    <a:pt x="10" y="14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9" y="10"/>
                    <a:pt x="19" y="10"/>
                    <a:pt x="19" y="11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19" y="15"/>
                    <a:pt x="19" y="16"/>
                    <a:pt x="18" y="18"/>
                  </a:cubicBezTo>
                  <a:cubicBezTo>
                    <a:pt x="17" y="22"/>
                    <a:pt x="14" y="24"/>
                    <a:pt x="9" y="24"/>
                  </a:cubicBezTo>
                  <a:cubicBezTo>
                    <a:pt x="5" y="24"/>
                    <a:pt x="2" y="22"/>
                    <a:pt x="1" y="18"/>
                  </a:cubicBezTo>
                  <a:cubicBezTo>
                    <a:pt x="0" y="16"/>
                    <a:pt x="0" y="15"/>
                    <a:pt x="0" y="12"/>
                  </a:cubicBez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10" name="Freeform 36"/>
            <p:cNvSpPr>
              <a:spLocks/>
            </p:cNvSpPr>
            <p:nvPr userDrawn="1"/>
          </p:nvSpPr>
          <p:spPr bwMode="auto">
            <a:xfrm>
              <a:off x="3824" y="4111"/>
              <a:ext cx="31" cy="41"/>
            </a:xfrm>
            <a:custGeom>
              <a:avLst/>
              <a:gdLst>
                <a:gd name="T0" fmla="*/ 0 w 18"/>
                <a:gd name="T1" fmla="*/ 14 h 24"/>
                <a:gd name="T2" fmla="*/ 0 w 18"/>
                <a:gd name="T3" fmla="*/ 0 h 24"/>
                <a:gd name="T4" fmla="*/ 0 w 18"/>
                <a:gd name="T5" fmla="*/ 0 h 24"/>
                <a:gd name="T6" fmla="*/ 5 w 18"/>
                <a:gd name="T7" fmla="*/ 0 h 24"/>
                <a:gd name="T8" fmla="*/ 6 w 18"/>
                <a:gd name="T9" fmla="*/ 0 h 24"/>
                <a:gd name="T10" fmla="*/ 6 w 18"/>
                <a:gd name="T11" fmla="*/ 15 h 24"/>
                <a:gd name="T12" fmla="*/ 9 w 18"/>
                <a:gd name="T13" fmla="*/ 18 h 24"/>
                <a:gd name="T14" fmla="*/ 12 w 18"/>
                <a:gd name="T15" fmla="*/ 15 h 24"/>
                <a:gd name="T16" fmla="*/ 12 w 18"/>
                <a:gd name="T17" fmla="*/ 0 h 24"/>
                <a:gd name="T18" fmla="*/ 12 w 18"/>
                <a:gd name="T19" fmla="*/ 0 h 24"/>
                <a:gd name="T20" fmla="*/ 18 w 18"/>
                <a:gd name="T21" fmla="*/ 0 h 24"/>
                <a:gd name="T22" fmla="*/ 18 w 18"/>
                <a:gd name="T23" fmla="*/ 0 h 24"/>
                <a:gd name="T24" fmla="*/ 18 w 18"/>
                <a:gd name="T25" fmla="*/ 14 h 24"/>
                <a:gd name="T26" fmla="*/ 9 w 18"/>
                <a:gd name="T27" fmla="*/ 24 h 24"/>
                <a:gd name="T28" fmla="*/ 0 w 18"/>
                <a:gd name="T29" fmla="*/ 1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" h="24">
                  <a:moveTo>
                    <a:pt x="0" y="1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6" y="0"/>
                    <a:pt x="6" y="0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17"/>
                    <a:pt x="7" y="18"/>
                    <a:pt x="9" y="18"/>
                  </a:cubicBezTo>
                  <a:cubicBezTo>
                    <a:pt x="11" y="18"/>
                    <a:pt x="12" y="17"/>
                    <a:pt x="12" y="15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18" y="20"/>
                    <a:pt x="14" y="24"/>
                    <a:pt x="9" y="24"/>
                  </a:cubicBezTo>
                  <a:cubicBezTo>
                    <a:pt x="3" y="24"/>
                    <a:pt x="0" y="20"/>
                    <a:pt x="0" y="14"/>
                  </a:cubicBez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11" name="Freeform 37"/>
            <p:cNvSpPr>
              <a:spLocks/>
            </p:cNvSpPr>
            <p:nvPr userDrawn="1"/>
          </p:nvSpPr>
          <p:spPr bwMode="auto">
            <a:xfrm>
              <a:off x="3872" y="4111"/>
              <a:ext cx="32" cy="40"/>
            </a:xfrm>
            <a:custGeom>
              <a:avLst/>
              <a:gdLst>
                <a:gd name="T0" fmla="*/ 0 w 19"/>
                <a:gd name="T1" fmla="*/ 0 h 23"/>
                <a:gd name="T2" fmla="*/ 1 w 19"/>
                <a:gd name="T3" fmla="*/ 0 h 23"/>
                <a:gd name="T4" fmla="*/ 6 w 19"/>
                <a:gd name="T5" fmla="*/ 0 h 23"/>
                <a:gd name="T6" fmla="*/ 6 w 19"/>
                <a:gd name="T7" fmla="*/ 0 h 23"/>
                <a:gd name="T8" fmla="*/ 13 w 19"/>
                <a:gd name="T9" fmla="*/ 14 h 23"/>
                <a:gd name="T10" fmla="*/ 13 w 19"/>
                <a:gd name="T11" fmla="*/ 14 h 23"/>
                <a:gd name="T12" fmla="*/ 13 w 19"/>
                <a:gd name="T13" fmla="*/ 0 h 23"/>
                <a:gd name="T14" fmla="*/ 14 w 19"/>
                <a:gd name="T15" fmla="*/ 0 h 23"/>
                <a:gd name="T16" fmla="*/ 19 w 19"/>
                <a:gd name="T17" fmla="*/ 0 h 23"/>
                <a:gd name="T18" fmla="*/ 19 w 19"/>
                <a:gd name="T19" fmla="*/ 0 h 23"/>
                <a:gd name="T20" fmla="*/ 19 w 19"/>
                <a:gd name="T21" fmla="*/ 23 h 23"/>
                <a:gd name="T22" fmla="*/ 19 w 19"/>
                <a:gd name="T23" fmla="*/ 23 h 23"/>
                <a:gd name="T24" fmla="*/ 14 w 19"/>
                <a:gd name="T25" fmla="*/ 23 h 23"/>
                <a:gd name="T26" fmla="*/ 13 w 19"/>
                <a:gd name="T27" fmla="*/ 23 h 23"/>
                <a:gd name="T28" fmla="*/ 6 w 19"/>
                <a:gd name="T29" fmla="*/ 10 h 23"/>
                <a:gd name="T30" fmla="*/ 6 w 19"/>
                <a:gd name="T31" fmla="*/ 10 h 23"/>
                <a:gd name="T32" fmla="*/ 6 w 19"/>
                <a:gd name="T33" fmla="*/ 23 h 23"/>
                <a:gd name="T34" fmla="*/ 6 w 19"/>
                <a:gd name="T35" fmla="*/ 23 h 23"/>
                <a:gd name="T36" fmla="*/ 1 w 19"/>
                <a:gd name="T37" fmla="*/ 23 h 23"/>
                <a:gd name="T38" fmla="*/ 0 w 19"/>
                <a:gd name="T39" fmla="*/ 23 h 23"/>
                <a:gd name="T40" fmla="*/ 0 w 19"/>
                <a:gd name="T4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9" h="23">
                  <a:moveTo>
                    <a:pt x="0" y="0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14" y="0"/>
                    <a:pt x="14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13" y="23"/>
                    <a:pt x="13" y="23"/>
                    <a:pt x="13" y="23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1" y="23"/>
                    <a:pt x="0" y="23"/>
                    <a:pt x="0" y="2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12" name="Freeform 38"/>
            <p:cNvSpPr>
              <a:spLocks/>
            </p:cNvSpPr>
            <p:nvPr userDrawn="1"/>
          </p:nvSpPr>
          <p:spPr bwMode="auto">
            <a:xfrm>
              <a:off x="3921" y="4111"/>
              <a:ext cx="10" cy="40"/>
            </a:xfrm>
            <a:custGeom>
              <a:avLst/>
              <a:gdLst>
                <a:gd name="T0" fmla="*/ 0 w 6"/>
                <a:gd name="T1" fmla="*/ 0 h 23"/>
                <a:gd name="T2" fmla="*/ 1 w 6"/>
                <a:gd name="T3" fmla="*/ 0 h 23"/>
                <a:gd name="T4" fmla="*/ 6 w 6"/>
                <a:gd name="T5" fmla="*/ 0 h 23"/>
                <a:gd name="T6" fmla="*/ 6 w 6"/>
                <a:gd name="T7" fmla="*/ 0 h 23"/>
                <a:gd name="T8" fmla="*/ 6 w 6"/>
                <a:gd name="T9" fmla="*/ 23 h 23"/>
                <a:gd name="T10" fmla="*/ 6 w 6"/>
                <a:gd name="T11" fmla="*/ 23 h 23"/>
                <a:gd name="T12" fmla="*/ 1 w 6"/>
                <a:gd name="T13" fmla="*/ 23 h 23"/>
                <a:gd name="T14" fmla="*/ 0 w 6"/>
                <a:gd name="T15" fmla="*/ 23 h 23"/>
                <a:gd name="T16" fmla="*/ 0 w 6"/>
                <a:gd name="T17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23">
                  <a:moveTo>
                    <a:pt x="0" y="0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1" y="23"/>
                    <a:pt x="0" y="23"/>
                    <a:pt x="0" y="2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13" name="Freeform 39"/>
            <p:cNvSpPr>
              <a:spLocks/>
            </p:cNvSpPr>
            <p:nvPr userDrawn="1"/>
          </p:nvSpPr>
          <p:spPr bwMode="auto">
            <a:xfrm>
              <a:off x="3947" y="4111"/>
              <a:ext cx="36" cy="40"/>
            </a:xfrm>
            <a:custGeom>
              <a:avLst/>
              <a:gdLst>
                <a:gd name="T0" fmla="*/ 8 w 21"/>
                <a:gd name="T1" fmla="*/ 23 h 23"/>
                <a:gd name="T2" fmla="*/ 8 w 21"/>
                <a:gd name="T3" fmla="*/ 23 h 23"/>
                <a:gd name="T4" fmla="*/ 0 w 21"/>
                <a:gd name="T5" fmla="*/ 1 h 23"/>
                <a:gd name="T6" fmla="*/ 1 w 21"/>
                <a:gd name="T7" fmla="*/ 0 h 23"/>
                <a:gd name="T8" fmla="*/ 6 w 21"/>
                <a:gd name="T9" fmla="*/ 0 h 23"/>
                <a:gd name="T10" fmla="*/ 7 w 21"/>
                <a:gd name="T11" fmla="*/ 0 h 23"/>
                <a:gd name="T12" fmla="*/ 11 w 21"/>
                <a:gd name="T13" fmla="*/ 14 h 23"/>
                <a:gd name="T14" fmla="*/ 11 w 21"/>
                <a:gd name="T15" fmla="*/ 14 h 23"/>
                <a:gd name="T16" fmla="*/ 15 w 21"/>
                <a:gd name="T17" fmla="*/ 0 h 23"/>
                <a:gd name="T18" fmla="*/ 15 w 21"/>
                <a:gd name="T19" fmla="*/ 0 h 23"/>
                <a:gd name="T20" fmla="*/ 21 w 21"/>
                <a:gd name="T21" fmla="*/ 0 h 23"/>
                <a:gd name="T22" fmla="*/ 21 w 21"/>
                <a:gd name="T23" fmla="*/ 1 h 23"/>
                <a:gd name="T24" fmla="*/ 14 w 21"/>
                <a:gd name="T25" fmla="*/ 23 h 23"/>
                <a:gd name="T26" fmla="*/ 13 w 21"/>
                <a:gd name="T27" fmla="*/ 23 h 23"/>
                <a:gd name="T28" fmla="*/ 8 w 21"/>
                <a:gd name="T29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" h="23">
                  <a:moveTo>
                    <a:pt x="8" y="23"/>
                  </a:moveTo>
                  <a:cubicBezTo>
                    <a:pt x="8" y="23"/>
                    <a:pt x="8" y="23"/>
                    <a:pt x="8" y="2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0"/>
                    <a:pt x="21" y="0"/>
                    <a:pt x="21" y="1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14" y="23"/>
                    <a:pt x="14" y="23"/>
                    <a:pt x="13" y="23"/>
                  </a:cubicBezTo>
                  <a:lnTo>
                    <a:pt x="8" y="23"/>
                  </a:ln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14" name="Freeform 40"/>
            <p:cNvSpPr>
              <a:spLocks/>
            </p:cNvSpPr>
            <p:nvPr userDrawn="1"/>
          </p:nvSpPr>
          <p:spPr bwMode="auto">
            <a:xfrm>
              <a:off x="3998" y="4111"/>
              <a:ext cx="27" cy="40"/>
            </a:xfrm>
            <a:custGeom>
              <a:avLst/>
              <a:gdLst>
                <a:gd name="T0" fmla="*/ 0 w 16"/>
                <a:gd name="T1" fmla="*/ 0 h 23"/>
                <a:gd name="T2" fmla="*/ 0 w 16"/>
                <a:gd name="T3" fmla="*/ 0 h 23"/>
                <a:gd name="T4" fmla="*/ 16 w 16"/>
                <a:gd name="T5" fmla="*/ 0 h 23"/>
                <a:gd name="T6" fmla="*/ 16 w 16"/>
                <a:gd name="T7" fmla="*/ 0 h 23"/>
                <a:gd name="T8" fmla="*/ 16 w 16"/>
                <a:gd name="T9" fmla="*/ 5 h 23"/>
                <a:gd name="T10" fmla="*/ 16 w 16"/>
                <a:gd name="T11" fmla="*/ 5 h 23"/>
                <a:gd name="T12" fmla="*/ 6 w 16"/>
                <a:gd name="T13" fmla="*/ 5 h 23"/>
                <a:gd name="T14" fmla="*/ 6 w 16"/>
                <a:gd name="T15" fmla="*/ 5 h 23"/>
                <a:gd name="T16" fmla="*/ 6 w 16"/>
                <a:gd name="T17" fmla="*/ 9 h 23"/>
                <a:gd name="T18" fmla="*/ 6 w 16"/>
                <a:gd name="T19" fmla="*/ 9 h 23"/>
                <a:gd name="T20" fmla="*/ 14 w 16"/>
                <a:gd name="T21" fmla="*/ 9 h 23"/>
                <a:gd name="T22" fmla="*/ 14 w 16"/>
                <a:gd name="T23" fmla="*/ 9 h 23"/>
                <a:gd name="T24" fmla="*/ 14 w 16"/>
                <a:gd name="T25" fmla="*/ 14 h 23"/>
                <a:gd name="T26" fmla="*/ 14 w 16"/>
                <a:gd name="T27" fmla="*/ 14 h 23"/>
                <a:gd name="T28" fmla="*/ 6 w 16"/>
                <a:gd name="T29" fmla="*/ 14 h 23"/>
                <a:gd name="T30" fmla="*/ 6 w 16"/>
                <a:gd name="T31" fmla="*/ 14 h 23"/>
                <a:gd name="T32" fmla="*/ 6 w 16"/>
                <a:gd name="T33" fmla="*/ 18 h 23"/>
                <a:gd name="T34" fmla="*/ 6 w 16"/>
                <a:gd name="T35" fmla="*/ 18 h 23"/>
                <a:gd name="T36" fmla="*/ 16 w 16"/>
                <a:gd name="T37" fmla="*/ 18 h 23"/>
                <a:gd name="T38" fmla="*/ 16 w 16"/>
                <a:gd name="T39" fmla="*/ 19 h 23"/>
                <a:gd name="T40" fmla="*/ 16 w 16"/>
                <a:gd name="T41" fmla="*/ 23 h 23"/>
                <a:gd name="T42" fmla="*/ 16 w 16"/>
                <a:gd name="T43" fmla="*/ 23 h 23"/>
                <a:gd name="T44" fmla="*/ 0 w 16"/>
                <a:gd name="T45" fmla="*/ 23 h 23"/>
                <a:gd name="T46" fmla="*/ 0 w 16"/>
                <a:gd name="T47" fmla="*/ 23 h 23"/>
                <a:gd name="T48" fmla="*/ 0 w 16"/>
                <a:gd name="T4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6" h="2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6" y="18"/>
                    <a:pt x="16" y="18"/>
                    <a:pt x="16" y="19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15" name="Freeform 41"/>
            <p:cNvSpPr>
              <a:spLocks noEditPoints="1"/>
            </p:cNvSpPr>
            <p:nvPr userDrawn="1"/>
          </p:nvSpPr>
          <p:spPr bwMode="auto">
            <a:xfrm>
              <a:off x="4042" y="4111"/>
              <a:ext cx="33" cy="40"/>
            </a:xfrm>
            <a:custGeom>
              <a:avLst/>
              <a:gdLst>
                <a:gd name="T0" fmla="*/ 12 w 19"/>
                <a:gd name="T1" fmla="*/ 23 h 23"/>
                <a:gd name="T2" fmla="*/ 12 w 19"/>
                <a:gd name="T3" fmla="*/ 23 h 23"/>
                <a:gd name="T4" fmla="*/ 8 w 19"/>
                <a:gd name="T5" fmla="*/ 15 h 23"/>
                <a:gd name="T6" fmla="*/ 6 w 19"/>
                <a:gd name="T7" fmla="*/ 15 h 23"/>
                <a:gd name="T8" fmla="*/ 6 w 19"/>
                <a:gd name="T9" fmla="*/ 15 h 23"/>
                <a:gd name="T10" fmla="*/ 6 w 19"/>
                <a:gd name="T11" fmla="*/ 23 h 23"/>
                <a:gd name="T12" fmla="*/ 6 w 19"/>
                <a:gd name="T13" fmla="*/ 23 h 23"/>
                <a:gd name="T14" fmla="*/ 0 w 19"/>
                <a:gd name="T15" fmla="*/ 23 h 23"/>
                <a:gd name="T16" fmla="*/ 0 w 19"/>
                <a:gd name="T17" fmla="*/ 23 h 23"/>
                <a:gd name="T18" fmla="*/ 0 w 19"/>
                <a:gd name="T19" fmla="*/ 0 h 23"/>
                <a:gd name="T20" fmla="*/ 0 w 19"/>
                <a:gd name="T21" fmla="*/ 0 h 23"/>
                <a:gd name="T22" fmla="*/ 10 w 19"/>
                <a:gd name="T23" fmla="*/ 0 h 23"/>
                <a:gd name="T24" fmla="*/ 18 w 19"/>
                <a:gd name="T25" fmla="*/ 8 h 23"/>
                <a:gd name="T26" fmla="*/ 14 w 19"/>
                <a:gd name="T27" fmla="*/ 14 h 23"/>
                <a:gd name="T28" fmla="*/ 18 w 19"/>
                <a:gd name="T29" fmla="*/ 23 h 23"/>
                <a:gd name="T30" fmla="*/ 18 w 19"/>
                <a:gd name="T31" fmla="*/ 23 h 23"/>
                <a:gd name="T32" fmla="*/ 12 w 19"/>
                <a:gd name="T33" fmla="*/ 23 h 23"/>
                <a:gd name="T34" fmla="*/ 12 w 19"/>
                <a:gd name="T35" fmla="*/ 8 h 23"/>
                <a:gd name="T36" fmla="*/ 9 w 19"/>
                <a:gd name="T37" fmla="*/ 5 h 23"/>
                <a:gd name="T38" fmla="*/ 6 w 19"/>
                <a:gd name="T39" fmla="*/ 5 h 23"/>
                <a:gd name="T40" fmla="*/ 6 w 19"/>
                <a:gd name="T41" fmla="*/ 5 h 23"/>
                <a:gd name="T42" fmla="*/ 6 w 19"/>
                <a:gd name="T43" fmla="*/ 10 h 23"/>
                <a:gd name="T44" fmla="*/ 6 w 19"/>
                <a:gd name="T45" fmla="*/ 10 h 23"/>
                <a:gd name="T46" fmla="*/ 9 w 19"/>
                <a:gd name="T47" fmla="*/ 10 h 23"/>
                <a:gd name="T48" fmla="*/ 12 w 19"/>
                <a:gd name="T49" fmla="*/ 8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9" h="23">
                  <a:moveTo>
                    <a:pt x="12" y="23"/>
                  </a:moveTo>
                  <a:cubicBezTo>
                    <a:pt x="12" y="23"/>
                    <a:pt x="12" y="23"/>
                    <a:pt x="12" y="23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5" y="0"/>
                    <a:pt x="18" y="3"/>
                    <a:pt x="18" y="8"/>
                  </a:cubicBezTo>
                  <a:cubicBezTo>
                    <a:pt x="18" y="10"/>
                    <a:pt x="17" y="13"/>
                    <a:pt x="14" y="14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9" y="23"/>
                    <a:pt x="18" y="23"/>
                    <a:pt x="18" y="23"/>
                  </a:cubicBezTo>
                  <a:lnTo>
                    <a:pt x="12" y="23"/>
                  </a:lnTo>
                  <a:close/>
                  <a:moveTo>
                    <a:pt x="12" y="8"/>
                  </a:moveTo>
                  <a:cubicBezTo>
                    <a:pt x="12" y="6"/>
                    <a:pt x="11" y="5"/>
                    <a:pt x="9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11" y="10"/>
                    <a:pt x="12" y="9"/>
                    <a:pt x="12" y="8"/>
                  </a:cubicBez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16" name="Freeform 42"/>
            <p:cNvSpPr>
              <a:spLocks/>
            </p:cNvSpPr>
            <p:nvPr userDrawn="1"/>
          </p:nvSpPr>
          <p:spPr bwMode="auto">
            <a:xfrm>
              <a:off x="4089" y="4111"/>
              <a:ext cx="32" cy="41"/>
            </a:xfrm>
            <a:custGeom>
              <a:avLst/>
              <a:gdLst>
                <a:gd name="T0" fmla="*/ 0 w 19"/>
                <a:gd name="T1" fmla="*/ 20 h 24"/>
                <a:gd name="T2" fmla="*/ 0 w 19"/>
                <a:gd name="T3" fmla="*/ 20 h 24"/>
                <a:gd name="T4" fmla="*/ 3 w 19"/>
                <a:gd name="T5" fmla="*/ 16 h 24"/>
                <a:gd name="T6" fmla="*/ 4 w 19"/>
                <a:gd name="T7" fmla="*/ 16 h 24"/>
                <a:gd name="T8" fmla="*/ 9 w 19"/>
                <a:gd name="T9" fmla="*/ 19 h 24"/>
                <a:gd name="T10" fmla="*/ 13 w 19"/>
                <a:gd name="T11" fmla="*/ 16 h 24"/>
                <a:gd name="T12" fmla="*/ 10 w 19"/>
                <a:gd name="T13" fmla="*/ 14 h 24"/>
                <a:gd name="T14" fmla="*/ 9 w 19"/>
                <a:gd name="T15" fmla="*/ 14 h 24"/>
                <a:gd name="T16" fmla="*/ 1 w 19"/>
                <a:gd name="T17" fmla="*/ 7 h 24"/>
                <a:gd name="T18" fmla="*/ 9 w 19"/>
                <a:gd name="T19" fmla="*/ 0 h 24"/>
                <a:gd name="T20" fmla="*/ 18 w 19"/>
                <a:gd name="T21" fmla="*/ 2 h 24"/>
                <a:gd name="T22" fmla="*/ 18 w 19"/>
                <a:gd name="T23" fmla="*/ 3 h 24"/>
                <a:gd name="T24" fmla="*/ 15 w 19"/>
                <a:gd name="T25" fmla="*/ 7 h 24"/>
                <a:gd name="T26" fmla="*/ 15 w 19"/>
                <a:gd name="T27" fmla="*/ 7 h 24"/>
                <a:gd name="T28" fmla="*/ 10 w 19"/>
                <a:gd name="T29" fmla="*/ 5 h 24"/>
                <a:gd name="T30" fmla="*/ 7 w 19"/>
                <a:gd name="T31" fmla="*/ 7 h 24"/>
                <a:gd name="T32" fmla="*/ 10 w 19"/>
                <a:gd name="T33" fmla="*/ 9 h 24"/>
                <a:gd name="T34" fmla="*/ 11 w 19"/>
                <a:gd name="T35" fmla="*/ 9 h 24"/>
                <a:gd name="T36" fmla="*/ 19 w 19"/>
                <a:gd name="T37" fmla="*/ 16 h 24"/>
                <a:gd name="T38" fmla="*/ 9 w 19"/>
                <a:gd name="T39" fmla="*/ 24 h 24"/>
                <a:gd name="T40" fmla="*/ 0 w 19"/>
                <a:gd name="T41" fmla="*/ 2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9" h="24"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6"/>
                    <a:pt x="3" y="16"/>
                    <a:pt x="4" y="16"/>
                  </a:cubicBezTo>
                  <a:cubicBezTo>
                    <a:pt x="5" y="17"/>
                    <a:pt x="7" y="19"/>
                    <a:pt x="9" y="19"/>
                  </a:cubicBezTo>
                  <a:cubicBezTo>
                    <a:pt x="12" y="19"/>
                    <a:pt x="13" y="18"/>
                    <a:pt x="13" y="16"/>
                  </a:cubicBezTo>
                  <a:cubicBezTo>
                    <a:pt x="13" y="15"/>
                    <a:pt x="12" y="15"/>
                    <a:pt x="10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4" y="14"/>
                    <a:pt x="1" y="11"/>
                    <a:pt x="1" y="7"/>
                  </a:cubicBezTo>
                  <a:cubicBezTo>
                    <a:pt x="1" y="3"/>
                    <a:pt x="4" y="0"/>
                    <a:pt x="9" y="0"/>
                  </a:cubicBezTo>
                  <a:cubicBezTo>
                    <a:pt x="13" y="0"/>
                    <a:pt x="16" y="1"/>
                    <a:pt x="18" y="2"/>
                  </a:cubicBezTo>
                  <a:cubicBezTo>
                    <a:pt x="18" y="2"/>
                    <a:pt x="18" y="3"/>
                    <a:pt x="18" y="3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3" y="6"/>
                    <a:pt x="11" y="5"/>
                    <a:pt x="10" y="5"/>
                  </a:cubicBezTo>
                  <a:cubicBezTo>
                    <a:pt x="8" y="5"/>
                    <a:pt x="7" y="6"/>
                    <a:pt x="7" y="7"/>
                  </a:cubicBezTo>
                  <a:cubicBezTo>
                    <a:pt x="7" y="8"/>
                    <a:pt x="8" y="8"/>
                    <a:pt x="10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6" y="10"/>
                    <a:pt x="19" y="12"/>
                    <a:pt x="19" y="16"/>
                  </a:cubicBezTo>
                  <a:cubicBezTo>
                    <a:pt x="19" y="21"/>
                    <a:pt x="16" y="24"/>
                    <a:pt x="9" y="24"/>
                  </a:cubicBezTo>
                  <a:cubicBezTo>
                    <a:pt x="6" y="24"/>
                    <a:pt x="2" y="22"/>
                    <a:pt x="0" y="20"/>
                  </a:cubicBez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17" name="Freeform 43"/>
            <p:cNvSpPr>
              <a:spLocks/>
            </p:cNvSpPr>
            <p:nvPr userDrawn="1"/>
          </p:nvSpPr>
          <p:spPr bwMode="auto">
            <a:xfrm>
              <a:off x="4136" y="4111"/>
              <a:ext cx="11" cy="40"/>
            </a:xfrm>
            <a:custGeom>
              <a:avLst/>
              <a:gdLst>
                <a:gd name="T0" fmla="*/ 0 w 6"/>
                <a:gd name="T1" fmla="*/ 0 h 23"/>
                <a:gd name="T2" fmla="*/ 1 w 6"/>
                <a:gd name="T3" fmla="*/ 0 h 23"/>
                <a:gd name="T4" fmla="*/ 6 w 6"/>
                <a:gd name="T5" fmla="*/ 0 h 23"/>
                <a:gd name="T6" fmla="*/ 6 w 6"/>
                <a:gd name="T7" fmla="*/ 0 h 23"/>
                <a:gd name="T8" fmla="*/ 6 w 6"/>
                <a:gd name="T9" fmla="*/ 23 h 23"/>
                <a:gd name="T10" fmla="*/ 6 w 6"/>
                <a:gd name="T11" fmla="*/ 23 h 23"/>
                <a:gd name="T12" fmla="*/ 1 w 6"/>
                <a:gd name="T13" fmla="*/ 23 h 23"/>
                <a:gd name="T14" fmla="*/ 0 w 6"/>
                <a:gd name="T15" fmla="*/ 23 h 23"/>
                <a:gd name="T16" fmla="*/ 0 w 6"/>
                <a:gd name="T17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23">
                  <a:moveTo>
                    <a:pt x="0" y="0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1" y="23"/>
                    <a:pt x="0" y="23"/>
                    <a:pt x="0" y="2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18" name="Freeform 44"/>
            <p:cNvSpPr>
              <a:spLocks/>
            </p:cNvSpPr>
            <p:nvPr userDrawn="1"/>
          </p:nvSpPr>
          <p:spPr bwMode="auto">
            <a:xfrm>
              <a:off x="4164" y="4111"/>
              <a:ext cx="31" cy="40"/>
            </a:xfrm>
            <a:custGeom>
              <a:avLst/>
              <a:gdLst>
                <a:gd name="T0" fmla="*/ 6 w 18"/>
                <a:gd name="T1" fmla="*/ 23 h 23"/>
                <a:gd name="T2" fmla="*/ 6 w 18"/>
                <a:gd name="T3" fmla="*/ 23 h 23"/>
                <a:gd name="T4" fmla="*/ 6 w 18"/>
                <a:gd name="T5" fmla="*/ 23 h 23"/>
                <a:gd name="T6" fmla="*/ 6 w 18"/>
                <a:gd name="T7" fmla="*/ 23 h 23"/>
                <a:gd name="T8" fmla="*/ 6 w 18"/>
                <a:gd name="T9" fmla="*/ 23 h 23"/>
                <a:gd name="T10" fmla="*/ 6 w 18"/>
                <a:gd name="T11" fmla="*/ 6 h 23"/>
                <a:gd name="T12" fmla="*/ 6 w 18"/>
                <a:gd name="T13" fmla="*/ 5 h 23"/>
                <a:gd name="T14" fmla="*/ 6 w 18"/>
                <a:gd name="T15" fmla="*/ 5 h 23"/>
                <a:gd name="T16" fmla="*/ 0 w 18"/>
                <a:gd name="T17" fmla="*/ 5 h 23"/>
                <a:gd name="T18" fmla="*/ 0 w 18"/>
                <a:gd name="T19" fmla="*/ 5 h 23"/>
                <a:gd name="T20" fmla="*/ 0 w 18"/>
                <a:gd name="T21" fmla="*/ 5 h 23"/>
                <a:gd name="T22" fmla="*/ 0 w 18"/>
                <a:gd name="T23" fmla="*/ 5 h 23"/>
                <a:gd name="T24" fmla="*/ 0 w 18"/>
                <a:gd name="T25" fmla="*/ 5 h 23"/>
                <a:gd name="T26" fmla="*/ 0 w 18"/>
                <a:gd name="T27" fmla="*/ 5 h 23"/>
                <a:gd name="T28" fmla="*/ 0 w 18"/>
                <a:gd name="T29" fmla="*/ 0 h 23"/>
                <a:gd name="T30" fmla="*/ 0 w 18"/>
                <a:gd name="T31" fmla="*/ 0 h 23"/>
                <a:gd name="T32" fmla="*/ 0 w 18"/>
                <a:gd name="T33" fmla="*/ 0 h 23"/>
                <a:gd name="T34" fmla="*/ 18 w 18"/>
                <a:gd name="T35" fmla="*/ 0 h 23"/>
                <a:gd name="T36" fmla="*/ 18 w 18"/>
                <a:gd name="T37" fmla="*/ 0 h 23"/>
                <a:gd name="T38" fmla="*/ 18 w 18"/>
                <a:gd name="T39" fmla="*/ 0 h 23"/>
                <a:gd name="T40" fmla="*/ 18 w 18"/>
                <a:gd name="T41" fmla="*/ 0 h 23"/>
                <a:gd name="T42" fmla="*/ 18 w 18"/>
                <a:gd name="T43" fmla="*/ 5 h 23"/>
                <a:gd name="T44" fmla="*/ 18 w 18"/>
                <a:gd name="T45" fmla="*/ 5 h 23"/>
                <a:gd name="T46" fmla="*/ 18 w 18"/>
                <a:gd name="T47" fmla="*/ 5 h 23"/>
                <a:gd name="T48" fmla="*/ 18 w 18"/>
                <a:gd name="T49" fmla="*/ 5 h 23"/>
                <a:gd name="T50" fmla="*/ 12 w 18"/>
                <a:gd name="T51" fmla="*/ 5 h 23"/>
                <a:gd name="T52" fmla="*/ 12 w 18"/>
                <a:gd name="T53" fmla="*/ 5 h 23"/>
                <a:gd name="T54" fmla="*/ 12 w 18"/>
                <a:gd name="T55" fmla="*/ 6 h 23"/>
                <a:gd name="T56" fmla="*/ 12 w 18"/>
                <a:gd name="T57" fmla="*/ 6 h 23"/>
                <a:gd name="T58" fmla="*/ 12 w 18"/>
                <a:gd name="T59" fmla="*/ 23 h 23"/>
                <a:gd name="T60" fmla="*/ 12 w 18"/>
                <a:gd name="T61" fmla="*/ 23 h 23"/>
                <a:gd name="T62" fmla="*/ 12 w 18"/>
                <a:gd name="T63" fmla="*/ 23 h 23"/>
                <a:gd name="T64" fmla="*/ 11 w 18"/>
                <a:gd name="T65" fmla="*/ 23 h 23"/>
                <a:gd name="T66" fmla="*/ 6 w 18"/>
                <a:gd name="T67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8" h="23">
                  <a:moveTo>
                    <a:pt x="6" y="23"/>
                  </a:moveTo>
                  <a:cubicBezTo>
                    <a:pt x="6" y="23"/>
                    <a:pt x="6" y="23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6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5"/>
                    <a:pt x="12" y="6"/>
                    <a:pt x="12" y="6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2" y="23"/>
                    <a:pt x="11" y="23"/>
                    <a:pt x="11" y="23"/>
                  </a:cubicBezTo>
                  <a:lnTo>
                    <a:pt x="6" y="23"/>
                  </a:ln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19" name="Freeform 45"/>
            <p:cNvSpPr>
              <a:spLocks/>
            </p:cNvSpPr>
            <p:nvPr userDrawn="1"/>
          </p:nvSpPr>
          <p:spPr bwMode="auto">
            <a:xfrm>
              <a:off x="4206" y="4111"/>
              <a:ext cx="35" cy="40"/>
            </a:xfrm>
            <a:custGeom>
              <a:avLst/>
              <a:gdLst>
                <a:gd name="T0" fmla="*/ 8 w 20"/>
                <a:gd name="T1" fmla="*/ 23 h 23"/>
                <a:gd name="T2" fmla="*/ 7 w 20"/>
                <a:gd name="T3" fmla="*/ 23 h 23"/>
                <a:gd name="T4" fmla="*/ 7 w 20"/>
                <a:gd name="T5" fmla="*/ 14 h 23"/>
                <a:gd name="T6" fmla="*/ 0 w 20"/>
                <a:gd name="T7" fmla="*/ 1 h 23"/>
                <a:gd name="T8" fmla="*/ 1 w 20"/>
                <a:gd name="T9" fmla="*/ 0 h 23"/>
                <a:gd name="T10" fmla="*/ 6 w 20"/>
                <a:gd name="T11" fmla="*/ 0 h 23"/>
                <a:gd name="T12" fmla="*/ 7 w 20"/>
                <a:gd name="T13" fmla="*/ 0 h 23"/>
                <a:gd name="T14" fmla="*/ 10 w 20"/>
                <a:gd name="T15" fmla="*/ 8 h 23"/>
                <a:gd name="T16" fmla="*/ 11 w 20"/>
                <a:gd name="T17" fmla="*/ 8 h 23"/>
                <a:gd name="T18" fmla="*/ 14 w 20"/>
                <a:gd name="T19" fmla="*/ 0 h 23"/>
                <a:gd name="T20" fmla="*/ 15 w 20"/>
                <a:gd name="T21" fmla="*/ 0 h 23"/>
                <a:gd name="T22" fmla="*/ 20 w 20"/>
                <a:gd name="T23" fmla="*/ 0 h 23"/>
                <a:gd name="T24" fmla="*/ 20 w 20"/>
                <a:gd name="T25" fmla="*/ 1 h 23"/>
                <a:gd name="T26" fmla="*/ 13 w 20"/>
                <a:gd name="T27" fmla="*/ 14 h 23"/>
                <a:gd name="T28" fmla="*/ 13 w 20"/>
                <a:gd name="T29" fmla="*/ 23 h 23"/>
                <a:gd name="T30" fmla="*/ 13 w 20"/>
                <a:gd name="T31" fmla="*/ 23 h 23"/>
                <a:gd name="T32" fmla="*/ 8 w 20"/>
                <a:gd name="T33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" h="23">
                  <a:moveTo>
                    <a:pt x="8" y="23"/>
                  </a:moveTo>
                  <a:cubicBezTo>
                    <a:pt x="8" y="23"/>
                    <a:pt x="7" y="23"/>
                    <a:pt x="7" y="23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7" y="0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5" y="0"/>
                    <a:pt x="15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0" y="0"/>
                    <a:pt x="20" y="0"/>
                    <a:pt x="20" y="1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3" y="23"/>
                    <a:pt x="13" y="23"/>
                    <a:pt x="13" y="23"/>
                  </a:cubicBezTo>
                  <a:cubicBezTo>
                    <a:pt x="13" y="23"/>
                    <a:pt x="13" y="23"/>
                    <a:pt x="13" y="23"/>
                  </a:cubicBezTo>
                  <a:lnTo>
                    <a:pt x="8" y="23"/>
                  </a:ln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20" name="Freeform 46"/>
            <p:cNvSpPr>
              <a:spLocks noEditPoints="1"/>
            </p:cNvSpPr>
            <p:nvPr userDrawn="1"/>
          </p:nvSpPr>
          <p:spPr bwMode="auto">
            <a:xfrm>
              <a:off x="3692" y="4194"/>
              <a:ext cx="26" cy="39"/>
            </a:xfrm>
            <a:custGeom>
              <a:avLst/>
              <a:gdLst>
                <a:gd name="T0" fmla="*/ 0 w 15"/>
                <a:gd name="T1" fmla="*/ 0 h 23"/>
                <a:gd name="T2" fmla="*/ 0 w 15"/>
                <a:gd name="T3" fmla="*/ 0 h 23"/>
                <a:gd name="T4" fmla="*/ 7 w 15"/>
                <a:gd name="T5" fmla="*/ 0 h 23"/>
                <a:gd name="T6" fmla="*/ 15 w 15"/>
                <a:gd name="T7" fmla="*/ 5 h 23"/>
                <a:gd name="T8" fmla="*/ 15 w 15"/>
                <a:gd name="T9" fmla="*/ 12 h 23"/>
                <a:gd name="T10" fmla="*/ 15 w 15"/>
                <a:gd name="T11" fmla="*/ 19 h 23"/>
                <a:gd name="T12" fmla="*/ 7 w 15"/>
                <a:gd name="T13" fmla="*/ 23 h 23"/>
                <a:gd name="T14" fmla="*/ 0 w 15"/>
                <a:gd name="T15" fmla="*/ 23 h 23"/>
                <a:gd name="T16" fmla="*/ 0 w 15"/>
                <a:gd name="T17" fmla="*/ 23 h 23"/>
                <a:gd name="T18" fmla="*/ 0 w 15"/>
                <a:gd name="T19" fmla="*/ 0 h 23"/>
                <a:gd name="T20" fmla="*/ 2 w 15"/>
                <a:gd name="T21" fmla="*/ 21 h 23"/>
                <a:gd name="T22" fmla="*/ 7 w 15"/>
                <a:gd name="T23" fmla="*/ 21 h 23"/>
                <a:gd name="T24" fmla="*/ 13 w 15"/>
                <a:gd name="T25" fmla="*/ 18 h 23"/>
                <a:gd name="T26" fmla="*/ 14 w 15"/>
                <a:gd name="T27" fmla="*/ 12 h 23"/>
                <a:gd name="T28" fmla="*/ 13 w 15"/>
                <a:gd name="T29" fmla="*/ 5 h 23"/>
                <a:gd name="T30" fmla="*/ 7 w 15"/>
                <a:gd name="T31" fmla="*/ 2 h 23"/>
                <a:gd name="T32" fmla="*/ 2 w 15"/>
                <a:gd name="T33" fmla="*/ 2 h 23"/>
                <a:gd name="T34" fmla="*/ 2 w 15"/>
                <a:gd name="T35" fmla="*/ 2 h 23"/>
                <a:gd name="T36" fmla="*/ 2 w 15"/>
                <a:gd name="T37" fmla="*/ 21 h 23"/>
                <a:gd name="T38" fmla="*/ 2 w 15"/>
                <a:gd name="T39" fmla="*/ 2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" h="2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11" y="0"/>
                    <a:pt x="14" y="2"/>
                    <a:pt x="15" y="5"/>
                  </a:cubicBezTo>
                  <a:cubicBezTo>
                    <a:pt x="15" y="6"/>
                    <a:pt x="15" y="8"/>
                    <a:pt x="15" y="12"/>
                  </a:cubicBezTo>
                  <a:cubicBezTo>
                    <a:pt x="15" y="16"/>
                    <a:pt x="15" y="17"/>
                    <a:pt x="15" y="19"/>
                  </a:cubicBezTo>
                  <a:cubicBezTo>
                    <a:pt x="14" y="22"/>
                    <a:pt x="11" y="23"/>
                    <a:pt x="7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lnTo>
                    <a:pt x="0" y="0"/>
                  </a:lnTo>
                  <a:close/>
                  <a:moveTo>
                    <a:pt x="2" y="21"/>
                  </a:moveTo>
                  <a:cubicBezTo>
                    <a:pt x="7" y="21"/>
                    <a:pt x="7" y="21"/>
                    <a:pt x="7" y="21"/>
                  </a:cubicBezTo>
                  <a:cubicBezTo>
                    <a:pt x="10" y="21"/>
                    <a:pt x="12" y="20"/>
                    <a:pt x="13" y="18"/>
                  </a:cubicBezTo>
                  <a:cubicBezTo>
                    <a:pt x="13" y="17"/>
                    <a:pt x="14" y="16"/>
                    <a:pt x="14" y="12"/>
                  </a:cubicBezTo>
                  <a:cubicBezTo>
                    <a:pt x="14" y="8"/>
                    <a:pt x="13" y="7"/>
                    <a:pt x="13" y="5"/>
                  </a:cubicBezTo>
                  <a:cubicBezTo>
                    <a:pt x="12" y="3"/>
                    <a:pt x="10" y="2"/>
                    <a:pt x="7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2" y="21"/>
                    <a:pt x="2" y="21"/>
                    <a:pt x="2" y="21"/>
                  </a:cubicBez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21" name="Freeform 47"/>
            <p:cNvSpPr>
              <a:spLocks/>
            </p:cNvSpPr>
            <p:nvPr userDrawn="1"/>
          </p:nvSpPr>
          <p:spPr bwMode="auto">
            <a:xfrm>
              <a:off x="3740" y="4194"/>
              <a:ext cx="24" cy="39"/>
            </a:xfrm>
            <a:custGeom>
              <a:avLst/>
              <a:gdLst>
                <a:gd name="T0" fmla="*/ 0 w 14"/>
                <a:gd name="T1" fmla="*/ 0 h 23"/>
                <a:gd name="T2" fmla="*/ 0 w 14"/>
                <a:gd name="T3" fmla="*/ 0 h 23"/>
                <a:gd name="T4" fmla="*/ 13 w 14"/>
                <a:gd name="T5" fmla="*/ 0 h 23"/>
                <a:gd name="T6" fmla="*/ 14 w 14"/>
                <a:gd name="T7" fmla="*/ 0 h 23"/>
                <a:gd name="T8" fmla="*/ 14 w 14"/>
                <a:gd name="T9" fmla="*/ 2 h 23"/>
                <a:gd name="T10" fmla="*/ 13 w 14"/>
                <a:gd name="T11" fmla="*/ 2 h 23"/>
                <a:gd name="T12" fmla="*/ 2 w 14"/>
                <a:gd name="T13" fmla="*/ 2 h 23"/>
                <a:gd name="T14" fmla="*/ 2 w 14"/>
                <a:gd name="T15" fmla="*/ 2 h 23"/>
                <a:gd name="T16" fmla="*/ 2 w 14"/>
                <a:gd name="T17" fmla="*/ 10 h 23"/>
                <a:gd name="T18" fmla="*/ 2 w 14"/>
                <a:gd name="T19" fmla="*/ 11 h 23"/>
                <a:gd name="T20" fmla="*/ 12 w 14"/>
                <a:gd name="T21" fmla="*/ 11 h 23"/>
                <a:gd name="T22" fmla="*/ 12 w 14"/>
                <a:gd name="T23" fmla="*/ 11 h 23"/>
                <a:gd name="T24" fmla="*/ 12 w 14"/>
                <a:gd name="T25" fmla="*/ 12 h 23"/>
                <a:gd name="T26" fmla="*/ 12 w 14"/>
                <a:gd name="T27" fmla="*/ 12 h 23"/>
                <a:gd name="T28" fmla="*/ 2 w 14"/>
                <a:gd name="T29" fmla="*/ 12 h 23"/>
                <a:gd name="T30" fmla="*/ 2 w 14"/>
                <a:gd name="T31" fmla="*/ 13 h 23"/>
                <a:gd name="T32" fmla="*/ 2 w 14"/>
                <a:gd name="T33" fmla="*/ 21 h 23"/>
                <a:gd name="T34" fmla="*/ 2 w 14"/>
                <a:gd name="T35" fmla="*/ 21 h 23"/>
                <a:gd name="T36" fmla="*/ 13 w 14"/>
                <a:gd name="T37" fmla="*/ 21 h 23"/>
                <a:gd name="T38" fmla="*/ 14 w 14"/>
                <a:gd name="T39" fmla="*/ 22 h 23"/>
                <a:gd name="T40" fmla="*/ 14 w 14"/>
                <a:gd name="T41" fmla="*/ 23 h 23"/>
                <a:gd name="T42" fmla="*/ 13 w 14"/>
                <a:gd name="T43" fmla="*/ 23 h 23"/>
                <a:gd name="T44" fmla="*/ 0 w 14"/>
                <a:gd name="T45" fmla="*/ 23 h 23"/>
                <a:gd name="T46" fmla="*/ 0 w 14"/>
                <a:gd name="T47" fmla="*/ 23 h 23"/>
                <a:gd name="T48" fmla="*/ 0 w 14"/>
                <a:gd name="T4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" h="2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4" y="2"/>
                    <a:pt x="14" y="2"/>
                    <a:pt x="13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2" y="12"/>
                    <a:pt x="2" y="13"/>
                    <a:pt x="2" y="13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4" y="21"/>
                    <a:pt x="14" y="22"/>
                    <a:pt x="14" y="22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14" y="23"/>
                    <a:pt x="14" y="23"/>
                    <a:pt x="13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22" name="Freeform 48"/>
            <p:cNvSpPr>
              <a:spLocks/>
            </p:cNvSpPr>
            <p:nvPr userDrawn="1"/>
          </p:nvSpPr>
          <p:spPr bwMode="auto">
            <a:xfrm>
              <a:off x="3783" y="4194"/>
              <a:ext cx="27" cy="39"/>
            </a:xfrm>
            <a:custGeom>
              <a:avLst/>
              <a:gdLst>
                <a:gd name="T0" fmla="*/ 0 w 16"/>
                <a:gd name="T1" fmla="*/ 0 h 23"/>
                <a:gd name="T2" fmla="*/ 1 w 16"/>
                <a:gd name="T3" fmla="*/ 0 h 23"/>
                <a:gd name="T4" fmla="*/ 2 w 16"/>
                <a:gd name="T5" fmla="*/ 0 h 23"/>
                <a:gd name="T6" fmla="*/ 3 w 16"/>
                <a:gd name="T7" fmla="*/ 0 h 23"/>
                <a:gd name="T8" fmla="*/ 14 w 16"/>
                <a:gd name="T9" fmla="*/ 20 h 23"/>
                <a:gd name="T10" fmla="*/ 14 w 16"/>
                <a:gd name="T11" fmla="*/ 20 h 23"/>
                <a:gd name="T12" fmla="*/ 14 w 16"/>
                <a:gd name="T13" fmla="*/ 0 h 23"/>
                <a:gd name="T14" fmla="*/ 15 w 16"/>
                <a:gd name="T15" fmla="*/ 0 h 23"/>
                <a:gd name="T16" fmla="*/ 16 w 16"/>
                <a:gd name="T17" fmla="*/ 0 h 23"/>
                <a:gd name="T18" fmla="*/ 16 w 16"/>
                <a:gd name="T19" fmla="*/ 0 h 23"/>
                <a:gd name="T20" fmla="*/ 16 w 16"/>
                <a:gd name="T21" fmla="*/ 23 h 23"/>
                <a:gd name="T22" fmla="*/ 16 w 16"/>
                <a:gd name="T23" fmla="*/ 23 h 23"/>
                <a:gd name="T24" fmla="*/ 15 w 16"/>
                <a:gd name="T25" fmla="*/ 23 h 23"/>
                <a:gd name="T26" fmla="*/ 14 w 16"/>
                <a:gd name="T27" fmla="*/ 23 h 23"/>
                <a:gd name="T28" fmla="*/ 3 w 16"/>
                <a:gd name="T29" fmla="*/ 4 h 23"/>
                <a:gd name="T30" fmla="*/ 2 w 16"/>
                <a:gd name="T31" fmla="*/ 4 h 23"/>
                <a:gd name="T32" fmla="*/ 2 w 16"/>
                <a:gd name="T33" fmla="*/ 23 h 23"/>
                <a:gd name="T34" fmla="*/ 2 w 16"/>
                <a:gd name="T35" fmla="*/ 23 h 23"/>
                <a:gd name="T36" fmla="*/ 1 w 16"/>
                <a:gd name="T37" fmla="*/ 23 h 23"/>
                <a:gd name="T38" fmla="*/ 0 w 16"/>
                <a:gd name="T39" fmla="*/ 23 h 23"/>
                <a:gd name="T40" fmla="*/ 0 w 16"/>
                <a:gd name="T4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" h="23">
                  <a:moveTo>
                    <a:pt x="0" y="0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3" y="0"/>
                    <a:pt x="3" y="0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4" y="0"/>
                    <a:pt x="15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1" y="23"/>
                    <a:pt x="0" y="23"/>
                    <a:pt x="0" y="2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23" name="Freeform 49"/>
            <p:cNvSpPr>
              <a:spLocks/>
            </p:cNvSpPr>
            <p:nvPr userDrawn="1"/>
          </p:nvSpPr>
          <p:spPr bwMode="auto">
            <a:xfrm>
              <a:off x="3832" y="4194"/>
              <a:ext cx="35" cy="39"/>
            </a:xfrm>
            <a:custGeom>
              <a:avLst/>
              <a:gdLst>
                <a:gd name="T0" fmla="*/ 0 w 20"/>
                <a:gd name="T1" fmla="*/ 0 h 23"/>
                <a:gd name="T2" fmla="*/ 1 w 20"/>
                <a:gd name="T3" fmla="*/ 0 h 23"/>
                <a:gd name="T4" fmla="*/ 2 w 20"/>
                <a:gd name="T5" fmla="*/ 0 h 23"/>
                <a:gd name="T6" fmla="*/ 3 w 20"/>
                <a:gd name="T7" fmla="*/ 0 h 23"/>
                <a:gd name="T8" fmla="*/ 10 w 20"/>
                <a:gd name="T9" fmla="*/ 17 h 23"/>
                <a:gd name="T10" fmla="*/ 10 w 20"/>
                <a:gd name="T11" fmla="*/ 17 h 23"/>
                <a:gd name="T12" fmla="*/ 18 w 20"/>
                <a:gd name="T13" fmla="*/ 0 h 23"/>
                <a:gd name="T14" fmla="*/ 18 w 20"/>
                <a:gd name="T15" fmla="*/ 0 h 23"/>
                <a:gd name="T16" fmla="*/ 19 w 20"/>
                <a:gd name="T17" fmla="*/ 0 h 23"/>
                <a:gd name="T18" fmla="*/ 20 w 20"/>
                <a:gd name="T19" fmla="*/ 0 h 23"/>
                <a:gd name="T20" fmla="*/ 20 w 20"/>
                <a:gd name="T21" fmla="*/ 23 h 23"/>
                <a:gd name="T22" fmla="*/ 19 w 20"/>
                <a:gd name="T23" fmla="*/ 23 h 23"/>
                <a:gd name="T24" fmla="*/ 18 w 20"/>
                <a:gd name="T25" fmla="*/ 23 h 23"/>
                <a:gd name="T26" fmla="*/ 18 w 20"/>
                <a:gd name="T27" fmla="*/ 23 h 23"/>
                <a:gd name="T28" fmla="*/ 18 w 20"/>
                <a:gd name="T29" fmla="*/ 5 h 23"/>
                <a:gd name="T30" fmla="*/ 18 w 20"/>
                <a:gd name="T31" fmla="*/ 5 h 23"/>
                <a:gd name="T32" fmla="*/ 11 w 20"/>
                <a:gd name="T33" fmla="*/ 20 h 23"/>
                <a:gd name="T34" fmla="*/ 10 w 20"/>
                <a:gd name="T35" fmla="*/ 20 h 23"/>
                <a:gd name="T36" fmla="*/ 10 w 20"/>
                <a:gd name="T37" fmla="*/ 20 h 23"/>
                <a:gd name="T38" fmla="*/ 9 w 20"/>
                <a:gd name="T39" fmla="*/ 20 h 23"/>
                <a:gd name="T40" fmla="*/ 2 w 20"/>
                <a:gd name="T41" fmla="*/ 5 h 23"/>
                <a:gd name="T42" fmla="*/ 2 w 20"/>
                <a:gd name="T43" fmla="*/ 5 h 23"/>
                <a:gd name="T44" fmla="*/ 2 w 20"/>
                <a:gd name="T45" fmla="*/ 23 h 23"/>
                <a:gd name="T46" fmla="*/ 2 w 20"/>
                <a:gd name="T47" fmla="*/ 23 h 23"/>
                <a:gd name="T48" fmla="*/ 1 w 20"/>
                <a:gd name="T49" fmla="*/ 23 h 23"/>
                <a:gd name="T50" fmla="*/ 0 w 20"/>
                <a:gd name="T51" fmla="*/ 23 h 23"/>
                <a:gd name="T52" fmla="*/ 0 w 20"/>
                <a:gd name="T53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0" h="23">
                  <a:moveTo>
                    <a:pt x="0" y="0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3" y="0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20" y="23"/>
                    <a:pt x="20" y="23"/>
                    <a:pt x="19" y="23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1" y="20"/>
                    <a:pt x="11" y="20"/>
                    <a:pt x="10" y="20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1" y="23"/>
                    <a:pt x="0" y="23"/>
                    <a:pt x="0" y="2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24" name="Freeform 50"/>
            <p:cNvSpPr>
              <a:spLocks noEditPoints="1"/>
            </p:cNvSpPr>
            <p:nvPr userDrawn="1"/>
          </p:nvSpPr>
          <p:spPr bwMode="auto">
            <a:xfrm>
              <a:off x="3885" y="4194"/>
              <a:ext cx="31" cy="39"/>
            </a:xfrm>
            <a:custGeom>
              <a:avLst/>
              <a:gdLst>
                <a:gd name="T0" fmla="*/ 8 w 18"/>
                <a:gd name="T1" fmla="*/ 0 h 23"/>
                <a:gd name="T2" fmla="*/ 8 w 18"/>
                <a:gd name="T3" fmla="*/ 0 h 23"/>
                <a:gd name="T4" fmla="*/ 9 w 18"/>
                <a:gd name="T5" fmla="*/ 0 h 23"/>
                <a:gd name="T6" fmla="*/ 10 w 18"/>
                <a:gd name="T7" fmla="*/ 0 h 23"/>
                <a:gd name="T8" fmla="*/ 18 w 18"/>
                <a:gd name="T9" fmla="*/ 23 h 23"/>
                <a:gd name="T10" fmla="*/ 18 w 18"/>
                <a:gd name="T11" fmla="*/ 23 h 23"/>
                <a:gd name="T12" fmla="*/ 16 w 18"/>
                <a:gd name="T13" fmla="*/ 23 h 23"/>
                <a:gd name="T14" fmla="*/ 16 w 18"/>
                <a:gd name="T15" fmla="*/ 23 h 23"/>
                <a:gd name="T16" fmla="*/ 14 w 18"/>
                <a:gd name="T17" fmla="*/ 17 h 23"/>
                <a:gd name="T18" fmla="*/ 4 w 18"/>
                <a:gd name="T19" fmla="*/ 17 h 23"/>
                <a:gd name="T20" fmla="*/ 2 w 18"/>
                <a:gd name="T21" fmla="*/ 23 h 23"/>
                <a:gd name="T22" fmla="*/ 1 w 18"/>
                <a:gd name="T23" fmla="*/ 23 h 23"/>
                <a:gd name="T24" fmla="*/ 0 w 18"/>
                <a:gd name="T25" fmla="*/ 23 h 23"/>
                <a:gd name="T26" fmla="*/ 0 w 18"/>
                <a:gd name="T27" fmla="*/ 23 h 23"/>
                <a:gd name="T28" fmla="*/ 8 w 18"/>
                <a:gd name="T29" fmla="*/ 0 h 23"/>
                <a:gd name="T30" fmla="*/ 13 w 18"/>
                <a:gd name="T31" fmla="*/ 15 h 23"/>
                <a:gd name="T32" fmla="*/ 9 w 18"/>
                <a:gd name="T33" fmla="*/ 3 h 23"/>
                <a:gd name="T34" fmla="*/ 9 w 18"/>
                <a:gd name="T35" fmla="*/ 3 h 23"/>
                <a:gd name="T36" fmla="*/ 4 w 18"/>
                <a:gd name="T37" fmla="*/ 15 h 23"/>
                <a:gd name="T38" fmla="*/ 13 w 18"/>
                <a:gd name="T39" fmla="*/ 15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" h="23">
                  <a:moveTo>
                    <a:pt x="8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2" y="23"/>
                    <a:pt x="1" y="23"/>
                    <a:pt x="1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lnTo>
                    <a:pt x="8" y="0"/>
                  </a:lnTo>
                  <a:close/>
                  <a:moveTo>
                    <a:pt x="13" y="15"/>
                  </a:move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4" y="15"/>
                    <a:pt x="4" y="15"/>
                    <a:pt x="4" y="15"/>
                  </a:cubicBezTo>
                  <a:lnTo>
                    <a:pt x="13" y="15"/>
                  </a:ln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25" name="Freeform 51"/>
            <p:cNvSpPr>
              <a:spLocks noEditPoints="1"/>
            </p:cNvSpPr>
            <p:nvPr userDrawn="1"/>
          </p:nvSpPr>
          <p:spPr bwMode="auto">
            <a:xfrm>
              <a:off x="3935" y="4194"/>
              <a:ext cx="27" cy="39"/>
            </a:xfrm>
            <a:custGeom>
              <a:avLst/>
              <a:gdLst>
                <a:gd name="T0" fmla="*/ 14 w 16"/>
                <a:gd name="T1" fmla="*/ 23 h 23"/>
                <a:gd name="T2" fmla="*/ 13 w 16"/>
                <a:gd name="T3" fmla="*/ 23 h 23"/>
                <a:gd name="T4" fmla="*/ 8 w 16"/>
                <a:gd name="T5" fmla="*/ 13 h 23"/>
                <a:gd name="T6" fmla="*/ 8 w 16"/>
                <a:gd name="T7" fmla="*/ 13 h 23"/>
                <a:gd name="T8" fmla="*/ 2 w 16"/>
                <a:gd name="T9" fmla="*/ 13 h 23"/>
                <a:gd name="T10" fmla="*/ 2 w 16"/>
                <a:gd name="T11" fmla="*/ 13 h 23"/>
                <a:gd name="T12" fmla="*/ 2 w 16"/>
                <a:gd name="T13" fmla="*/ 23 h 23"/>
                <a:gd name="T14" fmla="*/ 2 w 16"/>
                <a:gd name="T15" fmla="*/ 23 h 23"/>
                <a:gd name="T16" fmla="*/ 0 w 16"/>
                <a:gd name="T17" fmla="*/ 23 h 23"/>
                <a:gd name="T18" fmla="*/ 0 w 16"/>
                <a:gd name="T19" fmla="*/ 23 h 23"/>
                <a:gd name="T20" fmla="*/ 0 w 16"/>
                <a:gd name="T21" fmla="*/ 0 h 23"/>
                <a:gd name="T22" fmla="*/ 0 w 16"/>
                <a:gd name="T23" fmla="*/ 0 h 23"/>
                <a:gd name="T24" fmla="*/ 8 w 16"/>
                <a:gd name="T25" fmla="*/ 0 h 23"/>
                <a:gd name="T26" fmla="*/ 15 w 16"/>
                <a:gd name="T27" fmla="*/ 7 h 23"/>
                <a:gd name="T28" fmla="*/ 10 w 16"/>
                <a:gd name="T29" fmla="*/ 13 h 23"/>
                <a:gd name="T30" fmla="*/ 15 w 16"/>
                <a:gd name="T31" fmla="*/ 23 h 23"/>
                <a:gd name="T32" fmla="*/ 15 w 16"/>
                <a:gd name="T33" fmla="*/ 23 h 23"/>
                <a:gd name="T34" fmla="*/ 14 w 16"/>
                <a:gd name="T35" fmla="*/ 23 h 23"/>
                <a:gd name="T36" fmla="*/ 13 w 16"/>
                <a:gd name="T37" fmla="*/ 7 h 23"/>
                <a:gd name="T38" fmla="*/ 8 w 16"/>
                <a:gd name="T39" fmla="*/ 2 h 23"/>
                <a:gd name="T40" fmla="*/ 2 w 16"/>
                <a:gd name="T41" fmla="*/ 2 h 23"/>
                <a:gd name="T42" fmla="*/ 2 w 16"/>
                <a:gd name="T43" fmla="*/ 2 h 23"/>
                <a:gd name="T44" fmla="*/ 2 w 16"/>
                <a:gd name="T45" fmla="*/ 11 h 23"/>
                <a:gd name="T46" fmla="*/ 2 w 16"/>
                <a:gd name="T47" fmla="*/ 11 h 23"/>
                <a:gd name="T48" fmla="*/ 8 w 16"/>
                <a:gd name="T49" fmla="*/ 11 h 23"/>
                <a:gd name="T50" fmla="*/ 13 w 16"/>
                <a:gd name="T51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6" h="23">
                  <a:moveTo>
                    <a:pt x="14" y="23"/>
                  </a:moveTo>
                  <a:cubicBezTo>
                    <a:pt x="13" y="23"/>
                    <a:pt x="13" y="23"/>
                    <a:pt x="13" y="23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2" y="0"/>
                    <a:pt x="15" y="3"/>
                    <a:pt x="15" y="7"/>
                  </a:cubicBezTo>
                  <a:cubicBezTo>
                    <a:pt x="15" y="10"/>
                    <a:pt x="13" y="12"/>
                    <a:pt x="10" y="13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16" y="23"/>
                    <a:pt x="15" y="23"/>
                    <a:pt x="15" y="23"/>
                  </a:cubicBezTo>
                  <a:lnTo>
                    <a:pt x="14" y="23"/>
                  </a:lnTo>
                  <a:close/>
                  <a:moveTo>
                    <a:pt x="13" y="7"/>
                  </a:moveTo>
                  <a:cubicBezTo>
                    <a:pt x="13" y="4"/>
                    <a:pt x="11" y="2"/>
                    <a:pt x="8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11" y="11"/>
                    <a:pt x="13" y="9"/>
                    <a:pt x="13" y="7"/>
                  </a:cubicBez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26" name="Freeform 52"/>
            <p:cNvSpPr>
              <a:spLocks/>
            </p:cNvSpPr>
            <p:nvPr userDrawn="1"/>
          </p:nvSpPr>
          <p:spPr bwMode="auto">
            <a:xfrm>
              <a:off x="3983" y="4194"/>
              <a:ext cx="27" cy="39"/>
            </a:xfrm>
            <a:custGeom>
              <a:avLst/>
              <a:gdLst>
                <a:gd name="T0" fmla="*/ 0 w 16"/>
                <a:gd name="T1" fmla="*/ 0 h 23"/>
                <a:gd name="T2" fmla="*/ 0 w 16"/>
                <a:gd name="T3" fmla="*/ 0 h 23"/>
                <a:gd name="T4" fmla="*/ 1 w 16"/>
                <a:gd name="T5" fmla="*/ 0 h 23"/>
                <a:gd name="T6" fmla="*/ 2 w 16"/>
                <a:gd name="T7" fmla="*/ 0 h 23"/>
                <a:gd name="T8" fmla="*/ 2 w 16"/>
                <a:gd name="T9" fmla="*/ 14 h 23"/>
                <a:gd name="T10" fmla="*/ 13 w 16"/>
                <a:gd name="T11" fmla="*/ 0 h 23"/>
                <a:gd name="T12" fmla="*/ 13 w 16"/>
                <a:gd name="T13" fmla="*/ 0 h 23"/>
                <a:gd name="T14" fmla="*/ 15 w 16"/>
                <a:gd name="T15" fmla="*/ 0 h 23"/>
                <a:gd name="T16" fmla="*/ 15 w 16"/>
                <a:gd name="T17" fmla="*/ 1 h 23"/>
                <a:gd name="T18" fmla="*/ 8 w 16"/>
                <a:gd name="T19" fmla="*/ 9 h 23"/>
                <a:gd name="T20" fmla="*/ 15 w 16"/>
                <a:gd name="T21" fmla="*/ 23 h 23"/>
                <a:gd name="T22" fmla="*/ 15 w 16"/>
                <a:gd name="T23" fmla="*/ 23 h 23"/>
                <a:gd name="T24" fmla="*/ 14 w 16"/>
                <a:gd name="T25" fmla="*/ 23 h 23"/>
                <a:gd name="T26" fmla="*/ 13 w 16"/>
                <a:gd name="T27" fmla="*/ 23 h 23"/>
                <a:gd name="T28" fmla="*/ 6 w 16"/>
                <a:gd name="T29" fmla="*/ 11 h 23"/>
                <a:gd name="T30" fmla="*/ 2 w 16"/>
                <a:gd name="T31" fmla="*/ 16 h 23"/>
                <a:gd name="T32" fmla="*/ 2 w 16"/>
                <a:gd name="T33" fmla="*/ 23 h 23"/>
                <a:gd name="T34" fmla="*/ 1 w 16"/>
                <a:gd name="T35" fmla="*/ 23 h 23"/>
                <a:gd name="T36" fmla="*/ 0 w 16"/>
                <a:gd name="T37" fmla="*/ 23 h 23"/>
                <a:gd name="T38" fmla="*/ 0 w 16"/>
                <a:gd name="T39" fmla="*/ 23 h 23"/>
                <a:gd name="T40" fmla="*/ 0 w 16"/>
                <a:gd name="T4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" h="2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2" y="0"/>
                    <a:pt x="2" y="0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5" y="1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16" y="23"/>
                    <a:pt x="16" y="23"/>
                    <a:pt x="15" y="23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14" y="23"/>
                    <a:pt x="13" y="23"/>
                    <a:pt x="13" y="23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2" y="23"/>
                    <a:pt x="1" y="23"/>
                    <a:pt x="1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27" name="Freeform 53"/>
            <p:cNvSpPr>
              <a:spLocks/>
            </p:cNvSpPr>
            <p:nvPr userDrawn="1"/>
          </p:nvSpPr>
          <p:spPr bwMode="auto">
            <a:xfrm>
              <a:off x="3832" y="3731"/>
              <a:ext cx="132" cy="259"/>
            </a:xfrm>
            <a:custGeom>
              <a:avLst/>
              <a:gdLst>
                <a:gd name="T0" fmla="*/ 77 w 77"/>
                <a:gd name="T1" fmla="*/ 123 h 151"/>
                <a:gd name="T2" fmla="*/ 61 w 77"/>
                <a:gd name="T3" fmla="*/ 115 h 151"/>
                <a:gd name="T4" fmla="*/ 46 w 77"/>
                <a:gd name="T5" fmla="*/ 52 h 151"/>
                <a:gd name="T6" fmla="*/ 54 w 77"/>
                <a:gd name="T7" fmla="*/ 0 h 151"/>
                <a:gd name="T8" fmla="*/ 53 w 77"/>
                <a:gd name="T9" fmla="*/ 0 h 151"/>
                <a:gd name="T10" fmla="*/ 30 w 77"/>
                <a:gd name="T11" fmla="*/ 57 h 151"/>
                <a:gd name="T12" fmla="*/ 45 w 77"/>
                <a:gd name="T13" fmla="*/ 151 h 151"/>
                <a:gd name="T14" fmla="*/ 77 w 77"/>
                <a:gd name="T15" fmla="*/ 123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7" h="151">
                  <a:moveTo>
                    <a:pt x="77" y="123"/>
                  </a:moveTo>
                  <a:cubicBezTo>
                    <a:pt x="73" y="121"/>
                    <a:pt x="68" y="119"/>
                    <a:pt x="61" y="115"/>
                  </a:cubicBezTo>
                  <a:cubicBezTo>
                    <a:pt x="40" y="103"/>
                    <a:pt x="34" y="84"/>
                    <a:pt x="46" y="52"/>
                  </a:cubicBezTo>
                  <a:cubicBezTo>
                    <a:pt x="52" y="33"/>
                    <a:pt x="56" y="17"/>
                    <a:pt x="54" y="0"/>
                  </a:cubicBezTo>
                  <a:cubicBezTo>
                    <a:pt x="54" y="0"/>
                    <a:pt x="53" y="0"/>
                    <a:pt x="53" y="0"/>
                  </a:cubicBezTo>
                  <a:cubicBezTo>
                    <a:pt x="52" y="21"/>
                    <a:pt x="44" y="34"/>
                    <a:pt x="30" y="57"/>
                  </a:cubicBezTo>
                  <a:cubicBezTo>
                    <a:pt x="0" y="105"/>
                    <a:pt x="31" y="140"/>
                    <a:pt x="45" y="151"/>
                  </a:cubicBezTo>
                  <a:cubicBezTo>
                    <a:pt x="58" y="144"/>
                    <a:pt x="69" y="135"/>
                    <a:pt x="77" y="123"/>
                  </a:cubicBez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28" name="Freeform 54"/>
            <p:cNvSpPr>
              <a:spLocks/>
            </p:cNvSpPr>
            <p:nvPr userDrawn="1"/>
          </p:nvSpPr>
          <p:spPr bwMode="auto">
            <a:xfrm>
              <a:off x="3755" y="3724"/>
              <a:ext cx="159" cy="281"/>
            </a:xfrm>
            <a:custGeom>
              <a:avLst/>
              <a:gdLst>
                <a:gd name="T0" fmla="*/ 61 w 93"/>
                <a:gd name="T1" fmla="*/ 59 h 164"/>
                <a:gd name="T2" fmla="*/ 93 w 93"/>
                <a:gd name="T3" fmla="*/ 1 h 164"/>
                <a:gd name="T4" fmla="*/ 93 w 93"/>
                <a:gd name="T5" fmla="*/ 0 h 164"/>
                <a:gd name="T6" fmla="*/ 39 w 93"/>
                <a:gd name="T7" fmla="*/ 58 h 164"/>
                <a:gd name="T8" fmla="*/ 12 w 93"/>
                <a:gd name="T9" fmla="*/ 154 h 164"/>
                <a:gd name="T10" fmla="*/ 51 w 93"/>
                <a:gd name="T11" fmla="*/ 164 h 164"/>
                <a:gd name="T12" fmla="*/ 60 w 93"/>
                <a:gd name="T13" fmla="*/ 163 h 164"/>
                <a:gd name="T14" fmla="*/ 61 w 93"/>
                <a:gd name="T15" fmla="*/ 59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3" h="164">
                  <a:moveTo>
                    <a:pt x="61" y="59"/>
                  </a:moveTo>
                  <a:cubicBezTo>
                    <a:pt x="84" y="32"/>
                    <a:pt x="92" y="19"/>
                    <a:pt x="93" y="1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87" y="23"/>
                    <a:pt x="74" y="34"/>
                    <a:pt x="39" y="58"/>
                  </a:cubicBezTo>
                  <a:cubicBezTo>
                    <a:pt x="0" y="83"/>
                    <a:pt x="2" y="127"/>
                    <a:pt x="12" y="154"/>
                  </a:cubicBezTo>
                  <a:cubicBezTo>
                    <a:pt x="24" y="160"/>
                    <a:pt x="37" y="164"/>
                    <a:pt x="51" y="164"/>
                  </a:cubicBezTo>
                  <a:cubicBezTo>
                    <a:pt x="54" y="164"/>
                    <a:pt x="57" y="164"/>
                    <a:pt x="60" y="163"/>
                  </a:cubicBezTo>
                  <a:cubicBezTo>
                    <a:pt x="33" y="122"/>
                    <a:pt x="35" y="90"/>
                    <a:pt x="61" y="59"/>
                  </a:cubicBez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29" name="Freeform 55"/>
            <p:cNvSpPr>
              <a:spLocks/>
            </p:cNvSpPr>
            <p:nvPr userDrawn="1"/>
          </p:nvSpPr>
          <p:spPr bwMode="auto">
            <a:xfrm>
              <a:off x="3694" y="3721"/>
              <a:ext cx="212" cy="228"/>
            </a:xfrm>
            <a:custGeom>
              <a:avLst/>
              <a:gdLst>
                <a:gd name="T0" fmla="*/ 83 w 124"/>
                <a:gd name="T1" fmla="*/ 41 h 133"/>
                <a:gd name="T2" fmla="*/ 124 w 124"/>
                <a:gd name="T3" fmla="*/ 0 h 133"/>
                <a:gd name="T4" fmla="*/ 124 w 124"/>
                <a:gd name="T5" fmla="*/ 0 h 133"/>
                <a:gd name="T6" fmla="*/ 52 w 124"/>
                <a:gd name="T7" fmla="*/ 32 h 133"/>
                <a:gd name="T8" fmla="*/ 2 w 124"/>
                <a:gd name="T9" fmla="*/ 64 h 133"/>
                <a:gd name="T10" fmla="*/ 0 w 124"/>
                <a:gd name="T11" fmla="*/ 79 h 133"/>
                <a:gd name="T12" fmla="*/ 20 w 124"/>
                <a:gd name="T13" fmla="*/ 133 h 133"/>
                <a:gd name="T14" fmla="*/ 83 w 124"/>
                <a:gd name="T15" fmla="*/ 41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4" h="133">
                  <a:moveTo>
                    <a:pt x="83" y="41"/>
                  </a:moveTo>
                  <a:cubicBezTo>
                    <a:pt x="109" y="30"/>
                    <a:pt x="121" y="13"/>
                    <a:pt x="124" y="0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112" y="23"/>
                    <a:pt x="90" y="27"/>
                    <a:pt x="52" y="32"/>
                  </a:cubicBezTo>
                  <a:cubicBezTo>
                    <a:pt x="30" y="35"/>
                    <a:pt x="12" y="48"/>
                    <a:pt x="2" y="64"/>
                  </a:cubicBezTo>
                  <a:cubicBezTo>
                    <a:pt x="1" y="69"/>
                    <a:pt x="0" y="74"/>
                    <a:pt x="0" y="79"/>
                  </a:cubicBezTo>
                  <a:cubicBezTo>
                    <a:pt x="0" y="99"/>
                    <a:pt x="8" y="118"/>
                    <a:pt x="20" y="133"/>
                  </a:cubicBezTo>
                  <a:cubicBezTo>
                    <a:pt x="19" y="68"/>
                    <a:pt x="52" y="54"/>
                    <a:pt x="83" y="41"/>
                  </a:cubicBez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</p:grpSp>
    </p:spTree>
    <p:extLst>
      <p:ext uri="{BB962C8B-B14F-4D97-AF65-F5344CB8AC3E}">
        <p14:creationId xmlns:p14="http://schemas.microsoft.com/office/powerpoint/2010/main" val="4987010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ati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 smtClean="0"/>
              <a:t>Drag &amp; Drop Image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2441575" y="2676493"/>
            <a:ext cx="7341129" cy="1036319"/>
          </a:xfrm>
          <a:solidFill>
            <a:schemeClr val="bg1"/>
          </a:solidFill>
        </p:spPr>
        <p:txBody>
          <a:bodyPr tIns="108000"/>
          <a:lstStyle>
            <a:lvl1pPr algn="ctr">
              <a:defRPr sz="2800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AALBORG UNIVERSITY</a:t>
            </a:r>
            <a:br>
              <a:rPr lang="en-US" dirty="0" smtClean="0"/>
            </a:br>
            <a:r>
              <a:rPr lang="en-US" dirty="0" smtClean="0"/>
              <a:t>HEADLINE</a:t>
            </a:r>
            <a:endParaRPr lang="en-US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2" hasCustomPrompt="1"/>
          </p:nvPr>
        </p:nvSpPr>
        <p:spPr>
          <a:xfrm>
            <a:off x="2441575" y="3827463"/>
            <a:ext cx="7341129" cy="412750"/>
          </a:xfrm>
          <a:solidFill>
            <a:schemeClr val="bg1"/>
          </a:solidFill>
        </p:spPr>
        <p:txBody>
          <a:bodyPr>
            <a:noAutofit/>
          </a:bodyPr>
          <a:lstStyle>
            <a:lvl1pPr marL="0" indent="0" algn="ctr">
              <a:buFontTx/>
              <a:buNone/>
              <a:defRPr sz="1800" spc="300" baseline="0"/>
            </a:lvl1pPr>
          </a:lstStyle>
          <a:p>
            <a:pPr lvl="0"/>
            <a:r>
              <a:rPr lang="da-DK" dirty="0" smtClean="0"/>
              <a:t>BY NAVN NAVNESEN</a:t>
            </a:r>
            <a:endParaRPr lang="da-DK" dirty="0"/>
          </a:p>
        </p:txBody>
      </p:sp>
      <p:grpSp>
        <p:nvGrpSpPr>
          <p:cNvPr id="72" name="Group 4"/>
          <p:cNvGrpSpPr>
            <a:grpSpLocks noChangeAspect="1"/>
          </p:cNvGrpSpPr>
          <p:nvPr userDrawn="1"/>
        </p:nvGrpSpPr>
        <p:grpSpPr bwMode="auto">
          <a:xfrm>
            <a:off x="5492750" y="5903913"/>
            <a:ext cx="1236663" cy="815975"/>
            <a:chOff x="3460" y="3719"/>
            <a:chExt cx="779" cy="514"/>
          </a:xfrm>
        </p:grpSpPr>
        <p:sp>
          <p:nvSpPr>
            <p:cNvPr id="73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3460" y="3719"/>
              <a:ext cx="779" cy="5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74" name="Freeform 5"/>
            <p:cNvSpPr>
              <a:spLocks noEditPoints="1"/>
            </p:cNvSpPr>
            <p:nvPr userDrawn="1"/>
          </p:nvSpPr>
          <p:spPr bwMode="auto">
            <a:xfrm>
              <a:off x="3458" y="4111"/>
              <a:ext cx="38" cy="40"/>
            </a:xfrm>
            <a:custGeom>
              <a:avLst/>
              <a:gdLst>
                <a:gd name="T0" fmla="*/ 8 w 22"/>
                <a:gd name="T1" fmla="*/ 0 h 23"/>
                <a:gd name="T2" fmla="*/ 9 w 22"/>
                <a:gd name="T3" fmla="*/ 0 h 23"/>
                <a:gd name="T4" fmla="*/ 14 w 22"/>
                <a:gd name="T5" fmla="*/ 0 h 23"/>
                <a:gd name="T6" fmla="*/ 15 w 22"/>
                <a:gd name="T7" fmla="*/ 0 h 23"/>
                <a:gd name="T8" fmla="*/ 22 w 22"/>
                <a:gd name="T9" fmla="*/ 23 h 23"/>
                <a:gd name="T10" fmla="*/ 22 w 22"/>
                <a:gd name="T11" fmla="*/ 23 h 23"/>
                <a:gd name="T12" fmla="*/ 17 w 22"/>
                <a:gd name="T13" fmla="*/ 23 h 23"/>
                <a:gd name="T14" fmla="*/ 16 w 22"/>
                <a:gd name="T15" fmla="*/ 23 h 23"/>
                <a:gd name="T16" fmla="*/ 15 w 22"/>
                <a:gd name="T17" fmla="*/ 19 h 23"/>
                <a:gd name="T18" fmla="*/ 7 w 22"/>
                <a:gd name="T19" fmla="*/ 19 h 23"/>
                <a:gd name="T20" fmla="*/ 6 w 22"/>
                <a:gd name="T21" fmla="*/ 23 h 23"/>
                <a:gd name="T22" fmla="*/ 6 w 22"/>
                <a:gd name="T23" fmla="*/ 23 h 23"/>
                <a:gd name="T24" fmla="*/ 0 w 22"/>
                <a:gd name="T25" fmla="*/ 23 h 23"/>
                <a:gd name="T26" fmla="*/ 0 w 22"/>
                <a:gd name="T27" fmla="*/ 23 h 23"/>
                <a:gd name="T28" fmla="*/ 8 w 22"/>
                <a:gd name="T29" fmla="*/ 0 h 23"/>
                <a:gd name="T30" fmla="*/ 14 w 22"/>
                <a:gd name="T31" fmla="*/ 14 h 23"/>
                <a:gd name="T32" fmla="*/ 11 w 22"/>
                <a:gd name="T33" fmla="*/ 7 h 23"/>
                <a:gd name="T34" fmla="*/ 11 w 22"/>
                <a:gd name="T35" fmla="*/ 7 h 23"/>
                <a:gd name="T36" fmla="*/ 9 w 22"/>
                <a:gd name="T37" fmla="*/ 14 h 23"/>
                <a:gd name="T38" fmla="*/ 14 w 22"/>
                <a:gd name="T39" fmla="*/ 1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2" h="23">
                  <a:moveTo>
                    <a:pt x="8" y="0"/>
                  </a:moveTo>
                  <a:cubicBezTo>
                    <a:pt x="8" y="0"/>
                    <a:pt x="8" y="0"/>
                    <a:pt x="9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5" y="0"/>
                    <a:pt x="15" y="0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lnTo>
                    <a:pt x="8" y="0"/>
                  </a:lnTo>
                  <a:close/>
                  <a:moveTo>
                    <a:pt x="14" y="14"/>
                  </a:moveTo>
                  <a:cubicBezTo>
                    <a:pt x="11" y="7"/>
                    <a:pt x="11" y="7"/>
                    <a:pt x="11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9" y="14"/>
                    <a:pt x="9" y="14"/>
                    <a:pt x="9" y="14"/>
                  </a:cubicBezTo>
                  <a:lnTo>
                    <a:pt x="14" y="14"/>
                  </a:ln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75" name="Freeform 6"/>
            <p:cNvSpPr>
              <a:spLocks noEditPoints="1"/>
            </p:cNvSpPr>
            <p:nvPr userDrawn="1"/>
          </p:nvSpPr>
          <p:spPr bwMode="auto">
            <a:xfrm>
              <a:off x="3509" y="4111"/>
              <a:ext cx="38" cy="40"/>
            </a:xfrm>
            <a:custGeom>
              <a:avLst/>
              <a:gdLst>
                <a:gd name="T0" fmla="*/ 8 w 22"/>
                <a:gd name="T1" fmla="*/ 0 h 23"/>
                <a:gd name="T2" fmla="*/ 8 w 22"/>
                <a:gd name="T3" fmla="*/ 0 h 23"/>
                <a:gd name="T4" fmla="*/ 14 w 22"/>
                <a:gd name="T5" fmla="*/ 0 h 23"/>
                <a:gd name="T6" fmla="*/ 14 w 22"/>
                <a:gd name="T7" fmla="*/ 0 h 23"/>
                <a:gd name="T8" fmla="*/ 22 w 22"/>
                <a:gd name="T9" fmla="*/ 23 h 23"/>
                <a:gd name="T10" fmla="*/ 22 w 22"/>
                <a:gd name="T11" fmla="*/ 23 h 23"/>
                <a:gd name="T12" fmla="*/ 16 w 22"/>
                <a:gd name="T13" fmla="*/ 23 h 23"/>
                <a:gd name="T14" fmla="*/ 16 w 22"/>
                <a:gd name="T15" fmla="*/ 23 h 23"/>
                <a:gd name="T16" fmla="*/ 15 w 22"/>
                <a:gd name="T17" fmla="*/ 19 h 23"/>
                <a:gd name="T18" fmla="*/ 7 w 22"/>
                <a:gd name="T19" fmla="*/ 19 h 23"/>
                <a:gd name="T20" fmla="*/ 6 w 22"/>
                <a:gd name="T21" fmla="*/ 23 h 23"/>
                <a:gd name="T22" fmla="*/ 6 w 22"/>
                <a:gd name="T23" fmla="*/ 23 h 23"/>
                <a:gd name="T24" fmla="*/ 0 w 22"/>
                <a:gd name="T25" fmla="*/ 23 h 23"/>
                <a:gd name="T26" fmla="*/ 0 w 22"/>
                <a:gd name="T27" fmla="*/ 23 h 23"/>
                <a:gd name="T28" fmla="*/ 8 w 22"/>
                <a:gd name="T29" fmla="*/ 0 h 23"/>
                <a:gd name="T30" fmla="*/ 13 w 22"/>
                <a:gd name="T31" fmla="*/ 14 h 23"/>
                <a:gd name="T32" fmla="*/ 11 w 22"/>
                <a:gd name="T33" fmla="*/ 7 h 23"/>
                <a:gd name="T34" fmla="*/ 11 w 22"/>
                <a:gd name="T35" fmla="*/ 7 h 23"/>
                <a:gd name="T36" fmla="*/ 9 w 22"/>
                <a:gd name="T37" fmla="*/ 14 h 23"/>
                <a:gd name="T38" fmla="*/ 13 w 22"/>
                <a:gd name="T39" fmla="*/ 1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2" h="23">
                  <a:moveTo>
                    <a:pt x="8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lnTo>
                    <a:pt x="8" y="0"/>
                  </a:lnTo>
                  <a:close/>
                  <a:moveTo>
                    <a:pt x="13" y="14"/>
                  </a:moveTo>
                  <a:cubicBezTo>
                    <a:pt x="11" y="7"/>
                    <a:pt x="11" y="7"/>
                    <a:pt x="11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9" y="14"/>
                    <a:pt x="9" y="14"/>
                    <a:pt x="9" y="14"/>
                  </a:cubicBezTo>
                  <a:lnTo>
                    <a:pt x="13" y="14"/>
                  </a:ln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76" name="Freeform 7"/>
            <p:cNvSpPr>
              <a:spLocks/>
            </p:cNvSpPr>
            <p:nvPr userDrawn="1"/>
          </p:nvSpPr>
          <p:spPr bwMode="auto">
            <a:xfrm>
              <a:off x="3562" y="4111"/>
              <a:ext cx="28" cy="40"/>
            </a:xfrm>
            <a:custGeom>
              <a:avLst/>
              <a:gdLst>
                <a:gd name="T0" fmla="*/ 0 w 16"/>
                <a:gd name="T1" fmla="*/ 0 h 23"/>
                <a:gd name="T2" fmla="*/ 0 w 16"/>
                <a:gd name="T3" fmla="*/ 0 h 23"/>
                <a:gd name="T4" fmla="*/ 6 w 16"/>
                <a:gd name="T5" fmla="*/ 0 h 23"/>
                <a:gd name="T6" fmla="*/ 6 w 16"/>
                <a:gd name="T7" fmla="*/ 0 h 23"/>
                <a:gd name="T8" fmla="*/ 6 w 16"/>
                <a:gd name="T9" fmla="*/ 18 h 23"/>
                <a:gd name="T10" fmla="*/ 6 w 16"/>
                <a:gd name="T11" fmla="*/ 18 h 23"/>
                <a:gd name="T12" fmla="*/ 16 w 16"/>
                <a:gd name="T13" fmla="*/ 18 h 23"/>
                <a:gd name="T14" fmla="*/ 16 w 16"/>
                <a:gd name="T15" fmla="*/ 18 h 23"/>
                <a:gd name="T16" fmla="*/ 16 w 16"/>
                <a:gd name="T17" fmla="*/ 23 h 23"/>
                <a:gd name="T18" fmla="*/ 16 w 16"/>
                <a:gd name="T19" fmla="*/ 23 h 23"/>
                <a:gd name="T20" fmla="*/ 0 w 16"/>
                <a:gd name="T21" fmla="*/ 23 h 23"/>
                <a:gd name="T22" fmla="*/ 0 w 16"/>
                <a:gd name="T23" fmla="*/ 23 h 23"/>
                <a:gd name="T24" fmla="*/ 0 w 16"/>
                <a:gd name="T2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" h="2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77" name="Freeform 8"/>
            <p:cNvSpPr>
              <a:spLocks noEditPoints="1"/>
            </p:cNvSpPr>
            <p:nvPr userDrawn="1"/>
          </p:nvSpPr>
          <p:spPr bwMode="auto">
            <a:xfrm>
              <a:off x="3607" y="4111"/>
              <a:ext cx="29" cy="40"/>
            </a:xfrm>
            <a:custGeom>
              <a:avLst/>
              <a:gdLst>
                <a:gd name="T0" fmla="*/ 0 w 17"/>
                <a:gd name="T1" fmla="*/ 0 h 23"/>
                <a:gd name="T2" fmla="*/ 0 w 17"/>
                <a:gd name="T3" fmla="*/ 0 h 23"/>
                <a:gd name="T4" fmla="*/ 10 w 17"/>
                <a:gd name="T5" fmla="*/ 0 h 23"/>
                <a:gd name="T6" fmla="*/ 17 w 17"/>
                <a:gd name="T7" fmla="*/ 6 h 23"/>
                <a:gd name="T8" fmla="*/ 14 w 17"/>
                <a:gd name="T9" fmla="*/ 11 h 23"/>
                <a:gd name="T10" fmla="*/ 14 w 17"/>
                <a:gd name="T11" fmla="*/ 11 h 23"/>
                <a:gd name="T12" fmla="*/ 17 w 17"/>
                <a:gd name="T13" fmla="*/ 17 h 23"/>
                <a:gd name="T14" fmla="*/ 9 w 17"/>
                <a:gd name="T15" fmla="*/ 23 h 23"/>
                <a:gd name="T16" fmla="*/ 0 w 17"/>
                <a:gd name="T17" fmla="*/ 23 h 23"/>
                <a:gd name="T18" fmla="*/ 0 w 17"/>
                <a:gd name="T19" fmla="*/ 23 h 23"/>
                <a:gd name="T20" fmla="*/ 0 w 17"/>
                <a:gd name="T21" fmla="*/ 0 h 23"/>
                <a:gd name="T22" fmla="*/ 8 w 17"/>
                <a:gd name="T23" fmla="*/ 9 h 23"/>
                <a:gd name="T24" fmla="*/ 11 w 17"/>
                <a:gd name="T25" fmla="*/ 7 h 23"/>
                <a:gd name="T26" fmla="*/ 8 w 17"/>
                <a:gd name="T27" fmla="*/ 5 h 23"/>
                <a:gd name="T28" fmla="*/ 6 w 17"/>
                <a:gd name="T29" fmla="*/ 5 h 23"/>
                <a:gd name="T30" fmla="*/ 6 w 17"/>
                <a:gd name="T31" fmla="*/ 5 h 23"/>
                <a:gd name="T32" fmla="*/ 6 w 17"/>
                <a:gd name="T33" fmla="*/ 9 h 23"/>
                <a:gd name="T34" fmla="*/ 6 w 17"/>
                <a:gd name="T35" fmla="*/ 9 h 23"/>
                <a:gd name="T36" fmla="*/ 8 w 17"/>
                <a:gd name="T37" fmla="*/ 9 h 23"/>
                <a:gd name="T38" fmla="*/ 6 w 17"/>
                <a:gd name="T39" fmla="*/ 19 h 23"/>
                <a:gd name="T40" fmla="*/ 9 w 17"/>
                <a:gd name="T41" fmla="*/ 19 h 23"/>
                <a:gd name="T42" fmla="*/ 11 w 17"/>
                <a:gd name="T43" fmla="*/ 16 h 23"/>
                <a:gd name="T44" fmla="*/ 9 w 17"/>
                <a:gd name="T45" fmla="*/ 14 h 23"/>
                <a:gd name="T46" fmla="*/ 6 w 17"/>
                <a:gd name="T47" fmla="*/ 14 h 23"/>
                <a:gd name="T48" fmla="*/ 6 w 17"/>
                <a:gd name="T49" fmla="*/ 14 h 23"/>
                <a:gd name="T50" fmla="*/ 6 w 17"/>
                <a:gd name="T51" fmla="*/ 19 h 23"/>
                <a:gd name="T52" fmla="*/ 6 w 17"/>
                <a:gd name="T53" fmla="*/ 19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7" h="2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5" y="0"/>
                    <a:pt x="17" y="3"/>
                    <a:pt x="17" y="6"/>
                  </a:cubicBezTo>
                  <a:cubicBezTo>
                    <a:pt x="17" y="9"/>
                    <a:pt x="16" y="10"/>
                    <a:pt x="14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6" y="12"/>
                    <a:pt x="17" y="14"/>
                    <a:pt x="17" y="17"/>
                  </a:cubicBezTo>
                  <a:cubicBezTo>
                    <a:pt x="17" y="21"/>
                    <a:pt x="14" y="23"/>
                    <a:pt x="9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lnTo>
                    <a:pt x="0" y="0"/>
                  </a:lnTo>
                  <a:close/>
                  <a:moveTo>
                    <a:pt x="8" y="9"/>
                  </a:moveTo>
                  <a:cubicBezTo>
                    <a:pt x="10" y="9"/>
                    <a:pt x="11" y="9"/>
                    <a:pt x="11" y="7"/>
                  </a:cubicBezTo>
                  <a:cubicBezTo>
                    <a:pt x="11" y="5"/>
                    <a:pt x="10" y="5"/>
                    <a:pt x="8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9"/>
                    <a:pt x="6" y="9"/>
                    <a:pt x="6" y="9"/>
                  </a:cubicBezTo>
                  <a:lnTo>
                    <a:pt x="8" y="9"/>
                  </a:lnTo>
                  <a:close/>
                  <a:moveTo>
                    <a:pt x="6" y="19"/>
                  </a:moveTo>
                  <a:cubicBezTo>
                    <a:pt x="9" y="19"/>
                    <a:pt x="9" y="19"/>
                    <a:pt x="9" y="19"/>
                  </a:cubicBezTo>
                  <a:cubicBezTo>
                    <a:pt x="11" y="19"/>
                    <a:pt x="11" y="18"/>
                    <a:pt x="11" y="16"/>
                  </a:cubicBezTo>
                  <a:cubicBezTo>
                    <a:pt x="11" y="15"/>
                    <a:pt x="11" y="14"/>
                    <a:pt x="9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78" name="Freeform 9"/>
            <p:cNvSpPr>
              <a:spLocks noEditPoints="1"/>
            </p:cNvSpPr>
            <p:nvPr userDrawn="1"/>
          </p:nvSpPr>
          <p:spPr bwMode="auto">
            <a:xfrm>
              <a:off x="3653" y="4111"/>
              <a:ext cx="32" cy="41"/>
            </a:xfrm>
            <a:custGeom>
              <a:avLst/>
              <a:gdLst>
                <a:gd name="T0" fmla="*/ 1 w 19"/>
                <a:gd name="T1" fmla="*/ 18 h 24"/>
                <a:gd name="T2" fmla="*/ 0 w 19"/>
                <a:gd name="T3" fmla="*/ 12 h 24"/>
                <a:gd name="T4" fmla="*/ 1 w 19"/>
                <a:gd name="T5" fmla="*/ 5 h 24"/>
                <a:gd name="T6" fmla="*/ 9 w 19"/>
                <a:gd name="T7" fmla="*/ 0 h 24"/>
                <a:gd name="T8" fmla="*/ 18 w 19"/>
                <a:gd name="T9" fmla="*/ 5 h 24"/>
                <a:gd name="T10" fmla="*/ 19 w 19"/>
                <a:gd name="T11" fmla="*/ 12 h 24"/>
                <a:gd name="T12" fmla="*/ 18 w 19"/>
                <a:gd name="T13" fmla="*/ 18 h 24"/>
                <a:gd name="T14" fmla="*/ 9 w 19"/>
                <a:gd name="T15" fmla="*/ 24 h 24"/>
                <a:gd name="T16" fmla="*/ 1 w 19"/>
                <a:gd name="T17" fmla="*/ 18 h 24"/>
                <a:gd name="T18" fmla="*/ 12 w 19"/>
                <a:gd name="T19" fmla="*/ 16 h 24"/>
                <a:gd name="T20" fmla="*/ 13 w 19"/>
                <a:gd name="T21" fmla="*/ 12 h 24"/>
                <a:gd name="T22" fmla="*/ 12 w 19"/>
                <a:gd name="T23" fmla="*/ 7 h 24"/>
                <a:gd name="T24" fmla="*/ 9 w 19"/>
                <a:gd name="T25" fmla="*/ 5 h 24"/>
                <a:gd name="T26" fmla="*/ 6 w 19"/>
                <a:gd name="T27" fmla="*/ 7 h 24"/>
                <a:gd name="T28" fmla="*/ 6 w 19"/>
                <a:gd name="T29" fmla="*/ 12 h 24"/>
                <a:gd name="T30" fmla="*/ 6 w 19"/>
                <a:gd name="T31" fmla="*/ 16 h 24"/>
                <a:gd name="T32" fmla="*/ 9 w 19"/>
                <a:gd name="T33" fmla="*/ 18 h 24"/>
                <a:gd name="T34" fmla="*/ 12 w 19"/>
                <a:gd name="T35" fmla="*/ 1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9" h="24">
                  <a:moveTo>
                    <a:pt x="1" y="18"/>
                  </a:moveTo>
                  <a:cubicBezTo>
                    <a:pt x="0" y="16"/>
                    <a:pt x="0" y="15"/>
                    <a:pt x="0" y="12"/>
                  </a:cubicBezTo>
                  <a:cubicBezTo>
                    <a:pt x="0" y="9"/>
                    <a:pt x="0" y="7"/>
                    <a:pt x="1" y="5"/>
                  </a:cubicBezTo>
                  <a:cubicBezTo>
                    <a:pt x="2" y="2"/>
                    <a:pt x="5" y="0"/>
                    <a:pt x="9" y="0"/>
                  </a:cubicBezTo>
                  <a:cubicBezTo>
                    <a:pt x="13" y="0"/>
                    <a:pt x="17" y="2"/>
                    <a:pt x="18" y="5"/>
                  </a:cubicBezTo>
                  <a:cubicBezTo>
                    <a:pt x="18" y="7"/>
                    <a:pt x="19" y="9"/>
                    <a:pt x="19" y="12"/>
                  </a:cubicBezTo>
                  <a:cubicBezTo>
                    <a:pt x="19" y="15"/>
                    <a:pt x="18" y="16"/>
                    <a:pt x="18" y="18"/>
                  </a:cubicBezTo>
                  <a:cubicBezTo>
                    <a:pt x="17" y="22"/>
                    <a:pt x="13" y="24"/>
                    <a:pt x="9" y="24"/>
                  </a:cubicBezTo>
                  <a:cubicBezTo>
                    <a:pt x="5" y="24"/>
                    <a:pt x="2" y="22"/>
                    <a:pt x="1" y="18"/>
                  </a:cubicBezTo>
                  <a:close/>
                  <a:moveTo>
                    <a:pt x="12" y="16"/>
                  </a:moveTo>
                  <a:cubicBezTo>
                    <a:pt x="12" y="16"/>
                    <a:pt x="13" y="14"/>
                    <a:pt x="13" y="12"/>
                  </a:cubicBezTo>
                  <a:cubicBezTo>
                    <a:pt x="13" y="9"/>
                    <a:pt x="12" y="8"/>
                    <a:pt x="12" y="7"/>
                  </a:cubicBezTo>
                  <a:cubicBezTo>
                    <a:pt x="12" y="6"/>
                    <a:pt x="11" y="5"/>
                    <a:pt x="9" y="5"/>
                  </a:cubicBezTo>
                  <a:cubicBezTo>
                    <a:pt x="8" y="5"/>
                    <a:pt x="7" y="6"/>
                    <a:pt x="6" y="7"/>
                  </a:cubicBezTo>
                  <a:cubicBezTo>
                    <a:pt x="6" y="8"/>
                    <a:pt x="6" y="9"/>
                    <a:pt x="6" y="12"/>
                  </a:cubicBezTo>
                  <a:cubicBezTo>
                    <a:pt x="6" y="14"/>
                    <a:pt x="6" y="16"/>
                    <a:pt x="6" y="16"/>
                  </a:cubicBezTo>
                  <a:cubicBezTo>
                    <a:pt x="7" y="18"/>
                    <a:pt x="8" y="18"/>
                    <a:pt x="9" y="18"/>
                  </a:cubicBezTo>
                  <a:cubicBezTo>
                    <a:pt x="11" y="18"/>
                    <a:pt x="12" y="18"/>
                    <a:pt x="12" y="16"/>
                  </a:cubicBez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79" name="Freeform 10"/>
            <p:cNvSpPr>
              <a:spLocks noEditPoints="1"/>
            </p:cNvSpPr>
            <p:nvPr userDrawn="1"/>
          </p:nvSpPr>
          <p:spPr bwMode="auto">
            <a:xfrm>
              <a:off x="3703" y="4111"/>
              <a:ext cx="30" cy="40"/>
            </a:xfrm>
            <a:custGeom>
              <a:avLst/>
              <a:gdLst>
                <a:gd name="T0" fmla="*/ 12 w 18"/>
                <a:gd name="T1" fmla="*/ 23 h 23"/>
                <a:gd name="T2" fmla="*/ 11 w 18"/>
                <a:gd name="T3" fmla="*/ 23 h 23"/>
                <a:gd name="T4" fmla="*/ 8 w 18"/>
                <a:gd name="T5" fmla="*/ 15 h 23"/>
                <a:gd name="T6" fmla="*/ 6 w 18"/>
                <a:gd name="T7" fmla="*/ 15 h 23"/>
                <a:gd name="T8" fmla="*/ 6 w 18"/>
                <a:gd name="T9" fmla="*/ 15 h 23"/>
                <a:gd name="T10" fmla="*/ 6 w 18"/>
                <a:gd name="T11" fmla="*/ 23 h 23"/>
                <a:gd name="T12" fmla="*/ 5 w 18"/>
                <a:gd name="T13" fmla="*/ 23 h 23"/>
                <a:gd name="T14" fmla="*/ 0 w 18"/>
                <a:gd name="T15" fmla="*/ 23 h 23"/>
                <a:gd name="T16" fmla="*/ 0 w 18"/>
                <a:gd name="T17" fmla="*/ 23 h 23"/>
                <a:gd name="T18" fmla="*/ 0 w 18"/>
                <a:gd name="T19" fmla="*/ 0 h 23"/>
                <a:gd name="T20" fmla="*/ 0 w 18"/>
                <a:gd name="T21" fmla="*/ 0 h 23"/>
                <a:gd name="T22" fmla="*/ 9 w 18"/>
                <a:gd name="T23" fmla="*/ 0 h 23"/>
                <a:gd name="T24" fmla="*/ 18 w 18"/>
                <a:gd name="T25" fmla="*/ 8 h 23"/>
                <a:gd name="T26" fmla="*/ 14 w 18"/>
                <a:gd name="T27" fmla="*/ 14 h 23"/>
                <a:gd name="T28" fmla="*/ 18 w 18"/>
                <a:gd name="T29" fmla="*/ 23 h 23"/>
                <a:gd name="T30" fmla="*/ 18 w 18"/>
                <a:gd name="T31" fmla="*/ 23 h 23"/>
                <a:gd name="T32" fmla="*/ 12 w 18"/>
                <a:gd name="T33" fmla="*/ 23 h 23"/>
                <a:gd name="T34" fmla="*/ 12 w 18"/>
                <a:gd name="T35" fmla="*/ 8 h 23"/>
                <a:gd name="T36" fmla="*/ 9 w 18"/>
                <a:gd name="T37" fmla="*/ 5 h 23"/>
                <a:gd name="T38" fmla="*/ 6 w 18"/>
                <a:gd name="T39" fmla="*/ 5 h 23"/>
                <a:gd name="T40" fmla="*/ 6 w 18"/>
                <a:gd name="T41" fmla="*/ 5 h 23"/>
                <a:gd name="T42" fmla="*/ 6 w 18"/>
                <a:gd name="T43" fmla="*/ 10 h 23"/>
                <a:gd name="T44" fmla="*/ 6 w 18"/>
                <a:gd name="T45" fmla="*/ 10 h 23"/>
                <a:gd name="T46" fmla="*/ 9 w 18"/>
                <a:gd name="T47" fmla="*/ 10 h 23"/>
                <a:gd name="T48" fmla="*/ 12 w 18"/>
                <a:gd name="T49" fmla="*/ 8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8" h="23">
                  <a:moveTo>
                    <a:pt x="12" y="23"/>
                  </a:moveTo>
                  <a:cubicBezTo>
                    <a:pt x="12" y="23"/>
                    <a:pt x="12" y="23"/>
                    <a:pt x="11" y="23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3"/>
                    <a:pt x="5" y="23"/>
                    <a:pt x="5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5" y="0"/>
                    <a:pt x="18" y="3"/>
                    <a:pt x="18" y="8"/>
                  </a:cubicBezTo>
                  <a:cubicBezTo>
                    <a:pt x="18" y="10"/>
                    <a:pt x="16" y="13"/>
                    <a:pt x="14" y="14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8" y="23"/>
                    <a:pt x="18" y="23"/>
                    <a:pt x="18" y="23"/>
                  </a:cubicBezTo>
                  <a:lnTo>
                    <a:pt x="12" y="23"/>
                  </a:lnTo>
                  <a:close/>
                  <a:moveTo>
                    <a:pt x="12" y="8"/>
                  </a:moveTo>
                  <a:cubicBezTo>
                    <a:pt x="12" y="6"/>
                    <a:pt x="11" y="5"/>
                    <a:pt x="9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11" y="10"/>
                    <a:pt x="12" y="9"/>
                    <a:pt x="12" y="8"/>
                  </a:cubicBez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0" name="Freeform 11"/>
            <p:cNvSpPr>
              <a:spLocks/>
            </p:cNvSpPr>
            <p:nvPr userDrawn="1"/>
          </p:nvSpPr>
          <p:spPr bwMode="auto">
            <a:xfrm>
              <a:off x="3749" y="4111"/>
              <a:ext cx="32" cy="41"/>
            </a:xfrm>
            <a:custGeom>
              <a:avLst/>
              <a:gdLst>
                <a:gd name="T0" fmla="*/ 0 w 19"/>
                <a:gd name="T1" fmla="*/ 12 h 24"/>
                <a:gd name="T2" fmla="*/ 1 w 19"/>
                <a:gd name="T3" fmla="*/ 5 h 24"/>
                <a:gd name="T4" fmla="*/ 9 w 19"/>
                <a:gd name="T5" fmla="*/ 0 h 24"/>
                <a:gd name="T6" fmla="*/ 18 w 19"/>
                <a:gd name="T7" fmla="*/ 5 h 24"/>
                <a:gd name="T8" fmla="*/ 18 w 19"/>
                <a:gd name="T9" fmla="*/ 5 h 24"/>
                <a:gd name="T10" fmla="*/ 13 w 19"/>
                <a:gd name="T11" fmla="*/ 7 h 24"/>
                <a:gd name="T12" fmla="*/ 13 w 19"/>
                <a:gd name="T13" fmla="*/ 7 h 24"/>
                <a:gd name="T14" fmla="*/ 9 w 19"/>
                <a:gd name="T15" fmla="*/ 5 h 24"/>
                <a:gd name="T16" fmla="*/ 6 w 19"/>
                <a:gd name="T17" fmla="*/ 7 h 24"/>
                <a:gd name="T18" fmla="*/ 6 w 19"/>
                <a:gd name="T19" fmla="*/ 12 h 24"/>
                <a:gd name="T20" fmla="*/ 6 w 19"/>
                <a:gd name="T21" fmla="*/ 16 h 24"/>
                <a:gd name="T22" fmla="*/ 10 w 19"/>
                <a:gd name="T23" fmla="*/ 18 h 24"/>
                <a:gd name="T24" fmla="*/ 13 w 19"/>
                <a:gd name="T25" fmla="*/ 17 h 24"/>
                <a:gd name="T26" fmla="*/ 13 w 19"/>
                <a:gd name="T27" fmla="*/ 15 h 24"/>
                <a:gd name="T28" fmla="*/ 13 w 19"/>
                <a:gd name="T29" fmla="*/ 15 h 24"/>
                <a:gd name="T30" fmla="*/ 10 w 19"/>
                <a:gd name="T31" fmla="*/ 15 h 24"/>
                <a:gd name="T32" fmla="*/ 10 w 19"/>
                <a:gd name="T33" fmla="*/ 14 h 24"/>
                <a:gd name="T34" fmla="*/ 10 w 19"/>
                <a:gd name="T35" fmla="*/ 11 h 24"/>
                <a:gd name="T36" fmla="*/ 10 w 19"/>
                <a:gd name="T37" fmla="*/ 10 h 24"/>
                <a:gd name="T38" fmla="*/ 18 w 19"/>
                <a:gd name="T39" fmla="*/ 10 h 24"/>
                <a:gd name="T40" fmla="*/ 19 w 19"/>
                <a:gd name="T41" fmla="*/ 11 h 24"/>
                <a:gd name="T42" fmla="*/ 19 w 19"/>
                <a:gd name="T43" fmla="*/ 12 h 24"/>
                <a:gd name="T44" fmla="*/ 18 w 19"/>
                <a:gd name="T45" fmla="*/ 18 h 24"/>
                <a:gd name="T46" fmla="*/ 9 w 19"/>
                <a:gd name="T47" fmla="*/ 24 h 24"/>
                <a:gd name="T48" fmla="*/ 1 w 19"/>
                <a:gd name="T49" fmla="*/ 18 h 24"/>
                <a:gd name="T50" fmla="*/ 0 w 19"/>
                <a:gd name="T51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9" h="24">
                  <a:moveTo>
                    <a:pt x="0" y="12"/>
                  </a:moveTo>
                  <a:cubicBezTo>
                    <a:pt x="0" y="9"/>
                    <a:pt x="0" y="7"/>
                    <a:pt x="1" y="5"/>
                  </a:cubicBezTo>
                  <a:cubicBezTo>
                    <a:pt x="2" y="2"/>
                    <a:pt x="5" y="0"/>
                    <a:pt x="9" y="0"/>
                  </a:cubicBezTo>
                  <a:cubicBezTo>
                    <a:pt x="14" y="0"/>
                    <a:pt x="17" y="2"/>
                    <a:pt x="18" y="5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2" y="6"/>
                    <a:pt x="11" y="5"/>
                    <a:pt x="9" y="5"/>
                  </a:cubicBezTo>
                  <a:cubicBezTo>
                    <a:pt x="8" y="5"/>
                    <a:pt x="7" y="6"/>
                    <a:pt x="6" y="7"/>
                  </a:cubicBezTo>
                  <a:cubicBezTo>
                    <a:pt x="6" y="8"/>
                    <a:pt x="6" y="9"/>
                    <a:pt x="6" y="12"/>
                  </a:cubicBezTo>
                  <a:cubicBezTo>
                    <a:pt x="6" y="14"/>
                    <a:pt x="6" y="16"/>
                    <a:pt x="6" y="16"/>
                  </a:cubicBezTo>
                  <a:cubicBezTo>
                    <a:pt x="7" y="18"/>
                    <a:pt x="8" y="18"/>
                    <a:pt x="10" y="18"/>
                  </a:cubicBezTo>
                  <a:cubicBezTo>
                    <a:pt x="11" y="18"/>
                    <a:pt x="12" y="18"/>
                    <a:pt x="13" y="17"/>
                  </a:cubicBezTo>
                  <a:cubicBezTo>
                    <a:pt x="13" y="16"/>
                    <a:pt x="13" y="16"/>
                    <a:pt x="13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0" y="15"/>
                    <a:pt x="10" y="14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9" y="10"/>
                    <a:pt x="19" y="10"/>
                    <a:pt x="19" y="11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19" y="15"/>
                    <a:pt x="19" y="16"/>
                    <a:pt x="18" y="18"/>
                  </a:cubicBezTo>
                  <a:cubicBezTo>
                    <a:pt x="17" y="22"/>
                    <a:pt x="14" y="24"/>
                    <a:pt x="9" y="24"/>
                  </a:cubicBezTo>
                  <a:cubicBezTo>
                    <a:pt x="5" y="24"/>
                    <a:pt x="2" y="22"/>
                    <a:pt x="1" y="18"/>
                  </a:cubicBezTo>
                  <a:cubicBezTo>
                    <a:pt x="0" y="16"/>
                    <a:pt x="0" y="15"/>
                    <a:pt x="0" y="12"/>
                  </a:cubicBez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1" name="Freeform 12"/>
            <p:cNvSpPr>
              <a:spLocks/>
            </p:cNvSpPr>
            <p:nvPr userDrawn="1"/>
          </p:nvSpPr>
          <p:spPr bwMode="auto">
            <a:xfrm>
              <a:off x="3824" y="4111"/>
              <a:ext cx="31" cy="41"/>
            </a:xfrm>
            <a:custGeom>
              <a:avLst/>
              <a:gdLst>
                <a:gd name="T0" fmla="*/ 0 w 18"/>
                <a:gd name="T1" fmla="*/ 14 h 24"/>
                <a:gd name="T2" fmla="*/ 0 w 18"/>
                <a:gd name="T3" fmla="*/ 0 h 24"/>
                <a:gd name="T4" fmla="*/ 0 w 18"/>
                <a:gd name="T5" fmla="*/ 0 h 24"/>
                <a:gd name="T6" fmla="*/ 5 w 18"/>
                <a:gd name="T7" fmla="*/ 0 h 24"/>
                <a:gd name="T8" fmla="*/ 6 w 18"/>
                <a:gd name="T9" fmla="*/ 0 h 24"/>
                <a:gd name="T10" fmla="*/ 6 w 18"/>
                <a:gd name="T11" fmla="*/ 15 h 24"/>
                <a:gd name="T12" fmla="*/ 9 w 18"/>
                <a:gd name="T13" fmla="*/ 18 h 24"/>
                <a:gd name="T14" fmla="*/ 12 w 18"/>
                <a:gd name="T15" fmla="*/ 15 h 24"/>
                <a:gd name="T16" fmla="*/ 12 w 18"/>
                <a:gd name="T17" fmla="*/ 0 h 24"/>
                <a:gd name="T18" fmla="*/ 12 w 18"/>
                <a:gd name="T19" fmla="*/ 0 h 24"/>
                <a:gd name="T20" fmla="*/ 18 w 18"/>
                <a:gd name="T21" fmla="*/ 0 h 24"/>
                <a:gd name="T22" fmla="*/ 18 w 18"/>
                <a:gd name="T23" fmla="*/ 0 h 24"/>
                <a:gd name="T24" fmla="*/ 18 w 18"/>
                <a:gd name="T25" fmla="*/ 14 h 24"/>
                <a:gd name="T26" fmla="*/ 9 w 18"/>
                <a:gd name="T27" fmla="*/ 24 h 24"/>
                <a:gd name="T28" fmla="*/ 0 w 18"/>
                <a:gd name="T29" fmla="*/ 1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" h="24">
                  <a:moveTo>
                    <a:pt x="0" y="1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6" y="0"/>
                    <a:pt x="6" y="0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17"/>
                    <a:pt x="7" y="18"/>
                    <a:pt x="9" y="18"/>
                  </a:cubicBezTo>
                  <a:cubicBezTo>
                    <a:pt x="11" y="18"/>
                    <a:pt x="12" y="17"/>
                    <a:pt x="12" y="15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18" y="20"/>
                    <a:pt x="14" y="24"/>
                    <a:pt x="9" y="24"/>
                  </a:cubicBezTo>
                  <a:cubicBezTo>
                    <a:pt x="3" y="24"/>
                    <a:pt x="0" y="20"/>
                    <a:pt x="0" y="14"/>
                  </a:cubicBez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2" name="Freeform 13"/>
            <p:cNvSpPr>
              <a:spLocks/>
            </p:cNvSpPr>
            <p:nvPr userDrawn="1"/>
          </p:nvSpPr>
          <p:spPr bwMode="auto">
            <a:xfrm>
              <a:off x="3872" y="4111"/>
              <a:ext cx="32" cy="40"/>
            </a:xfrm>
            <a:custGeom>
              <a:avLst/>
              <a:gdLst>
                <a:gd name="T0" fmla="*/ 0 w 19"/>
                <a:gd name="T1" fmla="*/ 0 h 23"/>
                <a:gd name="T2" fmla="*/ 1 w 19"/>
                <a:gd name="T3" fmla="*/ 0 h 23"/>
                <a:gd name="T4" fmla="*/ 6 w 19"/>
                <a:gd name="T5" fmla="*/ 0 h 23"/>
                <a:gd name="T6" fmla="*/ 6 w 19"/>
                <a:gd name="T7" fmla="*/ 0 h 23"/>
                <a:gd name="T8" fmla="*/ 13 w 19"/>
                <a:gd name="T9" fmla="*/ 14 h 23"/>
                <a:gd name="T10" fmla="*/ 13 w 19"/>
                <a:gd name="T11" fmla="*/ 14 h 23"/>
                <a:gd name="T12" fmla="*/ 13 w 19"/>
                <a:gd name="T13" fmla="*/ 0 h 23"/>
                <a:gd name="T14" fmla="*/ 14 w 19"/>
                <a:gd name="T15" fmla="*/ 0 h 23"/>
                <a:gd name="T16" fmla="*/ 19 w 19"/>
                <a:gd name="T17" fmla="*/ 0 h 23"/>
                <a:gd name="T18" fmla="*/ 19 w 19"/>
                <a:gd name="T19" fmla="*/ 0 h 23"/>
                <a:gd name="T20" fmla="*/ 19 w 19"/>
                <a:gd name="T21" fmla="*/ 23 h 23"/>
                <a:gd name="T22" fmla="*/ 19 w 19"/>
                <a:gd name="T23" fmla="*/ 23 h 23"/>
                <a:gd name="T24" fmla="*/ 14 w 19"/>
                <a:gd name="T25" fmla="*/ 23 h 23"/>
                <a:gd name="T26" fmla="*/ 13 w 19"/>
                <a:gd name="T27" fmla="*/ 23 h 23"/>
                <a:gd name="T28" fmla="*/ 6 w 19"/>
                <a:gd name="T29" fmla="*/ 10 h 23"/>
                <a:gd name="T30" fmla="*/ 6 w 19"/>
                <a:gd name="T31" fmla="*/ 10 h 23"/>
                <a:gd name="T32" fmla="*/ 6 w 19"/>
                <a:gd name="T33" fmla="*/ 23 h 23"/>
                <a:gd name="T34" fmla="*/ 6 w 19"/>
                <a:gd name="T35" fmla="*/ 23 h 23"/>
                <a:gd name="T36" fmla="*/ 1 w 19"/>
                <a:gd name="T37" fmla="*/ 23 h 23"/>
                <a:gd name="T38" fmla="*/ 0 w 19"/>
                <a:gd name="T39" fmla="*/ 23 h 23"/>
                <a:gd name="T40" fmla="*/ 0 w 19"/>
                <a:gd name="T4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9" h="23">
                  <a:moveTo>
                    <a:pt x="0" y="0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14" y="0"/>
                    <a:pt x="14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13" y="23"/>
                    <a:pt x="13" y="23"/>
                    <a:pt x="13" y="23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1" y="23"/>
                    <a:pt x="0" y="23"/>
                    <a:pt x="0" y="2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3" name="Freeform 14"/>
            <p:cNvSpPr>
              <a:spLocks/>
            </p:cNvSpPr>
            <p:nvPr userDrawn="1"/>
          </p:nvSpPr>
          <p:spPr bwMode="auto">
            <a:xfrm>
              <a:off x="3921" y="4111"/>
              <a:ext cx="10" cy="40"/>
            </a:xfrm>
            <a:custGeom>
              <a:avLst/>
              <a:gdLst>
                <a:gd name="T0" fmla="*/ 0 w 6"/>
                <a:gd name="T1" fmla="*/ 0 h 23"/>
                <a:gd name="T2" fmla="*/ 1 w 6"/>
                <a:gd name="T3" fmla="*/ 0 h 23"/>
                <a:gd name="T4" fmla="*/ 6 w 6"/>
                <a:gd name="T5" fmla="*/ 0 h 23"/>
                <a:gd name="T6" fmla="*/ 6 w 6"/>
                <a:gd name="T7" fmla="*/ 0 h 23"/>
                <a:gd name="T8" fmla="*/ 6 w 6"/>
                <a:gd name="T9" fmla="*/ 23 h 23"/>
                <a:gd name="T10" fmla="*/ 6 w 6"/>
                <a:gd name="T11" fmla="*/ 23 h 23"/>
                <a:gd name="T12" fmla="*/ 1 w 6"/>
                <a:gd name="T13" fmla="*/ 23 h 23"/>
                <a:gd name="T14" fmla="*/ 0 w 6"/>
                <a:gd name="T15" fmla="*/ 23 h 23"/>
                <a:gd name="T16" fmla="*/ 0 w 6"/>
                <a:gd name="T17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23">
                  <a:moveTo>
                    <a:pt x="0" y="0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1" y="23"/>
                    <a:pt x="0" y="23"/>
                    <a:pt x="0" y="2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4" name="Freeform 15"/>
            <p:cNvSpPr>
              <a:spLocks/>
            </p:cNvSpPr>
            <p:nvPr userDrawn="1"/>
          </p:nvSpPr>
          <p:spPr bwMode="auto">
            <a:xfrm>
              <a:off x="3947" y="4111"/>
              <a:ext cx="36" cy="40"/>
            </a:xfrm>
            <a:custGeom>
              <a:avLst/>
              <a:gdLst>
                <a:gd name="T0" fmla="*/ 8 w 21"/>
                <a:gd name="T1" fmla="*/ 23 h 23"/>
                <a:gd name="T2" fmla="*/ 8 w 21"/>
                <a:gd name="T3" fmla="*/ 23 h 23"/>
                <a:gd name="T4" fmla="*/ 0 w 21"/>
                <a:gd name="T5" fmla="*/ 1 h 23"/>
                <a:gd name="T6" fmla="*/ 1 w 21"/>
                <a:gd name="T7" fmla="*/ 0 h 23"/>
                <a:gd name="T8" fmla="*/ 6 w 21"/>
                <a:gd name="T9" fmla="*/ 0 h 23"/>
                <a:gd name="T10" fmla="*/ 7 w 21"/>
                <a:gd name="T11" fmla="*/ 0 h 23"/>
                <a:gd name="T12" fmla="*/ 11 w 21"/>
                <a:gd name="T13" fmla="*/ 14 h 23"/>
                <a:gd name="T14" fmla="*/ 11 w 21"/>
                <a:gd name="T15" fmla="*/ 14 h 23"/>
                <a:gd name="T16" fmla="*/ 15 w 21"/>
                <a:gd name="T17" fmla="*/ 0 h 23"/>
                <a:gd name="T18" fmla="*/ 15 w 21"/>
                <a:gd name="T19" fmla="*/ 0 h 23"/>
                <a:gd name="T20" fmla="*/ 21 w 21"/>
                <a:gd name="T21" fmla="*/ 0 h 23"/>
                <a:gd name="T22" fmla="*/ 21 w 21"/>
                <a:gd name="T23" fmla="*/ 1 h 23"/>
                <a:gd name="T24" fmla="*/ 14 w 21"/>
                <a:gd name="T25" fmla="*/ 23 h 23"/>
                <a:gd name="T26" fmla="*/ 13 w 21"/>
                <a:gd name="T27" fmla="*/ 23 h 23"/>
                <a:gd name="T28" fmla="*/ 8 w 21"/>
                <a:gd name="T29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" h="23">
                  <a:moveTo>
                    <a:pt x="8" y="23"/>
                  </a:moveTo>
                  <a:cubicBezTo>
                    <a:pt x="8" y="23"/>
                    <a:pt x="8" y="23"/>
                    <a:pt x="8" y="2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0"/>
                    <a:pt x="21" y="0"/>
                    <a:pt x="21" y="1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14" y="23"/>
                    <a:pt x="14" y="23"/>
                    <a:pt x="13" y="23"/>
                  </a:cubicBezTo>
                  <a:lnTo>
                    <a:pt x="8" y="23"/>
                  </a:ln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5" name="Freeform 16"/>
            <p:cNvSpPr>
              <a:spLocks/>
            </p:cNvSpPr>
            <p:nvPr userDrawn="1"/>
          </p:nvSpPr>
          <p:spPr bwMode="auto">
            <a:xfrm>
              <a:off x="3998" y="4111"/>
              <a:ext cx="27" cy="40"/>
            </a:xfrm>
            <a:custGeom>
              <a:avLst/>
              <a:gdLst>
                <a:gd name="T0" fmla="*/ 0 w 16"/>
                <a:gd name="T1" fmla="*/ 0 h 23"/>
                <a:gd name="T2" fmla="*/ 0 w 16"/>
                <a:gd name="T3" fmla="*/ 0 h 23"/>
                <a:gd name="T4" fmla="*/ 16 w 16"/>
                <a:gd name="T5" fmla="*/ 0 h 23"/>
                <a:gd name="T6" fmla="*/ 16 w 16"/>
                <a:gd name="T7" fmla="*/ 0 h 23"/>
                <a:gd name="T8" fmla="*/ 16 w 16"/>
                <a:gd name="T9" fmla="*/ 5 h 23"/>
                <a:gd name="T10" fmla="*/ 16 w 16"/>
                <a:gd name="T11" fmla="*/ 5 h 23"/>
                <a:gd name="T12" fmla="*/ 6 w 16"/>
                <a:gd name="T13" fmla="*/ 5 h 23"/>
                <a:gd name="T14" fmla="*/ 6 w 16"/>
                <a:gd name="T15" fmla="*/ 5 h 23"/>
                <a:gd name="T16" fmla="*/ 6 w 16"/>
                <a:gd name="T17" fmla="*/ 9 h 23"/>
                <a:gd name="T18" fmla="*/ 6 w 16"/>
                <a:gd name="T19" fmla="*/ 9 h 23"/>
                <a:gd name="T20" fmla="*/ 14 w 16"/>
                <a:gd name="T21" fmla="*/ 9 h 23"/>
                <a:gd name="T22" fmla="*/ 14 w 16"/>
                <a:gd name="T23" fmla="*/ 9 h 23"/>
                <a:gd name="T24" fmla="*/ 14 w 16"/>
                <a:gd name="T25" fmla="*/ 14 h 23"/>
                <a:gd name="T26" fmla="*/ 14 w 16"/>
                <a:gd name="T27" fmla="*/ 14 h 23"/>
                <a:gd name="T28" fmla="*/ 6 w 16"/>
                <a:gd name="T29" fmla="*/ 14 h 23"/>
                <a:gd name="T30" fmla="*/ 6 w 16"/>
                <a:gd name="T31" fmla="*/ 14 h 23"/>
                <a:gd name="T32" fmla="*/ 6 w 16"/>
                <a:gd name="T33" fmla="*/ 18 h 23"/>
                <a:gd name="T34" fmla="*/ 6 w 16"/>
                <a:gd name="T35" fmla="*/ 18 h 23"/>
                <a:gd name="T36" fmla="*/ 16 w 16"/>
                <a:gd name="T37" fmla="*/ 18 h 23"/>
                <a:gd name="T38" fmla="*/ 16 w 16"/>
                <a:gd name="T39" fmla="*/ 19 h 23"/>
                <a:gd name="T40" fmla="*/ 16 w 16"/>
                <a:gd name="T41" fmla="*/ 23 h 23"/>
                <a:gd name="T42" fmla="*/ 16 w 16"/>
                <a:gd name="T43" fmla="*/ 23 h 23"/>
                <a:gd name="T44" fmla="*/ 0 w 16"/>
                <a:gd name="T45" fmla="*/ 23 h 23"/>
                <a:gd name="T46" fmla="*/ 0 w 16"/>
                <a:gd name="T47" fmla="*/ 23 h 23"/>
                <a:gd name="T48" fmla="*/ 0 w 16"/>
                <a:gd name="T4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6" h="2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6" y="18"/>
                    <a:pt x="16" y="18"/>
                    <a:pt x="16" y="19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6" name="Freeform 17"/>
            <p:cNvSpPr>
              <a:spLocks noEditPoints="1"/>
            </p:cNvSpPr>
            <p:nvPr userDrawn="1"/>
          </p:nvSpPr>
          <p:spPr bwMode="auto">
            <a:xfrm>
              <a:off x="4042" y="4111"/>
              <a:ext cx="33" cy="40"/>
            </a:xfrm>
            <a:custGeom>
              <a:avLst/>
              <a:gdLst>
                <a:gd name="T0" fmla="*/ 12 w 19"/>
                <a:gd name="T1" fmla="*/ 23 h 23"/>
                <a:gd name="T2" fmla="*/ 12 w 19"/>
                <a:gd name="T3" fmla="*/ 23 h 23"/>
                <a:gd name="T4" fmla="*/ 8 w 19"/>
                <a:gd name="T5" fmla="*/ 15 h 23"/>
                <a:gd name="T6" fmla="*/ 6 w 19"/>
                <a:gd name="T7" fmla="*/ 15 h 23"/>
                <a:gd name="T8" fmla="*/ 6 w 19"/>
                <a:gd name="T9" fmla="*/ 15 h 23"/>
                <a:gd name="T10" fmla="*/ 6 w 19"/>
                <a:gd name="T11" fmla="*/ 23 h 23"/>
                <a:gd name="T12" fmla="*/ 6 w 19"/>
                <a:gd name="T13" fmla="*/ 23 h 23"/>
                <a:gd name="T14" fmla="*/ 0 w 19"/>
                <a:gd name="T15" fmla="*/ 23 h 23"/>
                <a:gd name="T16" fmla="*/ 0 w 19"/>
                <a:gd name="T17" fmla="*/ 23 h 23"/>
                <a:gd name="T18" fmla="*/ 0 w 19"/>
                <a:gd name="T19" fmla="*/ 0 h 23"/>
                <a:gd name="T20" fmla="*/ 0 w 19"/>
                <a:gd name="T21" fmla="*/ 0 h 23"/>
                <a:gd name="T22" fmla="*/ 10 w 19"/>
                <a:gd name="T23" fmla="*/ 0 h 23"/>
                <a:gd name="T24" fmla="*/ 18 w 19"/>
                <a:gd name="T25" fmla="*/ 8 h 23"/>
                <a:gd name="T26" fmla="*/ 14 w 19"/>
                <a:gd name="T27" fmla="*/ 14 h 23"/>
                <a:gd name="T28" fmla="*/ 18 w 19"/>
                <a:gd name="T29" fmla="*/ 23 h 23"/>
                <a:gd name="T30" fmla="*/ 18 w 19"/>
                <a:gd name="T31" fmla="*/ 23 h 23"/>
                <a:gd name="T32" fmla="*/ 12 w 19"/>
                <a:gd name="T33" fmla="*/ 23 h 23"/>
                <a:gd name="T34" fmla="*/ 12 w 19"/>
                <a:gd name="T35" fmla="*/ 8 h 23"/>
                <a:gd name="T36" fmla="*/ 9 w 19"/>
                <a:gd name="T37" fmla="*/ 5 h 23"/>
                <a:gd name="T38" fmla="*/ 6 w 19"/>
                <a:gd name="T39" fmla="*/ 5 h 23"/>
                <a:gd name="T40" fmla="*/ 6 w 19"/>
                <a:gd name="T41" fmla="*/ 5 h 23"/>
                <a:gd name="T42" fmla="*/ 6 w 19"/>
                <a:gd name="T43" fmla="*/ 10 h 23"/>
                <a:gd name="T44" fmla="*/ 6 w 19"/>
                <a:gd name="T45" fmla="*/ 10 h 23"/>
                <a:gd name="T46" fmla="*/ 9 w 19"/>
                <a:gd name="T47" fmla="*/ 10 h 23"/>
                <a:gd name="T48" fmla="*/ 12 w 19"/>
                <a:gd name="T49" fmla="*/ 8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9" h="23">
                  <a:moveTo>
                    <a:pt x="12" y="23"/>
                  </a:moveTo>
                  <a:cubicBezTo>
                    <a:pt x="12" y="23"/>
                    <a:pt x="12" y="23"/>
                    <a:pt x="12" y="23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5" y="0"/>
                    <a:pt x="18" y="3"/>
                    <a:pt x="18" y="8"/>
                  </a:cubicBezTo>
                  <a:cubicBezTo>
                    <a:pt x="18" y="10"/>
                    <a:pt x="17" y="13"/>
                    <a:pt x="14" y="14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9" y="23"/>
                    <a:pt x="18" y="23"/>
                    <a:pt x="18" y="23"/>
                  </a:cubicBezTo>
                  <a:lnTo>
                    <a:pt x="12" y="23"/>
                  </a:lnTo>
                  <a:close/>
                  <a:moveTo>
                    <a:pt x="12" y="8"/>
                  </a:moveTo>
                  <a:cubicBezTo>
                    <a:pt x="12" y="6"/>
                    <a:pt x="11" y="5"/>
                    <a:pt x="9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11" y="10"/>
                    <a:pt x="12" y="9"/>
                    <a:pt x="12" y="8"/>
                  </a:cubicBez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7" name="Freeform 18"/>
            <p:cNvSpPr>
              <a:spLocks/>
            </p:cNvSpPr>
            <p:nvPr userDrawn="1"/>
          </p:nvSpPr>
          <p:spPr bwMode="auto">
            <a:xfrm>
              <a:off x="4089" y="4111"/>
              <a:ext cx="32" cy="41"/>
            </a:xfrm>
            <a:custGeom>
              <a:avLst/>
              <a:gdLst>
                <a:gd name="T0" fmla="*/ 0 w 19"/>
                <a:gd name="T1" fmla="*/ 20 h 24"/>
                <a:gd name="T2" fmla="*/ 0 w 19"/>
                <a:gd name="T3" fmla="*/ 20 h 24"/>
                <a:gd name="T4" fmla="*/ 3 w 19"/>
                <a:gd name="T5" fmla="*/ 16 h 24"/>
                <a:gd name="T6" fmla="*/ 4 w 19"/>
                <a:gd name="T7" fmla="*/ 16 h 24"/>
                <a:gd name="T8" fmla="*/ 9 w 19"/>
                <a:gd name="T9" fmla="*/ 19 h 24"/>
                <a:gd name="T10" fmla="*/ 13 w 19"/>
                <a:gd name="T11" fmla="*/ 16 h 24"/>
                <a:gd name="T12" fmla="*/ 10 w 19"/>
                <a:gd name="T13" fmla="*/ 14 h 24"/>
                <a:gd name="T14" fmla="*/ 9 w 19"/>
                <a:gd name="T15" fmla="*/ 14 h 24"/>
                <a:gd name="T16" fmla="*/ 1 w 19"/>
                <a:gd name="T17" fmla="*/ 7 h 24"/>
                <a:gd name="T18" fmla="*/ 9 w 19"/>
                <a:gd name="T19" fmla="*/ 0 h 24"/>
                <a:gd name="T20" fmla="*/ 18 w 19"/>
                <a:gd name="T21" fmla="*/ 2 h 24"/>
                <a:gd name="T22" fmla="*/ 18 w 19"/>
                <a:gd name="T23" fmla="*/ 3 h 24"/>
                <a:gd name="T24" fmla="*/ 15 w 19"/>
                <a:gd name="T25" fmla="*/ 7 h 24"/>
                <a:gd name="T26" fmla="*/ 15 w 19"/>
                <a:gd name="T27" fmla="*/ 7 h 24"/>
                <a:gd name="T28" fmla="*/ 10 w 19"/>
                <a:gd name="T29" fmla="*/ 5 h 24"/>
                <a:gd name="T30" fmla="*/ 7 w 19"/>
                <a:gd name="T31" fmla="*/ 7 h 24"/>
                <a:gd name="T32" fmla="*/ 10 w 19"/>
                <a:gd name="T33" fmla="*/ 9 h 24"/>
                <a:gd name="T34" fmla="*/ 11 w 19"/>
                <a:gd name="T35" fmla="*/ 9 h 24"/>
                <a:gd name="T36" fmla="*/ 19 w 19"/>
                <a:gd name="T37" fmla="*/ 16 h 24"/>
                <a:gd name="T38" fmla="*/ 9 w 19"/>
                <a:gd name="T39" fmla="*/ 24 h 24"/>
                <a:gd name="T40" fmla="*/ 0 w 19"/>
                <a:gd name="T41" fmla="*/ 2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9" h="24"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6"/>
                    <a:pt x="3" y="16"/>
                    <a:pt x="4" y="16"/>
                  </a:cubicBezTo>
                  <a:cubicBezTo>
                    <a:pt x="5" y="17"/>
                    <a:pt x="7" y="19"/>
                    <a:pt x="9" y="19"/>
                  </a:cubicBezTo>
                  <a:cubicBezTo>
                    <a:pt x="12" y="19"/>
                    <a:pt x="13" y="18"/>
                    <a:pt x="13" y="16"/>
                  </a:cubicBezTo>
                  <a:cubicBezTo>
                    <a:pt x="13" y="15"/>
                    <a:pt x="12" y="15"/>
                    <a:pt x="10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4" y="14"/>
                    <a:pt x="1" y="11"/>
                    <a:pt x="1" y="7"/>
                  </a:cubicBezTo>
                  <a:cubicBezTo>
                    <a:pt x="1" y="3"/>
                    <a:pt x="4" y="0"/>
                    <a:pt x="9" y="0"/>
                  </a:cubicBezTo>
                  <a:cubicBezTo>
                    <a:pt x="13" y="0"/>
                    <a:pt x="16" y="1"/>
                    <a:pt x="18" y="2"/>
                  </a:cubicBezTo>
                  <a:cubicBezTo>
                    <a:pt x="18" y="2"/>
                    <a:pt x="18" y="3"/>
                    <a:pt x="18" y="3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3" y="6"/>
                    <a:pt x="11" y="5"/>
                    <a:pt x="10" y="5"/>
                  </a:cubicBezTo>
                  <a:cubicBezTo>
                    <a:pt x="8" y="5"/>
                    <a:pt x="7" y="6"/>
                    <a:pt x="7" y="7"/>
                  </a:cubicBezTo>
                  <a:cubicBezTo>
                    <a:pt x="7" y="8"/>
                    <a:pt x="8" y="8"/>
                    <a:pt x="10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6" y="10"/>
                    <a:pt x="19" y="12"/>
                    <a:pt x="19" y="16"/>
                  </a:cubicBezTo>
                  <a:cubicBezTo>
                    <a:pt x="19" y="21"/>
                    <a:pt x="16" y="24"/>
                    <a:pt x="9" y="24"/>
                  </a:cubicBezTo>
                  <a:cubicBezTo>
                    <a:pt x="6" y="24"/>
                    <a:pt x="2" y="22"/>
                    <a:pt x="0" y="20"/>
                  </a:cubicBez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8" name="Freeform 19"/>
            <p:cNvSpPr>
              <a:spLocks/>
            </p:cNvSpPr>
            <p:nvPr userDrawn="1"/>
          </p:nvSpPr>
          <p:spPr bwMode="auto">
            <a:xfrm>
              <a:off x="4136" y="4111"/>
              <a:ext cx="11" cy="40"/>
            </a:xfrm>
            <a:custGeom>
              <a:avLst/>
              <a:gdLst>
                <a:gd name="T0" fmla="*/ 0 w 6"/>
                <a:gd name="T1" fmla="*/ 0 h 23"/>
                <a:gd name="T2" fmla="*/ 1 w 6"/>
                <a:gd name="T3" fmla="*/ 0 h 23"/>
                <a:gd name="T4" fmla="*/ 6 w 6"/>
                <a:gd name="T5" fmla="*/ 0 h 23"/>
                <a:gd name="T6" fmla="*/ 6 w 6"/>
                <a:gd name="T7" fmla="*/ 0 h 23"/>
                <a:gd name="T8" fmla="*/ 6 w 6"/>
                <a:gd name="T9" fmla="*/ 23 h 23"/>
                <a:gd name="T10" fmla="*/ 6 w 6"/>
                <a:gd name="T11" fmla="*/ 23 h 23"/>
                <a:gd name="T12" fmla="*/ 1 w 6"/>
                <a:gd name="T13" fmla="*/ 23 h 23"/>
                <a:gd name="T14" fmla="*/ 0 w 6"/>
                <a:gd name="T15" fmla="*/ 23 h 23"/>
                <a:gd name="T16" fmla="*/ 0 w 6"/>
                <a:gd name="T17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23">
                  <a:moveTo>
                    <a:pt x="0" y="0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1" y="23"/>
                    <a:pt x="0" y="23"/>
                    <a:pt x="0" y="2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9" name="Freeform 20"/>
            <p:cNvSpPr>
              <a:spLocks/>
            </p:cNvSpPr>
            <p:nvPr userDrawn="1"/>
          </p:nvSpPr>
          <p:spPr bwMode="auto">
            <a:xfrm>
              <a:off x="4164" y="4111"/>
              <a:ext cx="31" cy="40"/>
            </a:xfrm>
            <a:custGeom>
              <a:avLst/>
              <a:gdLst>
                <a:gd name="T0" fmla="*/ 6 w 18"/>
                <a:gd name="T1" fmla="*/ 23 h 23"/>
                <a:gd name="T2" fmla="*/ 6 w 18"/>
                <a:gd name="T3" fmla="*/ 23 h 23"/>
                <a:gd name="T4" fmla="*/ 6 w 18"/>
                <a:gd name="T5" fmla="*/ 23 h 23"/>
                <a:gd name="T6" fmla="*/ 6 w 18"/>
                <a:gd name="T7" fmla="*/ 23 h 23"/>
                <a:gd name="T8" fmla="*/ 6 w 18"/>
                <a:gd name="T9" fmla="*/ 23 h 23"/>
                <a:gd name="T10" fmla="*/ 6 w 18"/>
                <a:gd name="T11" fmla="*/ 6 h 23"/>
                <a:gd name="T12" fmla="*/ 6 w 18"/>
                <a:gd name="T13" fmla="*/ 5 h 23"/>
                <a:gd name="T14" fmla="*/ 6 w 18"/>
                <a:gd name="T15" fmla="*/ 5 h 23"/>
                <a:gd name="T16" fmla="*/ 0 w 18"/>
                <a:gd name="T17" fmla="*/ 5 h 23"/>
                <a:gd name="T18" fmla="*/ 0 w 18"/>
                <a:gd name="T19" fmla="*/ 5 h 23"/>
                <a:gd name="T20" fmla="*/ 0 w 18"/>
                <a:gd name="T21" fmla="*/ 5 h 23"/>
                <a:gd name="T22" fmla="*/ 0 w 18"/>
                <a:gd name="T23" fmla="*/ 5 h 23"/>
                <a:gd name="T24" fmla="*/ 0 w 18"/>
                <a:gd name="T25" fmla="*/ 5 h 23"/>
                <a:gd name="T26" fmla="*/ 0 w 18"/>
                <a:gd name="T27" fmla="*/ 5 h 23"/>
                <a:gd name="T28" fmla="*/ 0 w 18"/>
                <a:gd name="T29" fmla="*/ 0 h 23"/>
                <a:gd name="T30" fmla="*/ 0 w 18"/>
                <a:gd name="T31" fmla="*/ 0 h 23"/>
                <a:gd name="T32" fmla="*/ 0 w 18"/>
                <a:gd name="T33" fmla="*/ 0 h 23"/>
                <a:gd name="T34" fmla="*/ 18 w 18"/>
                <a:gd name="T35" fmla="*/ 0 h 23"/>
                <a:gd name="T36" fmla="*/ 18 w 18"/>
                <a:gd name="T37" fmla="*/ 0 h 23"/>
                <a:gd name="T38" fmla="*/ 18 w 18"/>
                <a:gd name="T39" fmla="*/ 0 h 23"/>
                <a:gd name="T40" fmla="*/ 18 w 18"/>
                <a:gd name="T41" fmla="*/ 0 h 23"/>
                <a:gd name="T42" fmla="*/ 18 w 18"/>
                <a:gd name="T43" fmla="*/ 5 h 23"/>
                <a:gd name="T44" fmla="*/ 18 w 18"/>
                <a:gd name="T45" fmla="*/ 5 h 23"/>
                <a:gd name="T46" fmla="*/ 18 w 18"/>
                <a:gd name="T47" fmla="*/ 5 h 23"/>
                <a:gd name="T48" fmla="*/ 18 w 18"/>
                <a:gd name="T49" fmla="*/ 5 h 23"/>
                <a:gd name="T50" fmla="*/ 12 w 18"/>
                <a:gd name="T51" fmla="*/ 5 h 23"/>
                <a:gd name="T52" fmla="*/ 12 w 18"/>
                <a:gd name="T53" fmla="*/ 5 h 23"/>
                <a:gd name="T54" fmla="*/ 12 w 18"/>
                <a:gd name="T55" fmla="*/ 6 h 23"/>
                <a:gd name="T56" fmla="*/ 12 w 18"/>
                <a:gd name="T57" fmla="*/ 6 h 23"/>
                <a:gd name="T58" fmla="*/ 12 w 18"/>
                <a:gd name="T59" fmla="*/ 23 h 23"/>
                <a:gd name="T60" fmla="*/ 12 w 18"/>
                <a:gd name="T61" fmla="*/ 23 h 23"/>
                <a:gd name="T62" fmla="*/ 12 w 18"/>
                <a:gd name="T63" fmla="*/ 23 h 23"/>
                <a:gd name="T64" fmla="*/ 11 w 18"/>
                <a:gd name="T65" fmla="*/ 23 h 23"/>
                <a:gd name="T66" fmla="*/ 6 w 18"/>
                <a:gd name="T67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8" h="23">
                  <a:moveTo>
                    <a:pt x="6" y="23"/>
                  </a:moveTo>
                  <a:cubicBezTo>
                    <a:pt x="6" y="23"/>
                    <a:pt x="6" y="23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6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5"/>
                    <a:pt x="12" y="6"/>
                    <a:pt x="12" y="6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2" y="23"/>
                    <a:pt x="11" y="23"/>
                    <a:pt x="11" y="23"/>
                  </a:cubicBezTo>
                  <a:lnTo>
                    <a:pt x="6" y="23"/>
                  </a:ln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90" name="Freeform 21"/>
            <p:cNvSpPr>
              <a:spLocks/>
            </p:cNvSpPr>
            <p:nvPr userDrawn="1"/>
          </p:nvSpPr>
          <p:spPr bwMode="auto">
            <a:xfrm>
              <a:off x="4206" y="4111"/>
              <a:ext cx="35" cy="40"/>
            </a:xfrm>
            <a:custGeom>
              <a:avLst/>
              <a:gdLst>
                <a:gd name="T0" fmla="*/ 8 w 20"/>
                <a:gd name="T1" fmla="*/ 23 h 23"/>
                <a:gd name="T2" fmla="*/ 7 w 20"/>
                <a:gd name="T3" fmla="*/ 23 h 23"/>
                <a:gd name="T4" fmla="*/ 7 w 20"/>
                <a:gd name="T5" fmla="*/ 14 h 23"/>
                <a:gd name="T6" fmla="*/ 0 w 20"/>
                <a:gd name="T7" fmla="*/ 1 h 23"/>
                <a:gd name="T8" fmla="*/ 1 w 20"/>
                <a:gd name="T9" fmla="*/ 0 h 23"/>
                <a:gd name="T10" fmla="*/ 6 w 20"/>
                <a:gd name="T11" fmla="*/ 0 h 23"/>
                <a:gd name="T12" fmla="*/ 7 w 20"/>
                <a:gd name="T13" fmla="*/ 0 h 23"/>
                <a:gd name="T14" fmla="*/ 10 w 20"/>
                <a:gd name="T15" fmla="*/ 8 h 23"/>
                <a:gd name="T16" fmla="*/ 11 w 20"/>
                <a:gd name="T17" fmla="*/ 8 h 23"/>
                <a:gd name="T18" fmla="*/ 14 w 20"/>
                <a:gd name="T19" fmla="*/ 0 h 23"/>
                <a:gd name="T20" fmla="*/ 15 w 20"/>
                <a:gd name="T21" fmla="*/ 0 h 23"/>
                <a:gd name="T22" fmla="*/ 20 w 20"/>
                <a:gd name="T23" fmla="*/ 0 h 23"/>
                <a:gd name="T24" fmla="*/ 20 w 20"/>
                <a:gd name="T25" fmla="*/ 1 h 23"/>
                <a:gd name="T26" fmla="*/ 13 w 20"/>
                <a:gd name="T27" fmla="*/ 14 h 23"/>
                <a:gd name="T28" fmla="*/ 13 w 20"/>
                <a:gd name="T29" fmla="*/ 23 h 23"/>
                <a:gd name="T30" fmla="*/ 13 w 20"/>
                <a:gd name="T31" fmla="*/ 23 h 23"/>
                <a:gd name="T32" fmla="*/ 8 w 20"/>
                <a:gd name="T33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" h="23">
                  <a:moveTo>
                    <a:pt x="8" y="23"/>
                  </a:moveTo>
                  <a:cubicBezTo>
                    <a:pt x="8" y="23"/>
                    <a:pt x="7" y="23"/>
                    <a:pt x="7" y="23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7" y="0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5" y="0"/>
                    <a:pt x="15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0" y="0"/>
                    <a:pt x="20" y="0"/>
                    <a:pt x="20" y="1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3" y="23"/>
                    <a:pt x="13" y="23"/>
                    <a:pt x="13" y="23"/>
                  </a:cubicBezTo>
                  <a:cubicBezTo>
                    <a:pt x="13" y="23"/>
                    <a:pt x="13" y="23"/>
                    <a:pt x="13" y="23"/>
                  </a:cubicBezTo>
                  <a:lnTo>
                    <a:pt x="8" y="23"/>
                  </a:ln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91" name="Freeform 22"/>
            <p:cNvSpPr>
              <a:spLocks noEditPoints="1"/>
            </p:cNvSpPr>
            <p:nvPr userDrawn="1"/>
          </p:nvSpPr>
          <p:spPr bwMode="auto">
            <a:xfrm>
              <a:off x="3692" y="4194"/>
              <a:ext cx="26" cy="39"/>
            </a:xfrm>
            <a:custGeom>
              <a:avLst/>
              <a:gdLst>
                <a:gd name="T0" fmla="*/ 0 w 15"/>
                <a:gd name="T1" fmla="*/ 0 h 23"/>
                <a:gd name="T2" fmla="*/ 0 w 15"/>
                <a:gd name="T3" fmla="*/ 0 h 23"/>
                <a:gd name="T4" fmla="*/ 7 w 15"/>
                <a:gd name="T5" fmla="*/ 0 h 23"/>
                <a:gd name="T6" fmla="*/ 15 w 15"/>
                <a:gd name="T7" fmla="*/ 5 h 23"/>
                <a:gd name="T8" fmla="*/ 15 w 15"/>
                <a:gd name="T9" fmla="*/ 12 h 23"/>
                <a:gd name="T10" fmla="*/ 15 w 15"/>
                <a:gd name="T11" fmla="*/ 19 h 23"/>
                <a:gd name="T12" fmla="*/ 7 w 15"/>
                <a:gd name="T13" fmla="*/ 23 h 23"/>
                <a:gd name="T14" fmla="*/ 0 w 15"/>
                <a:gd name="T15" fmla="*/ 23 h 23"/>
                <a:gd name="T16" fmla="*/ 0 w 15"/>
                <a:gd name="T17" fmla="*/ 23 h 23"/>
                <a:gd name="T18" fmla="*/ 0 w 15"/>
                <a:gd name="T19" fmla="*/ 0 h 23"/>
                <a:gd name="T20" fmla="*/ 2 w 15"/>
                <a:gd name="T21" fmla="*/ 21 h 23"/>
                <a:gd name="T22" fmla="*/ 7 w 15"/>
                <a:gd name="T23" fmla="*/ 21 h 23"/>
                <a:gd name="T24" fmla="*/ 13 w 15"/>
                <a:gd name="T25" fmla="*/ 18 h 23"/>
                <a:gd name="T26" fmla="*/ 14 w 15"/>
                <a:gd name="T27" fmla="*/ 12 h 23"/>
                <a:gd name="T28" fmla="*/ 13 w 15"/>
                <a:gd name="T29" fmla="*/ 5 h 23"/>
                <a:gd name="T30" fmla="*/ 7 w 15"/>
                <a:gd name="T31" fmla="*/ 2 h 23"/>
                <a:gd name="T32" fmla="*/ 2 w 15"/>
                <a:gd name="T33" fmla="*/ 2 h 23"/>
                <a:gd name="T34" fmla="*/ 2 w 15"/>
                <a:gd name="T35" fmla="*/ 2 h 23"/>
                <a:gd name="T36" fmla="*/ 2 w 15"/>
                <a:gd name="T37" fmla="*/ 21 h 23"/>
                <a:gd name="T38" fmla="*/ 2 w 15"/>
                <a:gd name="T39" fmla="*/ 2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" h="2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11" y="0"/>
                    <a:pt x="14" y="2"/>
                    <a:pt x="15" y="5"/>
                  </a:cubicBezTo>
                  <a:cubicBezTo>
                    <a:pt x="15" y="6"/>
                    <a:pt x="15" y="8"/>
                    <a:pt x="15" y="12"/>
                  </a:cubicBezTo>
                  <a:cubicBezTo>
                    <a:pt x="15" y="16"/>
                    <a:pt x="15" y="17"/>
                    <a:pt x="15" y="19"/>
                  </a:cubicBezTo>
                  <a:cubicBezTo>
                    <a:pt x="14" y="22"/>
                    <a:pt x="11" y="23"/>
                    <a:pt x="7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lnTo>
                    <a:pt x="0" y="0"/>
                  </a:lnTo>
                  <a:close/>
                  <a:moveTo>
                    <a:pt x="2" y="21"/>
                  </a:moveTo>
                  <a:cubicBezTo>
                    <a:pt x="7" y="21"/>
                    <a:pt x="7" y="21"/>
                    <a:pt x="7" y="21"/>
                  </a:cubicBezTo>
                  <a:cubicBezTo>
                    <a:pt x="10" y="21"/>
                    <a:pt x="12" y="20"/>
                    <a:pt x="13" y="18"/>
                  </a:cubicBezTo>
                  <a:cubicBezTo>
                    <a:pt x="13" y="17"/>
                    <a:pt x="14" y="16"/>
                    <a:pt x="14" y="12"/>
                  </a:cubicBezTo>
                  <a:cubicBezTo>
                    <a:pt x="14" y="8"/>
                    <a:pt x="13" y="7"/>
                    <a:pt x="13" y="5"/>
                  </a:cubicBezTo>
                  <a:cubicBezTo>
                    <a:pt x="12" y="3"/>
                    <a:pt x="10" y="2"/>
                    <a:pt x="7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2" y="21"/>
                    <a:pt x="2" y="21"/>
                    <a:pt x="2" y="21"/>
                  </a:cubicBez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92" name="Freeform 23"/>
            <p:cNvSpPr>
              <a:spLocks/>
            </p:cNvSpPr>
            <p:nvPr userDrawn="1"/>
          </p:nvSpPr>
          <p:spPr bwMode="auto">
            <a:xfrm>
              <a:off x="3740" y="4194"/>
              <a:ext cx="24" cy="39"/>
            </a:xfrm>
            <a:custGeom>
              <a:avLst/>
              <a:gdLst>
                <a:gd name="T0" fmla="*/ 0 w 14"/>
                <a:gd name="T1" fmla="*/ 0 h 23"/>
                <a:gd name="T2" fmla="*/ 0 w 14"/>
                <a:gd name="T3" fmla="*/ 0 h 23"/>
                <a:gd name="T4" fmla="*/ 13 w 14"/>
                <a:gd name="T5" fmla="*/ 0 h 23"/>
                <a:gd name="T6" fmla="*/ 14 w 14"/>
                <a:gd name="T7" fmla="*/ 0 h 23"/>
                <a:gd name="T8" fmla="*/ 14 w 14"/>
                <a:gd name="T9" fmla="*/ 2 h 23"/>
                <a:gd name="T10" fmla="*/ 13 w 14"/>
                <a:gd name="T11" fmla="*/ 2 h 23"/>
                <a:gd name="T12" fmla="*/ 2 w 14"/>
                <a:gd name="T13" fmla="*/ 2 h 23"/>
                <a:gd name="T14" fmla="*/ 2 w 14"/>
                <a:gd name="T15" fmla="*/ 2 h 23"/>
                <a:gd name="T16" fmla="*/ 2 w 14"/>
                <a:gd name="T17" fmla="*/ 10 h 23"/>
                <a:gd name="T18" fmla="*/ 2 w 14"/>
                <a:gd name="T19" fmla="*/ 11 h 23"/>
                <a:gd name="T20" fmla="*/ 12 w 14"/>
                <a:gd name="T21" fmla="*/ 11 h 23"/>
                <a:gd name="T22" fmla="*/ 12 w 14"/>
                <a:gd name="T23" fmla="*/ 11 h 23"/>
                <a:gd name="T24" fmla="*/ 12 w 14"/>
                <a:gd name="T25" fmla="*/ 12 h 23"/>
                <a:gd name="T26" fmla="*/ 12 w 14"/>
                <a:gd name="T27" fmla="*/ 12 h 23"/>
                <a:gd name="T28" fmla="*/ 2 w 14"/>
                <a:gd name="T29" fmla="*/ 12 h 23"/>
                <a:gd name="T30" fmla="*/ 2 w 14"/>
                <a:gd name="T31" fmla="*/ 13 h 23"/>
                <a:gd name="T32" fmla="*/ 2 w 14"/>
                <a:gd name="T33" fmla="*/ 21 h 23"/>
                <a:gd name="T34" fmla="*/ 2 w 14"/>
                <a:gd name="T35" fmla="*/ 21 h 23"/>
                <a:gd name="T36" fmla="*/ 13 w 14"/>
                <a:gd name="T37" fmla="*/ 21 h 23"/>
                <a:gd name="T38" fmla="*/ 14 w 14"/>
                <a:gd name="T39" fmla="*/ 22 h 23"/>
                <a:gd name="T40" fmla="*/ 14 w 14"/>
                <a:gd name="T41" fmla="*/ 23 h 23"/>
                <a:gd name="T42" fmla="*/ 13 w 14"/>
                <a:gd name="T43" fmla="*/ 23 h 23"/>
                <a:gd name="T44" fmla="*/ 0 w 14"/>
                <a:gd name="T45" fmla="*/ 23 h 23"/>
                <a:gd name="T46" fmla="*/ 0 w 14"/>
                <a:gd name="T47" fmla="*/ 23 h 23"/>
                <a:gd name="T48" fmla="*/ 0 w 14"/>
                <a:gd name="T4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" h="2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4" y="2"/>
                    <a:pt x="14" y="2"/>
                    <a:pt x="13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2" y="12"/>
                    <a:pt x="2" y="13"/>
                    <a:pt x="2" y="13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4" y="21"/>
                    <a:pt x="14" y="22"/>
                    <a:pt x="14" y="22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14" y="23"/>
                    <a:pt x="14" y="23"/>
                    <a:pt x="13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93" name="Freeform 24"/>
            <p:cNvSpPr>
              <a:spLocks/>
            </p:cNvSpPr>
            <p:nvPr userDrawn="1"/>
          </p:nvSpPr>
          <p:spPr bwMode="auto">
            <a:xfrm>
              <a:off x="3783" y="4194"/>
              <a:ext cx="27" cy="39"/>
            </a:xfrm>
            <a:custGeom>
              <a:avLst/>
              <a:gdLst>
                <a:gd name="T0" fmla="*/ 0 w 16"/>
                <a:gd name="T1" fmla="*/ 0 h 23"/>
                <a:gd name="T2" fmla="*/ 1 w 16"/>
                <a:gd name="T3" fmla="*/ 0 h 23"/>
                <a:gd name="T4" fmla="*/ 2 w 16"/>
                <a:gd name="T5" fmla="*/ 0 h 23"/>
                <a:gd name="T6" fmla="*/ 3 w 16"/>
                <a:gd name="T7" fmla="*/ 0 h 23"/>
                <a:gd name="T8" fmla="*/ 14 w 16"/>
                <a:gd name="T9" fmla="*/ 20 h 23"/>
                <a:gd name="T10" fmla="*/ 14 w 16"/>
                <a:gd name="T11" fmla="*/ 20 h 23"/>
                <a:gd name="T12" fmla="*/ 14 w 16"/>
                <a:gd name="T13" fmla="*/ 0 h 23"/>
                <a:gd name="T14" fmla="*/ 15 w 16"/>
                <a:gd name="T15" fmla="*/ 0 h 23"/>
                <a:gd name="T16" fmla="*/ 16 w 16"/>
                <a:gd name="T17" fmla="*/ 0 h 23"/>
                <a:gd name="T18" fmla="*/ 16 w 16"/>
                <a:gd name="T19" fmla="*/ 0 h 23"/>
                <a:gd name="T20" fmla="*/ 16 w 16"/>
                <a:gd name="T21" fmla="*/ 23 h 23"/>
                <a:gd name="T22" fmla="*/ 16 w 16"/>
                <a:gd name="T23" fmla="*/ 23 h 23"/>
                <a:gd name="T24" fmla="*/ 15 w 16"/>
                <a:gd name="T25" fmla="*/ 23 h 23"/>
                <a:gd name="T26" fmla="*/ 14 w 16"/>
                <a:gd name="T27" fmla="*/ 23 h 23"/>
                <a:gd name="T28" fmla="*/ 3 w 16"/>
                <a:gd name="T29" fmla="*/ 4 h 23"/>
                <a:gd name="T30" fmla="*/ 2 w 16"/>
                <a:gd name="T31" fmla="*/ 4 h 23"/>
                <a:gd name="T32" fmla="*/ 2 w 16"/>
                <a:gd name="T33" fmla="*/ 23 h 23"/>
                <a:gd name="T34" fmla="*/ 2 w 16"/>
                <a:gd name="T35" fmla="*/ 23 h 23"/>
                <a:gd name="T36" fmla="*/ 1 w 16"/>
                <a:gd name="T37" fmla="*/ 23 h 23"/>
                <a:gd name="T38" fmla="*/ 0 w 16"/>
                <a:gd name="T39" fmla="*/ 23 h 23"/>
                <a:gd name="T40" fmla="*/ 0 w 16"/>
                <a:gd name="T4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" h="23">
                  <a:moveTo>
                    <a:pt x="0" y="0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3" y="0"/>
                    <a:pt x="3" y="0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4" y="0"/>
                    <a:pt x="15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1" y="23"/>
                    <a:pt x="0" y="23"/>
                    <a:pt x="0" y="2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94" name="Freeform 25"/>
            <p:cNvSpPr>
              <a:spLocks/>
            </p:cNvSpPr>
            <p:nvPr userDrawn="1"/>
          </p:nvSpPr>
          <p:spPr bwMode="auto">
            <a:xfrm>
              <a:off x="3832" y="4194"/>
              <a:ext cx="35" cy="39"/>
            </a:xfrm>
            <a:custGeom>
              <a:avLst/>
              <a:gdLst>
                <a:gd name="T0" fmla="*/ 0 w 20"/>
                <a:gd name="T1" fmla="*/ 0 h 23"/>
                <a:gd name="T2" fmla="*/ 1 w 20"/>
                <a:gd name="T3" fmla="*/ 0 h 23"/>
                <a:gd name="T4" fmla="*/ 2 w 20"/>
                <a:gd name="T5" fmla="*/ 0 h 23"/>
                <a:gd name="T6" fmla="*/ 3 w 20"/>
                <a:gd name="T7" fmla="*/ 0 h 23"/>
                <a:gd name="T8" fmla="*/ 10 w 20"/>
                <a:gd name="T9" fmla="*/ 17 h 23"/>
                <a:gd name="T10" fmla="*/ 10 w 20"/>
                <a:gd name="T11" fmla="*/ 17 h 23"/>
                <a:gd name="T12" fmla="*/ 18 w 20"/>
                <a:gd name="T13" fmla="*/ 0 h 23"/>
                <a:gd name="T14" fmla="*/ 18 w 20"/>
                <a:gd name="T15" fmla="*/ 0 h 23"/>
                <a:gd name="T16" fmla="*/ 19 w 20"/>
                <a:gd name="T17" fmla="*/ 0 h 23"/>
                <a:gd name="T18" fmla="*/ 20 w 20"/>
                <a:gd name="T19" fmla="*/ 0 h 23"/>
                <a:gd name="T20" fmla="*/ 20 w 20"/>
                <a:gd name="T21" fmla="*/ 23 h 23"/>
                <a:gd name="T22" fmla="*/ 19 w 20"/>
                <a:gd name="T23" fmla="*/ 23 h 23"/>
                <a:gd name="T24" fmla="*/ 18 w 20"/>
                <a:gd name="T25" fmla="*/ 23 h 23"/>
                <a:gd name="T26" fmla="*/ 18 w 20"/>
                <a:gd name="T27" fmla="*/ 23 h 23"/>
                <a:gd name="T28" fmla="*/ 18 w 20"/>
                <a:gd name="T29" fmla="*/ 5 h 23"/>
                <a:gd name="T30" fmla="*/ 18 w 20"/>
                <a:gd name="T31" fmla="*/ 5 h 23"/>
                <a:gd name="T32" fmla="*/ 11 w 20"/>
                <a:gd name="T33" fmla="*/ 20 h 23"/>
                <a:gd name="T34" fmla="*/ 10 w 20"/>
                <a:gd name="T35" fmla="*/ 20 h 23"/>
                <a:gd name="T36" fmla="*/ 10 w 20"/>
                <a:gd name="T37" fmla="*/ 20 h 23"/>
                <a:gd name="T38" fmla="*/ 9 w 20"/>
                <a:gd name="T39" fmla="*/ 20 h 23"/>
                <a:gd name="T40" fmla="*/ 2 w 20"/>
                <a:gd name="T41" fmla="*/ 5 h 23"/>
                <a:gd name="T42" fmla="*/ 2 w 20"/>
                <a:gd name="T43" fmla="*/ 5 h 23"/>
                <a:gd name="T44" fmla="*/ 2 w 20"/>
                <a:gd name="T45" fmla="*/ 23 h 23"/>
                <a:gd name="T46" fmla="*/ 2 w 20"/>
                <a:gd name="T47" fmla="*/ 23 h 23"/>
                <a:gd name="T48" fmla="*/ 1 w 20"/>
                <a:gd name="T49" fmla="*/ 23 h 23"/>
                <a:gd name="T50" fmla="*/ 0 w 20"/>
                <a:gd name="T51" fmla="*/ 23 h 23"/>
                <a:gd name="T52" fmla="*/ 0 w 20"/>
                <a:gd name="T53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0" h="23">
                  <a:moveTo>
                    <a:pt x="0" y="0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3" y="0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20" y="23"/>
                    <a:pt x="20" y="23"/>
                    <a:pt x="19" y="23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1" y="20"/>
                    <a:pt x="11" y="20"/>
                    <a:pt x="10" y="20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1" y="23"/>
                    <a:pt x="0" y="23"/>
                    <a:pt x="0" y="2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95" name="Freeform 26"/>
            <p:cNvSpPr>
              <a:spLocks noEditPoints="1"/>
            </p:cNvSpPr>
            <p:nvPr userDrawn="1"/>
          </p:nvSpPr>
          <p:spPr bwMode="auto">
            <a:xfrm>
              <a:off x="3885" y="4194"/>
              <a:ext cx="31" cy="39"/>
            </a:xfrm>
            <a:custGeom>
              <a:avLst/>
              <a:gdLst>
                <a:gd name="T0" fmla="*/ 8 w 18"/>
                <a:gd name="T1" fmla="*/ 0 h 23"/>
                <a:gd name="T2" fmla="*/ 8 w 18"/>
                <a:gd name="T3" fmla="*/ 0 h 23"/>
                <a:gd name="T4" fmla="*/ 9 w 18"/>
                <a:gd name="T5" fmla="*/ 0 h 23"/>
                <a:gd name="T6" fmla="*/ 10 w 18"/>
                <a:gd name="T7" fmla="*/ 0 h 23"/>
                <a:gd name="T8" fmla="*/ 18 w 18"/>
                <a:gd name="T9" fmla="*/ 23 h 23"/>
                <a:gd name="T10" fmla="*/ 18 w 18"/>
                <a:gd name="T11" fmla="*/ 23 h 23"/>
                <a:gd name="T12" fmla="*/ 16 w 18"/>
                <a:gd name="T13" fmla="*/ 23 h 23"/>
                <a:gd name="T14" fmla="*/ 16 w 18"/>
                <a:gd name="T15" fmla="*/ 23 h 23"/>
                <a:gd name="T16" fmla="*/ 14 w 18"/>
                <a:gd name="T17" fmla="*/ 17 h 23"/>
                <a:gd name="T18" fmla="*/ 4 w 18"/>
                <a:gd name="T19" fmla="*/ 17 h 23"/>
                <a:gd name="T20" fmla="*/ 2 w 18"/>
                <a:gd name="T21" fmla="*/ 23 h 23"/>
                <a:gd name="T22" fmla="*/ 1 w 18"/>
                <a:gd name="T23" fmla="*/ 23 h 23"/>
                <a:gd name="T24" fmla="*/ 0 w 18"/>
                <a:gd name="T25" fmla="*/ 23 h 23"/>
                <a:gd name="T26" fmla="*/ 0 w 18"/>
                <a:gd name="T27" fmla="*/ 23 h 23"/>
                <a:gd name="T28" fmla="*/ 8 w 18"/>
                <a:gd name="T29" fmla="*/ 0 h 23"/>
                <a:gd name="T30" fmla="*/ 13 w 18"/>
                <a:gd name="T31" fmla="*/ 15 h 23"/>
                <a:gd name="T32" fmla="*/ 9 w 18"/>
                <a:gd name="T33" fmla="*/ 3 h 23"/>
                <a:gd name="T34" fmla="*/ 9 w 18"/>
                <a:gd name="T35" fmla="*/ 3 h 23"/>
                <a:gd name="T36" fmla="*/ 4 w 18"/>
                <a:gd name="T37" fmla="*/ 15 h 23"/>
                <a:gd name="T38" fmla="*/ 13 w 18"/>
                <a:gd name="T39" fmla="*/ 15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" h="23">
                  <a:moveTo>
                    <a:pt x="8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2" y="23"/>
                    <a:pt x="1" y="23"/>
                    <a:pt x="1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lnTo>
                    <a:pt x="8" y="0"/>
                  </a:lnTo>
                  <a:close/>
                  <a:moveTo>
                    <a:pt x="13" y="15"/>
                  </a:move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4" y="15"/>
                    <a:pt x="4" y="15"/>
                    <a:pt x="4" y="15"/>
                  </a:cubicBezTo>
                  <a:lnTo>
                    <a:pt x="13" y="15"/>
                  </a:ln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96" name="Freeform 27"/>
            <p:cNvSpPr>
              <a:spLocks noEditPoints="1"/>
            </p:cNvSpPr>
            <p:nvPr userDrawn="1"/>
          </p:nvSpPr>
          <p:spPr bwMode="auto">
            <a:xfrm>
              <a:off x="3935" y="4194"/>
              <a:ext cx="27" cy="39"/>
            </a:xfrm>
            <a:custGeom>
              <a:avLst/>
              <a:gdLst>
                <a:gd name="T0" fmla="*/ 14 w 16"/>
                <a:gd name="T1" fmla="*/ 23 h 23"/>
                <a:gd name="T2" fmla="*/ 13 w 16"/>
                <a:gd name="T3" fmla="*/ 23 h 23"/>
                <a:gd name="T4" fmla="*/ 8 w 16"/>
                <a:gd name="T5" fmla="*/ 13 h 23"/>
                <a:gd name="T6" fmla="*/ 8 w 16"/>
                <a:gd name="T7" fmla="*/ 13 h 23"/>
                <a:gd name="T8" fmla="*/ 2 w 16"/>
                <a:gd name="T9" fmla="*/ 13 h 23"/>
                <a:gd name="T10" fmla="*/ 2 w 16"/>
                <a:gd name="T11" fmla="*/ 13 h 23"/>
                <a:gd name="T12" fmla="*/ 2 w 16"/>
                <a:gd name="T13" fmla="*/ 23 h 23"/>
                <a:gd name="T14" fmla="*/ 2 w 16"/>
                <a:gd name="T15" fmla="*/ 23 h 23"/>
                <a:gd name="T16" fmla="*/ 0 w 16"/>
                <a:gd name="T17" fmla="*/ 23 h 23"/>
                <a:gd name="T18" fmla="*/ 0 w 16"/>
                <a:gd name="T19" fmla="*/ 23 h 23"/>
                <a:gd name="T20" fmla="*/ 0 w 16"/>
                <a:gd name="T21" fmla="*/ 0 h 23"/>
                <a:gd name="T22" fmla="*/ 0 w 16"/>
                <a:gd name="T23" fmla="*/ 0 h 23"/>
                <a:gd name="T24" fmla="*/ 8 w 16"/>
                <a:gd name="T25" fmla="*/ 0 h 23"/>
                <a:gd name="T26" fmla="*/ 15 w 16"/>
                <a:gd name="T27" fmla="*/ 7 h 23"/>
                <a:gd name="T28" fmla="*/ 10 w 16"/>
                <a:gd name="T29" fmla="*/ 13 h 23"/>
                <a:gd name="T30" fmla="*/ 15 w 16"/>
                <a:gd name="T31" fmla="*/ 23 h 23"/>
                <a:gd name="T32" fmla="*/ 15 w 16"/>
                <a:gd name="T33" fmla="*/ 23 h 23"/>
                <a:gd name="T34" fmla="*/ 14 w 16"/>
                <a:gd name="T35" fmla="*/ 23 h 23"/>
                <a:gd name="T36" fmla="*/ 13 w 16"/>
                <a:gd name="T37" fmla="*/ 7 h 23"/>
                <a:gd name="T38" fmla="*/ 8 w 16"/>
                <a:gd name="T39" fmla="*/ 2 h 23"/>
                <a:gd name="T40" fmla="*/ 2 w 16"/>
                <a:gd name="T41" fmla="*/ 2 h 23"/>
                <a:gd name="T42" fmla="*/ 2 w 16"/>
                <a:gd name="T43" fmla="*/ 2 h 23"/>
                <a:gd name="T44" fmla="*/ 2 w 16"/>
                <a:gd name="T45" fmla="*/ 11 h 23"/>
                <a:gd name="T46" fmla="*/ 2 w 16"/>
                <a:gd name="T47" fmla="*/ 11 h 23"/>
                <a:gd name="T48" fmla="*/ 8 w 16"/>
                <a:gd name="T49" fmla="*/ 11 h 23"/>
                <a:gd name="T50" fmla="*/ 13 w 16"/>
                <a:gd name="T51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6" h="23">
                  <a:moveTo>
                    <a:pt x="14" y="23"/>
                  </a:moveTo>
                  <a:cubicBezTo>
                    <a:pt x="13" y="23"/>
                    <a:pt x="13" y="23"/>
                    <a:pt x="13" y="23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2" y="0"/>
                    <a:pt x="15" y="3"/>
                    <a:pt x="15" y="7"/>
                  </a:cubicBezTo>
                  <a:cubicBezTo>
                    <a:pt x="15" y="10"/>
                    <a:pt x="13" y="12"/>
                    <a:pt x="10" y="13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16" y="23"/>
                    <a:pt x="15" y="23"/>
                    <a:pt x="15" y="23"/>
                  </a:cubicBezTo>
                  <a:lnTo>
                    <a:pt x="14" y="23"/>
                  </a:lnTo>
                  <a:close/>
                  <a:moveTo>
                    <a:pt x="13" y="7"/>
                  </a:moveTo>
                  <a:cubicBezTo>
                    <a:pt x="13" y="4"/>
                    <a:pt x="11" y="2"/>
                    <a:pt x="8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11" y="11"/>
                    <a:pt x="13" y="9"/>
                    <a:pt x="13" y="7"/>
                  </a:cubicBez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97" name="Freeform 28"/>
            <p:cNvSpPr>
              <a:spLocks/>
            </p:cNvSpPr>
            <p:nvPr userDrawn="1"/>
          </p:nvSpPr>
          <p:spPr bwMode="auto">
            <a:xfrm>
              <a:off x="3983" y="4194"/>
              <a:ext cx="27" cy="39"/>
            </a:xfrm>
            <a:custGeom>
              <a:avLst/>
              <a:gdLst>
                <a:gd name="T0" fmla="*/ 0 w 16"/>
                <a:gd name="T1" fmla="*/ 0 h 23"/>
                <a:gd name="T2" fmla="*/ 0 w 16"/>
                <a:gd name="T3" fmla="*/ 0 h 23"/>
                <a:gd name="T4" fmla="*/ 1 w 16"/>
                <a:gd name="T5" fmla="*/ 0 h 23"/>
                <a:gd name="T6" fmla="*/ 2 w 16"/>
                <a:gd name="T7" fmla="*/ 0 h 23"/>
                <a:gd name="T8" fmla="*/ 2 w 16"/>
                <a:gd name="T9" fmla="*/ 14 h 23"/>
                <a:gd name="T10" fmla="*/ 13 w 16"/>
                <a:gd name="T11" fmla="*/ 0 h 23"/>
                <a:gd name="T12" fmla="*/ 13 w 16"/>
                <a:gd name="T13" fmla="*/ 0 h 23"/>
                <a:gd name="T14" fmla="*/ 15 w 16"/>
                <a:gd name="T15" fmla="*/ 0 h 23"/>
                <a:gd name="T16" fmla="*/ 15 w 16"/>
                <a:gd name="T17" fmla="*/ 1 h 23"/>
                <a:gd name="T18" fmla="*/ 8 w 16"/>
                <a:gd name="T19" fmla="*/ 9 h 23"/>
                <a:gd name="T20" fmla="*/ 15 w 16"/>
                <a:gd name="T21" fmla="*/ 23 h 23"/>
                <a:gd name="T22" fmla="*/ 15 w 16"/>
                <a:gd name="T23" fmla="*/ 23 h 23"/>
                <a:gd name="T24" fmla="*/ 14 w 16"/>
                <a:gd name="T25" fmla="*/ 23 h 23"/>
                <a:gd name="T26" fmla="*/ 13 w 16"/>
                <a:gd name="T27" fmla="*/ 23 h 23"/>
                <a:gd name="T28" fmla="*/ 6 w 16"/>
                <a:gd name="T29" fmla="*/ 11 h 23"/>
                <a:gd name="T30" fmla="*/ 2 w 16"/>
                <a:gd name="T31" fmla="*/ 16 h 23"/>
                <a:gd name="T32" fmla="*/ 2 w 16"/>
                <a:gd name="T33" fmla="*/ 23 h 23"/>
                <a:gd name="T34" fmla="*/ 1 w 16"/>
                <a:gd name="T35" fmla="*/ 23 h 23"/>
                <a:gd name="T36" fmla="*/ 0 w 16"/>
                <a:gd name="T37" fmla="*/ 23 h 23"/>
                <a:gd name="T38" fmla="*/ 0 w 16"/>
                <a:gd name="T39" fmla="*/ 23 h 23"/>
                <a:gd name="T40" fmla="*/ 0 w 16"/>
                <a:gd name="T4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" h="2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2" y="0"/>
                    <a:pt x="2" y="0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5" y="1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16" y="23"/>
                    <a:pt x="16" y="23"/>
                    <a:pt x="15" y="23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14" y="23"/>
                    <a:pt x="13" y="23"/>
                    <a:pt x="13" y="23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2" y="23"/>
                    <a:pt x="1" y="23"/>
                    <a:pt x="1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98" name="Freeform 29"/>
            <p:cNvSpPr>
              <a:spLocks noEditPoints="1"/>
            </p:cNvSpPr>
            <p:nvPr userDrawn="1"/>
          </p:nvSpPr>
          <p:spPr bwMode="auto">
            <a:xfrm>
              <a:off x="3458" y="4111"/>
              <a:ext cx="38" cy="40"/>
            </a:xfrm>
            <a:custGeom>
              <a:avLst/>
              <a:gdLst>
                <a:gd name="T0" fmla="*/ 8 w 22"/>
                <a:gd name="T1" fmla="*/ 0 h 23"/>
                <a:gd name="T2" fmla="*/ 9 w 22"/>
                <a:gd name="T3" fmla="*/ 0 h 23"/>
                <a:gd name="T4" fmla="*/ 14 w 22"/>
                <a:gd name="T5" fmla="*/ 0 h 23"/>
                <a:gd name="T6" fmla="*/ 15 w 22"/>
                <a:gd name="T7" fmla="*/ 0 h 23"/>
                <a:gd name="T8" fmla="*/ 22 w 22"/>
                <a:gd name="T9" fmla="*/ 23 h 23"/>
                <a:gd name="T10" fmla="*/ 22 w 22"/>
                <a:gd name="T11" fmla="*/ 23 h 23"/>
                <a:gd name="T12" fmla="*/ 17 w 22"/>
                <a:gd name="T13" fmla="*/ 23 h 23"/>
                <a:gd name="T14" fmla="*/ 16 w 22"/>
                <a:gd name="T15" fmla="*/ 23 h 23"/>
                <a:gd name="T16" fmla="*/ 15 w 22"/>
                <a:gd name="T17" fmla="*/ 19 h 23"/>
                <a:gd name="T18" fmla="*/ 7 w 22"/>
                <a:gd name="T19" fmla="*/ 19 h 23"/>
                <a:gd name="T20" fmla="*/ 6 w 22"/>
                <a:gd name="T21" fmla="*/ 23 h 23"/>
                <a:gd name="T22" fmla="*/ 6 w 22"/>
                <a:gd name="T23" fmla="*/ 23 h 23"/>
                <a:gd name="T24" fmla="*/ 0 w 22"/>
                <a:gd name="T25" fmla="*/ 23 h 23"/>
                <a:gd name="T26" fmla="*/ 0 w 22"/>
                <a:gd name="T27" fmla="*/ 23 h 23"/>
                <a:gd name="T28" fmla="*/ 8 w 22"/>
                <a:gd name="T29" fmla="*/ 0 h 23"/>
                <a:gd name="T30" fmla="*/ 14 w 22"/>
                <a:gd name="T31" fmla="*/ 14 h 23"/>
                <a:gd name="T32" fmla="*/ 11 w 22"/>
                <a:gd name="T33" fmla="*/ 7 h 23"/>
                <a:gd name="T34" fmla="*/ 11 w 22"/>
                <a:gd name="T35" fmla="*/ 7 h 23"/>
                <a:gd name="T36" fmla="*/ 9 w 22"/>
                <a:gd name="T37" fmla="*/ 14 h 23"/>
                <a:gd name="T38" fmla="*/ 14 w 22"/>
                <a:gd name="T39" fmla="*/ 1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2" h="23">
                  <a:moveTo>
                    <a:pt x="8" y="0"/>
                  </a:moveTo>
                  <a:cubicBezTo>
                    <a:pt x="8" y="0"/>
                    <a:pt x="8" y="0"/>
                    <a:pt x="9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5" y="0"/>
                    <a:pt x="15" y="0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lnTo>
                    <a:pt x="8" y="0"/>
                  </a:lnTo>
                  <a:close/>
                  <a:moveTo>
                    <a:pt x="14" y="14"/>
                  </a:moveTo>
                  <a:cubicBezTo>
                    <a:pt x="11" y="7"/>
                    <a:pt x="11" y="7"/>
                    <a:pt x="11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9" y="14"/>
                    <a:pt x="9" y="14"/>
                    <a:pt x="9" y="14"/>
                  </a:cubicBezTo>
                  <a:lnTo>
                    <a:pt x="14" y="14"/>
                  </a:ln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99" name="Freeform 30"/>
            <p:cNvSpPr>
              <a:spLocks noEditPoints="1"/>
            </p:cNvSpPr>
            <p:nvPr userDrawn="1"/>
          </p:nvSpPr>
          <p:spPr bwMode="auto">
            <a:xfrm>
              <a:off x="3509" y="4111"/>
              <a:ext cx="38" cy="40"/>
            </a:xfrm>
            <a:custGeom>
              <a:avLst/>
              <a:gdLst>
                <a:gd name="T0" fmla="*/ 8 w 22"/>
                <a:gd name="T1" fmla="*/ 0 h 23"/>
                <a:gd name="T2" fmla="*/ 8 w 22"/>
                <a:gd name="T3" fmla="*/ 0 h 23"/>
                <a:gd name="T4" fmla="*/ 14 w 22"/>
                <a:gd name="T5" fmla="*/ 0 h 23"/>
                <a:gd name="T6" fmla="*/ 14 w 22"/>
                <a:gd name="T7" fmla="*/ 0 h 23"/>
                <a:gd name="T8" fmla="*/ 22 w 22"/>
                <a:gd name="T9" fmla="*/ 23 h 23"/>
                <a:gd name="T10" fmla="*/ 22 w 22"/>
                <a:gd name="T11" fmla="*/ 23 h 23"/>
                <a:gd name="T12" fmla="*/ 16 w 22"/>
                <a:gd name="T13" fmla="*/ 23 h 23"/>
                <a:gd name="T14" fmla="*/ 16 w 22"/>
                <a:gd name="T15" fmla="*/ 23 h 23"/>
                <a:gd name="T16" fmla="*/ 15 w 22"/>
                <a:gd name="T17" fmla="*/ 19 h 23"/>
                <a:gd name="T18" fmla="*/ 7 w 22"/>
                <a:gd name="T19" fmla="*/ 19 h 23"/>
                <a:gd name="T20" fmla="*/ 6 w 22"/>
                <a:gd name="T21" fmla="*/ 23 h 23"/>
                <a:gd name="T22" fmla="*/ 6 w 22"/>
                <a:gd name="T23" fmla="*/ 23 h 23"/>
                <a:gd name="T24" fmla="*/ 0 w 22"/>
                <a:gd name="T25" fmla="*/ 23 h 23"/>
                <a:gd name="T26" fmla="*/ 0 w 22"/>
                <a:gd name="T27" fmla="*/ 23 h 23"/>
                <a:gd name="T28" fmla="*/ 8 w 22"/>
                <a:gd name="T29" fmla="*/ 0 h 23"/>
                <a:gd name="T30" fmla="*/ 13 w 22"/>
                <a:gd name="T31" fmla="*/ 14 h 23"/>
                <a:gd name="T32" fmla="*/ 11 w 22"/>
                <a:gd name="T33" fmla="*/ 7 h 23"/>
                <a:gd name="T34" fmla="*/ 11 w 22"/>
                <a:gd name="T35" fmla="*/ 7 h 23"/>
                <a:gd name="T36" fmla="*/ 9 w 22"/>
                <a:gd name="T37" fmla="*/ 14 h 23"/>
                <a:gd name="T38" fmla="*/ 13 w 22"/>
                <a:gd name="T39" fmla="*/ 1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2" h="23">
                  <a:moveTo>
                    <a:pt x="8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lnTo>
                    <a:pt x="8" y="0"/>
                  </a:lnTo>
                  <a:close/>
                  <a:moveTo>
                    <a:pt x="13" y="14"/>
                  </a:moveTo>
                  <a:cubicBezTo>
                    <a:pt x="11" y="7"/>
                    <a:pt x="11" y="7"/>
                    <a:pt x="11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9" y="14"/>
                    <a:pt x="9" y="14"/>
                    <a:pt x="9" y="14"/>
                  </a:cubicBezTo>
                  <a:lnTo>
                    <a:pt x="13" y="14"/>
                  </a:ln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00" name="Freeform 31"/>
            <p:cNvSpPr>
              <a:spLocks/>
            </p:cNvSpPr>
            <p:nvPr userDrawn="1"/>
          </p:nvSpPr>
          <p:spPr bwMode="auto">
            <a:xfrm>
              <a:off x="3562" y="4111"/>
              <a:ext cx="28" cy="40"/>
            </a:xfrm>
            <a:custGeom>
              <a:avLst/>
              <a:gdLst>
                <a:gd name="T0" fmla="*/ 0 w 16"/>
                <a:gd name="T1" fmla="*/ 0 h 23"/>
                <a:gd name="T2" fmla="*/ 0 w 16"/>
                <a:gd name="T3" fmla="*/ 0 h 23"/>
                <a:gd name="T4" fmla="*/ 6 w 16"/>
                <a:gd name="T5" fmla="*/ 0 h 23"/>
                <a:gd name="T6" fmla="*/ 6 w 16"/>
                <a:gd name="T7" fmla="*/ 0 h 23"/>
                <a:gd name="T8" fmla="*/ 6 w 16"/>
                <a:gd name="T9" fmla="*/ 18 h 23"/>
                <a:gd name="T10" fmla="*/ 6 w 16"/>
                <a:gd name="T11" fmla="*/ 18 h 23"/>
                <a:gd name="T12" fmla="*/ 16 w 16"/>
                <a:gd name="T13" fmla="*/ 18 h 23"/>
                <a:gd name="T14" fmla="*/ 16 w 16"/>
                <a:gd name="T15" fmla="*/ 18 h 23"/>
                <a:gd name="T16" fmla="*/ 16 w 16"/>
                <a:gd name="T17" fmla="*/ 23 h 23"/>
                <a:gd name="T18" fmla="*/ 16 w 16"/>
                <a:gd name="T19" fmla="*/ 23 h 23"/>
                <a:gd name="T20" fmla="*/ 0 w 16"/>
                <a:gd name="T21" fmla="*/ 23 h 23"/>
                <a:gd name="T22" fmla="*/ 0 w 16"/>
                <a:gd name="T23" fmla="*/ 23 h 23"/>
                <a:gd name="T24" fmla="*/ 0 w 16"/>
                <a:gd name="T2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" h="2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01" name="Freeform 32"/>
            <p:cNvSpPr>
              <a:spLocks noEditPoints="1"/>
            </p:cNvSpPr>
            <p:nvPr userDrawn="1"/>
          </p:nvSpPr>
          <p:spPr bwMode="auto">
            <a:xfrm>
              <a:off x="3607" y="4111"/>
              <a:ext cx="29" cy="40"/>
            </a:xfrm>
            <a:custGeom>
              <a:avLst/>
              <a:gdLst>
                <a:gd name="T0" fmla="*/ 0 w 17"/>
                <a:gd name="T1" fmla="*/ 0 h 23"/>
                <a:gd name="T2" fmla="*/ 0 w 17"/>
                <a:gd name="T3" fmla="*/ 0 h 23"/>
                <a:gd name="T4" fmla="*/ 10 w 17"/>
                <a:gd name="T5" fmla="*/ 0 h 23"/>
                <a:gd name="T6" fmla="*/ 17 w 17"/>
                <a:gd name="T7" fmla="*/ 6 h 23"/>
                <a:gd name="T8" fmla="*/ 14 w 17"/>
                <a:gd name="T9" fmla="*/ 11 h 23"/>
                <a:gd name="T10" fmla="*/ 14 w 17"/>
                <a:gd name="T11" fmla="*/ 11 h 23"/>
                <a:gd name="T12" fmla="*/ 17 w 17"/>
                <a:gd name="T13" fmla="*/ 17 h 23"/>
                <a:gd name="T14" fmla="*/ 9 w 17"/>
                <a:gd name="T15" fmla="*/ 23 h 23"/>
                <a:gd name="T16" fmla="*/ 0 w 17"/>
                <a:gd name="T17" fmla="*/ 23 h 23"/>
                <a:gd name="T18" fmla="*/ 0 w 17"/>
                <a:gd name="T19" fmla="*/ 23 h 23"/>
                <a:gd name="T20" fmla="*/ 0 w 17"/>
                <a:gd name="T21" fmla="*/ 0 h 23"/>
                <a:gd name="T22" fmla="*/ 8 w 17"/>
                <a:gd name="T23" fmla="*/ 9 h 23"/>
                <a:gd name="T24" fmla="*/ 11 w 17"/>
                <a:gd name="T25" fmla="*/ 7 h 23"/>
                <a:gd name="T26" fmla="*/ 8 w 17"/>
                <a:gd name="T27" fmla="*/ 5 h 23"/>
                <a:gd name="T28" fmla="*/ 6 w 17"/>
                <a:gd name="T29" fmla="*/ 5 h 23"/>
                <a:gd name="T30" fmla="*/ 6 w 17"/>
                <a:gd name="T31" fmla="*/ 5 h 23"/>
                <a:gd name="T32" fmla="*/ 6 w 17"/>
                <a:gd name="T33" fmla="*/ 9 h 23"/>
                <a:gd name="T34" fmla="*/ 6 w 17"/>
                <a:gd name="T35" fmla="*/ 9 h 23"/>
                <a:gd name="T36" fmla="*/ 8 w 17"/>
                <a:gd name="T37" fmla="*/ 9 h 23"/>
                <a:gd name="T38" fmla="*/ 6 w 17"/>
                <a:gd name="T39" fmla="*/ 19 h 23"/>
                <a:gd name="T40" fmla="*/ 9 w 17"/>
                <a:gd name="T41" fmla="*/ 19 h 23"/>
                <a:gd name="T42" fmla="*/ 11 w 17"/>
                <a:gd name="T43" fmla="*/ 16 h 23"/>
                <a:gd name="T44" fmla="*/ 9 w 17"/>
                <a:gd name="T45" fmla="*/ 14 h 23"/>
                <a:gd name="T46" fmla="*/ 6 w 17"/>
                <a:gd name="T47" fmla="*/ 14 h 23"/>
                <a:gd name="T48" fmla="*/ 6 w 17"/>
                <a:gd name="T49" fmla="*/ 14 h 23"/>
                <a:gd name="T50" fmla="*/ 6 w 17"/>
                <a:gd name="T51" fmla="*/ 19 h 23"/>
                <a:gd name="T52" fmla="*/ 6 w 17"/>
                <a:gd name="T53" fmla="*/ 19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7" h="2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5" y="0"/>
                    <a:pt x="17" y="3"/>
                    <a:pt x="17" y="6"/>
                  </a:cubicBezTo>
                  <a:cubicBezTo>
                    <a:pt x="17" y="9"/>
                    <a:pt x="16" y="10"/>
                    <a:pt x="14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6" y="12"/>
                    <a:pt x="17" y="14"/>
                    <a:pt x="17" y="17"/>
                  </a:cubicBezTo>
                  <a:cubicBezTo>
                    <a:pt x="17" y="21"/>
                    <a:pt x="14" y="23"/>
                    <a:pt x="9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lnTo>
                    <a:pt x="0" y="0"/>
                  </a:lnTo>
                  <a:close/>
                  <a:moveTo>
                    <a:pt x="8" y="9"/>
                  </a:moveTo>
                  <a:cubicBezTo>
                    <a:pt x="10" y="9"/>
                    <a:pt x="11" y="9"/>
                    <a:pt x="11" y="7"/>
                  </a:cubicBezTo>
                  <a:cubicBezTo>
                    <a:pt x="11" y="5"/>
                    <a:pt x="10" y="5"/>
                    <a:pt x="8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9"/>
                    <a:pt x="6" y="9"/>
                    <a:pt x="6" y="9"/>
                  </a:cubicBezTo>
                  <a:lnTo>
                    <a:pt x="8" y="9"/>
                  </a:lnTo>
                  <a:close/>
                  <a:moveTo>
                    <a:pt x="6" y="19"/>
                  </a:moveTo>
                  <a:cubicBezTo>
                    <a:pt x="9" y="19"/>
                    <a:pt x="9" y="19"/>
                    <a:pt x="9" y="19"/>
                  </a:cubicBezTo>
                  <a:cubicBezTo>
                    <a:pt x="11" y="19"/>
                    <a:pt x="11" y="18"/>
                    <a:pt x="11" y="16"/>
                  </a:cubicBezTo>
                  <a:cubicBezTo>
                    <a:pt x="11" y="15"/>
                    <a:pt x="11" y="14"/>
                    <a:pt x="9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02" name="Freeform 33"/>
            <p:cNvSpPr>
              <a:spLocks noEditPoints="1"/>
            </p:cNvSpPr>
            <p:nvPr userDrawn="1"/>
          </p:nvSpPr>
          <p:spPr bwMode="auto">
            <a:xfrm>
              <a:off x="3653" y="4111"/>
              <a:ext cx="32" cy="41"/>
            </a:xfrm>
            <a:custGeom>
              <a:avLst/>
              <a:gdLst>
                <a:gd name="T0" fmla="*/ 1 w 19"/>
                <a:gd name="T1" fmla="*/ 18 h 24"/>
                <a:gd name="T2" fmla="*/ 0 w 19"/>
                <a:gd name="T3" fmla="*/ 12 h 24"/>
                <a:gd name="T4" fmla="*/ 1 w 19"/>
                <a:gd name="T5" fmla="*/ 5 h 24"/>
                <a:gd name="T6" fmla="*/ 9 w 19"/>
                <a:gd name="T7" fmla="*/ 0 h 24"/>
                <a:gd name="T8" fmla="*/ 18 w 19"/>
                <a:gd name="T9" fmla="*/ 5 h 24"/>
                <a:gd name="T10" fmla="*/ 19 w 19"/>
                <a:gd name="T11" fmla="*/ 12 h 24"/>
                <a:gd name="T12" fmla="*/ 18 w 19"/>
                <a:gd name="T13" fmla="*/ 18 h 24"/>
                <a:gd name="T14" fmla="*/ 9 w 19"/>
                <a:gd name="T15" fmla="*/ 24 h 24"/>
                <a:gd name="T16" fmla="*/ 1 w 19"/>
                <a:gd name="T17" fmla="*/ 18 h 24"/>
                <a:gd name="T18" fmla="*/ 12 w 19"/>
                <a:gd name="T19" fmla="*/ 16 h 24"/>
                <a:gd name="T20" fmla="*/ 13 w 19"/>
                <a:gd name="T21" fmla="*/ 12 h 24"/>
                <a:gd name="T22" fmla="*/ 12 w 19"/>
                <a:gd name="T23" fmla="*/ 7 h 24"/>
                <a:gd name="T24" fmla="*/ 9 w 19"/>
                <a:gd name="T25" fmla="*/ 5 h 24"/>
                <a:gd name="T26" fmla="*/ 6 w 19"/>
                <a:gd name="T27" fmla="*/ 7 h 24"/>
                <a:gd name="T28" fmla="*/ 6 w 19"/>
                <a:gd name="T29" fmla="*/ 12 h 24"/>
                <a:gd name="T30" fmla="*/ 6 w 19"/>
                <a:gd name="T31" fmla="*/ 16 h 24"/>
                <a:gd name="T32" fmla="*/ 9 w 19"/>
                <a:gd name="T33" fmla="*/ 18 h 24"/>
                <a:gd name="T34" fmla="*/ 12 w 19"/>
                <a:gd name="T35" fmla="*/ 1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9" h="24">
                  <a:moveTo>
                    <a:pt x="1" y="18"/>
                  </a:moveTo>
                  <a:cubicBezTo>
                    <a:pt x="0" y="16"/>
                    <a:pt x="0" y="15"/>
                    <a:pt x="0" y="12"/>
                  </a:cubicBezTo>
                  <a:cubicBezTo>
                    <a:pt x="0" y="9"/>
                    <a:pt x="0" y="7"/>
                    <a:pt x="1" y="5"/>
                  </a:cubicBezTo>
                  <a:cubicBezTo>
                    <a:pt x="2" y="2"/>
                    <a:pt x="5" y="0"/>
                    <a:pt x="9" y="0"/>
                  </a:cubicBezTo>
                  <a:cubicBezTo>
                    <a:pt x="13" y="0"/>
                    <a:pt x="17" y="2"/>
                    <a:pt x="18" y="5"/>
                  </a:cubicBezTo>
                  <a:cubicBezTo>
                    <a:pt x="18" y="7"/>
                    <a:pt x="19" y="9"/>
                    <a:pt x="19" y="12"/>
                  </a:cubicBezTo>
                  <a:cubicBezTo>
                    <a:pt x="19" y="15"/>
                    <a:pt x="18" y="16"/>
                    <a:pt x="18" y="18"/>
                  </a:cubicBezTo>
                  <a:cubicBezTo>
                    <a:pt x="17" y="22"/>
                    <a:pt x="13" y="24"/>
                    <a:pt x="9" y="24"/>
                  </a:cubicBezTo>
                  <a:cubicBezTo>
                    <a:pt x="5" y="24"/>
                    <a:pt x="2" y="22"/>
                    <a:pt x="1" y="18"/>
                  </a:cubicBezTo>
                  <a:close/>
                  <a:moveTo>
                    <a:pt x="12" y="16"/>
                  </a:moveTo>
                  <a:cubicBezTo>
                    <a:pt x="12" y="16"/>
                    <a:pt x="13" y="14"/>
                    <a:pt x="13" y="12"/>
                  </a:cubicBezTo>
                  <a:cubicBezTo>
                    <a:pt x="13" y="9"/>
                    <a:pt x="12" y="8"/>
                    <a:pt x="12" y="7"/>
                  </a:cubicBezTo>
                  <a:cubicBezTo>
                    <a:pt x="12" y="6"/>
                    <a:pt x="11" y="5"/>
                    <a:pt x="9" y="5"/>
                  </a:cubicBezTo>
                  <a:cubicBezTo>
                    <a:pt x="8" y="5"/>
                    <a:pt x="7" y="6"/>
                    <a:pt x="6" y="7"/>
                  </a:cubicBezTo>
                  <a:cubicBezTo>
                    <a:pt x="6" y="8"/>
                    <a:pt x="6" y="9"/>
                    <a:pt x="6" y="12"/>
                  </a:cubicBezTo>
                  <a:cubicBezTo>
                    <a:pt x="6" y="14"/>
                    <a:pt x="6" y="16"/>
                    <a:pt x="6" y="16"/>
                  </a:cubicBezTo>
                  <a:cubicBezTo>
                    <a:pt x="7" y="18"/>
                    <a:pt x="8" y="18"/>
                    <a:pt x="9" y="18"/>
                  </a:cubicBezTo>
                  <a:cubicBezTo>
                    <a:pt x="11" y="18"/>
                    <a:pt x="12" y="18"/>
                    <a:pt x="12" y="16"/>
                  </a:cubicBez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03" name="Freeform 34"/>
            <p:cNvSpPr>
              <a:spLocks noEditPoints="1"/>
            </p:cNvSpPr>
            <p:nvPr userDrawn="1"/>
          </p:nvSpPr>
          <p:spPr bwMode="auto">
            <a:xfrm>
              <a:off x="3703" y="4111"/>
              <a:ext cx="30" cy="40"/>
            </a:xfrm>
            <a:custGeom>
              <a:avLst/>
              <a:gdLst>
                <a:gd name="T0" fmla="*/ 12 w 18"/>
                <a:gd name="T1" fmla="*/ 23 h 23"/>
                <a:gd name="T2" fmla="*/ 11 w 18"/>
                <a:gd name="T3" fmla="*/ 23 h 23"/>
                <a:gd name="T4" fmla="*/ 8 w 18"/>
                <a:gd name="T5" fmla="*/ 15 h 23"/>
                <a:gd name="T6" fmla="*/ 6 w 18"/>
                <a:gd name="T7" fmla="*/ 15 h 23"/>
                <a:gd name="T8" fmla="*/ 6 w 18"/>
                <a:gd name="T9" fmla="*/ 15 h 23"/>
                <a:gd name="T10" fmla="*/ 6 w 18"/>
                <a:gd name="T11" fmla="*/ 23 h 23"/>
                <a:gd name="T12" fmla="*/ 5 w 18"/>
                <a:gd name="T13" fmla="*/ 23 h 23"/>
                <a:gd name="T14" fmla="*/ 0 w 18"/>
                <a:gd name="T15" fmla="*/ 23 h 23"/>
                <a:gd name="T16" fmla="*/ 0 w 18"/>
                <a:gd name="T17" fmla="*/ 23 h 23"/>
                <a:gd name="T18" fmla="*/ 0 w 18"/>
                <a:gd name="T19" fmla="*/ 0 h 23"/>
                <a:gd name="T20" fmla="*/ 0 w 18"/>
                <a:gd name="T21" fmla="*/ 0 h 23"/>
                <a:gd name="T22" fmla="*/ 9 w 18"/>
                <a:gd name="T23" fmla="*/ 0 h 23"/>
                <a:gd name="T24" fmla="*/ 18 w 18"/>
                <a:gd name="T25" fmla="*/ 8 h 23"/>
                <a:gd name="T26" fmla="*/ 14 w 18"/>
                <a:gd name="T27" fmla="*/ 14 h 23"/>
                <a:gd name="T28" fmla="*/ 18 w 18"/>
                <a:gd name="T29" fmla="*/ 23 h 23"/>
                <a:gd name="T30" fmla="*/ 18 w 18"/>
                <a:gd name="T31" fmla="*/ 23 h 23"/>
                <a:gd name="T32" fmla="*/ 12 w 18"/>
                <a:gd name="T33" fmla="*/ 23 h 23"/>
                <a:gd name="T34" fmla="*/ 12 w 18"/>
                <a:gd name="T35" fmla="*/ 8 h 23"/>
                <a:gd name="T36" fmla="*/ 9 w 18"/>
                <a:gd name="T37" fmla="*/ 5 h 23"/>
                <a:gd name="T38" fmla="*/ 6 w 18"/>
                <a:gd name="T39" fmla="*/ 5 h 23"/>
                <a:gd name="T40" fmla="*/ 6 w 18"/>
                <a:gd name="T41" fmla="*/ 5 h 23"/>
                <a:gd name="T42" fmla="*/ 6 w 18"/>
                <a:gd name="T43" fmla="*/ 10 h 23"/>
                <a:gd name="T44" fmla="*/ 6 w 18"/>
                <a:gd name="T45" fmla="*/ 10 h 23"/>
                <a:gd name="T46" fmla="*/ 9 w 18"/>
                <a:gd name="T47" fmla="*/ 10 h 23"/>
                <a:gd name="T48" fmla="*/ 12 w 18"/>
                <a:gd name="T49" fmla="*/ 8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8" h="23">
                  <a:moveTo>
                    <a:pt x="12" y="23"/>
                  </a:moveTo>
                  <a:cubicBezTo>
                    <a:pt x="12" y="23"/>
                    <a:pt x="12" y="23"/>
                    <a:pt x="11" y="23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3"/>
                    <a:pt x="5" y="23"/>
                    <a:pt x="5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5" y="0"/>
                    <a:pt x="18" y="3"/>
                    <a:pt x="18" y="8"/>
                  </a:cubicBezTo>
                  <a:cubicBezTo>
                    <a:pt x="18" y="10"/>
                    <a:pt x="16" y="13"/>
                    <a:pt x="14" y="14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8" y="23"/>
                    <a:pt x="18" y="23"/>
                    <a:pt x="18" y="23"/>
                  </a:cubicBezTo>
                  <a:lnTo>
                    <a:pt x="12" y="23"/>
                  </a:lnTo>
                  <a:close/>
                  <a:moveTo>
                    <a:pt x="12" y="8"/>
                  </a:moveTo>
                  <a:cubicBezTo>
                    <a:pt x="12" y="6"/>
                    <a:pt x="11" y="5"/>
                    <a:pt x="9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11" y="10"/>
                    <a:pt x="12" y="9"/>
                    <a:pt x="12" y="8"/>
                  </a:cubicBez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04" name="Freeform 35"/>
            <p:cNvSpPr>
              <a:spLocks/>
            </p:cNvSpPr>
            <p:nvPr userDrawn="1"/>
          </p:nvSpPr>
          <p:spPr bwMode="auto">
            <a:xfrm>
              <a:off x="3749" y="4111"/>
              <a:ext cx="32" cy="41"/>
            </a:xfrm>
            <a:custGeom>
              <a:avLst/>
              <a:gdLst>
                <a:gd name="T0" fmla="*/ 0 w 19"/>
                <a:gd name="T1" fmla="*/ 12 h 24"/>
                <a:gd name="T2" fmla="*/ 1 w 19"/>
                <a:gd name="T3" fmla="*/ 5 h 24"/>
                <a:gd name="T4" fmla="*/ 9 w 19"/>
                <a:gd name="T5" fmla="*/ 0 h 24"/>
                <a:gd name="T6" fmla="*/ 18 w 19"/>
                <a:gd name="T7" fmla="*/ 5 h 24"/>
                <a:gd name="T8" fmla="*/ 18 w 19"/>
                <a:gd name="T9" fmla="*/ 5 h 24"/>
                <a:gd name="T10" fmla="*/ 13 w 19"/>
                <a:gd name="T11" fmla="*/ 7 h 24"/>
                <a:gd name="T12" fmla="*/ 13 w 19"/>
                <a:gd name="T13" fmla="*/ 7 h 24"/>
                <a:gd name="T14" fmla="*/ 9 w 19"/>
                <a:gd name="T15" fmla="*/ 5 h 24"/>
                <a:gd name="T16" fmla="*/ 6 w 19"/>
                <a:gd name="T17" fmla="*/ 7 h 24"/>
                <a:gd name="T18" fmla="*/ 6 w 19"/>
                <a:gd name="T19" fmla="*/ 12 h 24"/>
                <a:gd name="T20" fmla="*/ 6 w 19"/>
                <a:gd name="T21" fmla="*/ 16 h 24"/>
                <a:gd name="T22" fmla="*/ 10 w 19"/>
                <a:gd name="T23" fmla="*/ 18 h 24"/>
                <a:gd name="T24" fmla="*/ 13 w 19"/>
                <a:gd name="T25" fmla="*/ 17 h 24"/>
                <a:gd name="T26" fmla="*/ 13 w 19"/>
                <a:gd name="T27" fmla="*/ 15 h 24"/>
                <a:gd name="T28" fmla="*/ 13 w 19"/>
                <a:gd name="T29" fmla="*/ 15 h 24"/>
                <a:gd name="T30" fmla="*/ 10 w 19"/>
                <a:gd name="T31" fmla="*/ 15 h 24"/>
                <a:gd name="T32" fmla="*/ 10 w 19"/>
                <a:gd name="T33" fmla="*/ 14 h 24"/>
                <a:gd name="T34" fmla="*/ 10 w 19"/>
                <a:gd name="T35" fmla="*/ 11 h 24"/>
                <a:gd name="T36" fmla="*/ 10 w 19"/>
                <a:gd name="T37" fmla="*/ 10 h 24"/>
                <a:gd name="T38" fmla="*/ 18 w 19"/>
                <a:gd name="T39" fmla="*/ 10 h 24"/>
                <a:gd name="T40" fmla="*/ 19 w 19"/>
                <a:gd name="T41" fmla="*/ 11 h 24"/>
                <a:gd name="T42" fmla="*/ 19 w 19"/>
                <a:gd name="T43" fmla="*/ 12 h 24"/>
                <a:gd name="T44" fmla="*/ 18 w 19"/>
                <a:gd name="T45" fmla="*/ 18 h 24"/>
                <a:gd name="T46" fmla="*/ 9 w 19"/>
                <a:gd name="T47" fmla="*/ 24 h 24"/>
                <a:gd name="T48" fmla="*/ 1 w 19"/>
                <a:gd name="T49" fmla="*/ 18 h 24"/>
                <a:gd name="T50" fmla="*/ 0 w 19"/>
                <a:gd name="T51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9" h="24">
                  <a:moveTo>
                    <a:pt x="0" y="12"/>
                  </a:moveTo>
                  <a:cubicBezTo>
                    <a:pt x="0" y="9"/>
                    <a:pt x="0" y="7"/>
                    <a:pt x="1" y="5"/>
                  </a:cubicBezTo>
                  <a:cubicBezTo>
                    <a:pt x="2" y="2"/>
                    <a:pt x="5" y="0"/>
                    <a:pt x="9" y="0"/>
                  </a:cubicBezTo>
                  <a:cubicBezTo>
                    <a:pt x="14" y="0"/>
                    <a:pt x="17" y="2"/>
                    <a:pt x="18" y="5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2" y="6"/>
                    <a:pt x="11" y="5"/>
                    <a:pt x="9" y="5"/>
                  </a:cubicBezTo>
                  <a:cubicBezTo>
                    <a:pt x="8" y="5"/>
                    <a:pt x="7" y="6"/>
                    <a:pt x="6" y="7"/>
                  </a:cubicBezTo>
                  <a:cubicBezTo>
                    <a:pt x="6" y="8"/>
                    <a:pt x="6" y="9"/>
                    <a:pt x="6" y="12"/>
                  </a:cubicBezTo>
                  <a:cubicBezTo>
                    <a:pt x="6" y="14"/>
                    <a:pt x="6" y="16"/>
                    <a:pt x="6" y="16"/>
                  </a:cubicBezTo>
                  <a:cubicBezTo>
                    <a:pt x="7" y="18"/>
                    <a:pt x="8" y="18"/>
                    <a:pt x="10" y="18"/>
                  </a:cubicBezTo>
                  <a:cubicBezTo>
                    <a:pt x="11" y="18"/>
                    <a:pt x="12" y="18"/>
                    <a:pt x="13" y="17"/>
                  </a:cubicBezTo>
                  <a:cubicBezTo>
                    <a:pt x="13" y="16"/>
                    <a:pt x="13" y="16"/>
                    <a:pt x="13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0" y="15"/>
                    <a:pt x="10" y="14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9" y="10"/>
                    <a:pt x="19" y="10"/>
                    <a:pt x="19" y="11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19" y="15"/>
                    <a:pt x="19" y="16"/>
                    <a:pt x="18" y="18"/>
                  </a:cubicBezTo>
                  <a:cubicBezTo>
                    <a:pt x="17" y="22"/>
                    <a:pt x="14" y="24"/>
                    <a:pt x="9" y="24"/>
                  </a:cubicBezTo>
                  <a:cubicBezTo>
                    <a:pt x="5" y="24"/>
                    <a:pt x="2" y="22"/>
                    <a:pt x="1" y="18"/>
                  </a:cubicBezTo>
                  <a:cubicBezTo>
                    <a:pt x="0" y="16"/>
                    <a:pt x="0" y="15"/>
                    <a:pt x="0" y="12"/>
                  </a:cubicBez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05" name="Freeform 36"/>
            <p:cNvSpPr>
              <a:spLocks/>
            </p:cNvSpPr>
            <p:nvPr userDrawn="1"/>
          </p:nvSpPr>
          <p:spPr bwMode="auto">
            <a:xfrm>
              <a:off x="3824" y="4111"/>
              <a:ext cx="31" cy="41"/>
            </a:xfrm>
            <a:custGeom>
              <a:avLst/>
              <a:gdLst>
                <a:gd name="T0" fmla="*/ 0 w 18"/>
                <a:gd name="T1" fmla="*/ 14 h 24"/>
                <a:gd name="T2" fmla="*/ 0 w 18"/>
                <a:gd name="T3" fmla="*/ 0 h 24"/>
                <a:gd name="T4" fmla="*/ 0 w 18"/>
                <a:gd name="T5" fmla="*/ 0 h 24"/>
                <a:gd name="T6" fmla="*/ 5 w 18"/>
                <a:gd name="T7" fmla="*/ 0 h 24"/>
                <a:gd name="T8" fmla="*/ 6 w 18"/>
                <a:gd name="T9" fmla="*/ 0 h 24"/>
                <a:gd name="T10" fmla="*/ 6 w 18"/>
                <a:gd name="T11" fmla="*/ 15 h 24"/>
                <a:gd name="T12" fmla="*/ 9 w 18"/>
                <a:gd name="T13" fmla="*/ 18 h 24"/>
                <a:gd name="T14" fmla="*/ 12 w 18"/>
                <a:gd name="T15" fmla="*/ 15 h 24"/>
                <a:gd name="T16" fmla="*/ 12 w 18"/>
                <a:gd name="T17" fmla="*/ 0 h 24"/>
                <a:gd name="T18" fmla="*/ 12 w 18"/>
                <a:gd name="T19" fmla="*/ 0 h 24"/>
                <a:gd name="T20" fmla="*/ 18 w 18"/>
                <a:gd name="T21" fmla="*/ 0 h 24"/>
                <a:gd name="T22" fmla="*/ 18 w 18"/>
                <a:gd name="T23" fmla="*/ 0 h 24"/>
                <a:gd name="T24" fmla="*/ 18 w 18"/>
                <a:gd name="T25" fmla="*/ 14 h 24"/>
                <a:gd name="T26" fmla="*/ 9 w 18"/>
                <a:gd name="T27" fmla="*/ 24 h 24"/>
                <a:gd name="T28" fmla="*/ 0 w 18"/>
                <a:gd name="T29" fmla="*/ 1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" h="24">
                  <a:moveTo>
                    <a:pt x="0" y="1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6" y="0"/>
                    <a:pt x="6" y="0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17"/>
                    <a:pt x="7" y="18"/>
                    <a:pt x="9" y="18"/>
                  </a:cubicBezTo>
                  <a:cubicBezTo>
                    <a:pt x="11" y="18"/>
                    <a:pt x="12" y="17"/>
                    <a:pt x="12" y="15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18" y="20"/>
                    <a:pt x="14" y="24"/>
                    <a:pt x="9" y="24"/>
                  </a:cubicBezTo>
                  <a:cubicBezTo>
                    <a:pt x="3" y="24"/>
                    <a:pt x="0" y="20"/>
                    <a:pt x="0" y="14"/>
                  </a:cubicBez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06" name="Freeform 37"/>
            <p:cNvSpPr>
              <a:spLocks/>
            </p:cNvSpPr>
            <p:nvPr userDrawn="1"/>
          </p:nvSpPr>
          <p:spPr bwMode="auto">
            <a:xfrm>
              <a:off x="3872" y="4111"/>
              <a:ext cx="32" cy="40"/>
            </a:xfrm>
            <a:custGeom>
              <a:avLst/>
              <a:gdLst>
                <a:gd name="T0" fmla="*/ 0 w 19"/>
                <a:gd name="T1" fmla="*/ 0 h 23"/>
                <a:gd name="T2" fmla="*/ 1 w 19"/>
                <a:gd name="T3" fmla="*/ 0 h 23"/>
                <a:gd name="T4" fmla="*/ 6 w 19"/>
                <a:gd name="T5" fmla="*/ 0 h 23"/>
                <a:gd name="T6" fmla="*/ 6 w 19"/>
                <a:gd name="T7" fmla="*/ 0 h 23"/>
                <a:gd name="T8" fmla="*/ 13 w 19"/>
                <a:gd name="T9" fmla="*/ 14 h 23"/>
                <a:gd name="T10" fmla="*/ 13 w 19"/>
                <a:gd name="T11" fmla="*/ 14 h 23"/>
                <a:gd name="T12" fmla="*/ 13 w 19"/>
                <a:gd name="T13" fmla="*/ 0 h 23"/>
                <a:gd name="T14" fmla="*/ 14 w 19"/>
                <a:gd name="T15" fmla="*/ 0 h 23"/>
                <a:gd name="T16" fmla="*/ 19 w 19"/>
                <a:gd name="T17" fmla="*/ 0 h 23"/>
                <a:gd name="T18" fmla="*/ 19 w 19"/>
                <a:gd name="T19" fmla="*/ 0 h 23"/>
                <a:gd name="T20" fmla="*/ 19 w 19"/>
                <a:gd name="T21" fmla="*/ 23 h 23"/>
                <a:gd name="T22" fmla="*/ 19 w 19"/>
                <a:gd name="T23" fmla="*/ 23 h 23"/>
                <a:gd name="T24" fmla="*/ 14 w 19"/>
                <a:gd name="T25" fmla="*/ 23 h 23"/>
                <a:gd name="T26" fmla="*/ 13 w 19"/>
                <a:gd name="T27" fmla="*/ 23 h 23"/>
                <a:gd name="T28" fmla="*/ 6 w 19"/>
                <a:gd name="T29" fmla="*/ 10 h 23"/>
                <a:gd name="T30" fmla="*/ 6 w 19"/>
                <a:gd name="T31" fmla="*/ 10 h 23"/>
                <a:gd name="T32" fmla="*/ 6 w 19"/>
                <a:gd name="T33" fmla="*/ 23 h 23"/>
                <a:gd name="T34" fmla="*/ 6 w 19"/>
                <a:gd name="T35" fmla="*/ 23 h 23"/>
                <a:gd name="T36" fmla="*/ 1 w 19"/>
                <a:gd name="T37" fmla="*/ 23 h 23"/>
                <a:gd name="T38" fmla="*/ 0 w 19"/>
                <a:gd name="T39" fmla="*/ 23 h 23"/>
                <a:gd name="T40" fmla="*/ 0 w 19"/>
                <a:gd name="T4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9" h="23">
                  <a:moveTo>
                    <a:pt x="0" y="0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14" y="0"/>
                    <a:pt x="14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13" y="23"/>
                    <a:pt x="13" y="23"/>
                    <a:pt x="13" y="23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1" y="23"/>
                    <a:pt x="0" y="23"/>
                    <a:pt x="0" y="2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07" name="Freeform 38"/>
            <p:cNvSpPr>
              <a:spLocks/>
            </p:cNvSpPr>
            <p:nvPr userDrawn="1"/>
          </p:nvSpPr>
          <p:spPr bwMode="auto">
            <a:xfrm>
              <a:off x="3921" y="4111"/>
              <a:ext cx="10" cy="40"/>
            </a:xfrm>
            <a:custGeom>
              <a:avLst/>
              <a:gdLst>
                <a:gd name="T0" fmla="*/ 0 w 6"/>
                <a:gd name="T1" fmla="*/ 0 h 23"/>
                <a:gd name="T2" fmla="*/ 1 w 6"/>
                <a:gd name="T3" fmla="*/ 0 h 23"/>
                <a:gd name="T4" fmla="*/ 6 w 6"/>
                <a:gd name="T5" fmla="*/ 0 h 23"/>
                <a:gd name="T6" fmla="*/ 6 w 6"/>
                <a:gd name="T7" fmla="*/ 0 h 23"/>
                <a:gd name="T8" fmla="*/ 6 w 6"/>
                <a:gd name="T9" fmla="*/ 23 h 23"/>
                <a:gd name="T10" fmla="*/ 6 w 6"/>
                <a:gd name="T11" fmla="*/ 23 h 23"/>
                <a:gd name="T12" fmla="*/ 1 w 6"/>
                <a:gd name="T13" fmla="*/ 23 h 23"/>
                <a:gd name="T14" fmla="*/ 0 w 6"/>
                <a:gd name="T15" fmla="*/ 23 h 23"/>
                <a:gd name="T16" fmla="*/ 0 w 6"/>
                <a:gd name="T17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23">
                  <a:moveTo>
                    <a:pt x="0" y="0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1" y="23"/>
                    <a:pt x="0" y="23"/>
                    <a:pt x="0" y="2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08" name="Freeform 39"/>
            <p:cNvSpPr>
              <a:spLocks/>
            </p:cNvSpPr>
            <p:nvPr userDrawn="1"/>
          </p:nvSpPr>
          <p:spPr bwMode="auto">
            <a:xfrm>
              <a:off x="3947" y="4111"/>
              <a:ext cx="36" cy="40"/>
            </a:xfrm>
            <a:custGeom>
              <a:avLst/>
              <a:gdLst>
                <a:gd name="T0" fmla="*/ 8 w 21"/>
                <a:gd name="T1" fmla="*/ 23 h 23"/>
                <a:gd name="T2" fmla="*/ 8 w 21"/>
                <a:gd name="T3" fmla="*/ 23 h 23"/>
                <a:gd name="T4" fmla="*/ 0 w 21"/>
                <a:gd name="T5" fmla="*/ 1 h 23"/>
                <a:gd name="T6" fmla="*/ 1 w 21"/>
                <a:gd name="T7" fmla="*/ 0 h 23"/>
                <a:gd name="T8" fmla="*/ 6 w 21"/>
                <a:gd name="T9" fmla="*/ 0 h 23"/>
                <a:gd name="T10" fmla="*/ 7 w 21"/>
                <a:gd name="T11" fmla="*/ 0 h 23"/>
                <a:gd name="T12" fmla="*/ 11 w 21"/>
                <a:gd name="T13" fmla="*/ 14 h 23"/>
                <a:gd name="T14" fmla="*/ 11 w 21"/>
                <a:gd name="T15" fmla="*/ 14 h 23"/>
                <a:gd name="T16" fmla="*/ 15 w 21"/>
                <a:gd name="T17" fmla="*/ 0 h 23"/>
                <a:gd name="T18" fmla="*/ 15 w 21"/>
                <a:gd name="T19" fmla="*/ 0 h 23"/>
                <a:gd name="T20" fmla="*/ 21 w 21"/>
                <a:gd name="T21" fmla="*/ 0 h 23"/>
                <a:gd name="T22" fmla="*/ 21 w 21"/>
                <a:gd name="T23" fmla="*/ 1 h 23"/>
                <a:gd name="T24" fmla="*/ 14 w 21"/>
                <a:gd name="T25" fmla="*/ 23 h 23"/>
                <a:gd name="T26" fmla="*/ 13 w 21"/>
                <a:gd name="T27" fmla="*/ 23 h 23"/>
                <a:gd name="T28" fmla="*/ 8 w 21"/>
                <a:gd name="T29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" h="23">
                  <a:moveTo>
                    <a:pt x="8" y="23"/>
                  </a:moveTo>
                  <a:cubicBezTo>
                    <a:pt x="8" y="23"/>
                    <a:pt x="8" y="23"/>
                    <a:pt x="8" y="2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0"/>
                    <a:pt x="21" y="0"/>
                    <a:pt x="21" y="1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14" y="23"/>
                    <a:pt x="14" y="23"/>
                    <a:pt x="13" y="23"/>
                  </a:cubicBezTo>
                  <a:lnTo>
                    <a:pt x="8" y="23"/>
                  </a:ln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09" name="Freeform 40"/>
            <p:cNvSpPr>
              <a:spLocks/>
            </p:cNvSpPr>
            <p:nvPr userDrawn="1"/>
          </p:nvSpPr>
          <p:spPr bwMode="auto">
            <a:xfrm>
              <a:off x="3998" y="4111"/>
              <a:ext cx="27" cy="40"/>
            </a:xfrm>
            <a:custGeom>
              <a:avLst/>
              <a:gdLst>
                <a:gd name="T0" fmla="*/ 0 w 16"/>
                <a:gd name="T1" fmla="*/ 0 h 23"/>
                <a:gd name="T2" fmla="*/ 0 w 16"/>
                <a:gd name="T3" fmla="*/ 0 h 23"/>
                <a:gd name="T4" fmla="*/ 16 w 16"/>
                <a:gd name="T5" fmla="*/ 0 h 23"/>
                <a:gd name="T6" fmla="*/ 16 w 16"/>
                <a:gd name="T7" fmla="*/ 0 h 23"/>
                <a:gd name="T8" fmla="*/ 16 w 16"/>
                <a:gd name="T9" fmla="*/ 5 h 23"/>
                <a:gd name="T10" fmla="*/ 16 w 16"/>
                <a:gd name="T11" fmla="*/ 5 h 23"/>
                <a:gd name="T12" fmla="*/ 6 w 16"/>
                <a:gd name="T13" fmla="*/ 5 h 23"/>
                <a:gd name="T14" fmla="*/ 6 w 16"/>
                <a:gd name="T15" fmla="*/ 5 h 23"/>
                <a:gd name="T16" fmla="*/ 6 w 16"/>
                <a:gd name="T17" fmla="*/ 9 h 23"/>
                <a:gd name="T18" fmla="*/ 6 w 16"/>
                <a:gd name="T19" fmla="*/ 9 h 23"/>
                <a:gd name="T20" fmla="*/ 14 w 16"/>
                <a:gd name="T21" fmla="*/ 9 h 23"/>
                <a:gd name="T22" fmla="*/ 14 w 16"/>
                <a:gd name="T23" fmla="*/ 9 h 23"/>
                <a:gd name="T24" fmla="*/ 14 w 16"/>
                <a:gd name="T25" fmla="*/ 14 h 23"/>
                <a:gd name="T26" fmla="*/ 14 w 16"/>
                <a:gd name="T27" fmla="*/ 14 h 23"/>
                <a:gd name="T28" fmla="*/ 6 w 16"/>
                <a:gd name="T29" fmla="*/ 14 h 23"/>
                <a:gd name="T30" fmla="*/ 6 w 16"/>
                <a:gd name="T31" fmla="*/ 14 h 23"/>
                <a:gd name="T32" fmla="*/ 6 w 16"/>
                <a:gd name="T33" fmla="*/ 18 h 23"/>
                <a:gd name="T34" fmla="*/ 6 w 16"/>
                <a:gd name="T35" fmla="*/ 18 h 23"/>
                <a:gd name="T36" fmla="*/ 16 w 16"/>
                <a:gd name="T37" fmla="*/ 18 h 23"/>
                <a:gd name="T38" fmla="*/ 16 w 16"/>
                <a:gd name="T39" fmla="*/ 19 h 23"/>
                <a:gd name="T40" fmla="*/ 16 w 16"/>
                <a:gd name="T41" fmla="*/ 23 h 23"/>
                <a:gd name="T42" fmla="*/ 16 w 16"/>
                <a:gd name="T43" fmla="*/ 23 h 23"/>
                <a:gd name="T44" fmla="*/ 0 w 16"/>
                <a:gd name="T45" fmla="*/ 23 h 23"/>
                <a:gd name="T46" fmla="*/ 0 w 16"/>
                <a:gd name="T47" fmla="*/ 23 h 23"/>
                <a:gd name="T48" fmla="*/ 0 w 16"/>
                <a:gd name="T4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6" h="2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6" y="18"/>
                    <a:pt x="16" y="18"/>
                    <a:pt x="16" y="19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10" name="Freeform 41"/>
            <p:cNvSpPr>
              <a:spLocks noEditPoints="1"/>
            </p:cNvSpPr>
            <p:nvPr userDrawn="1"/>
          </p:nvSpPr>
          <p:spPr bwMode="auto">
            <a:xfrm>
              <a:off x="4042" y="4111"/>
              <a:ext cx="33" cy="40"/>
            </a:xfrm>
            <a:custGeom>
              <a:avLst/>
              <a:gdLst>
                <a:gd name="T0" fmla="*/ 12 w 19"/>
                <a:gd name="T1" fmla="*/ 23 h 23"/>
                <a:gd name="T2" fmla="*/ 12 w 19"/>
                <a:gd name="T3" fmla="*/ 23 h 23"/>
                <a:gd name="T4" fmla="*/ 8 w 19"/>
                <a:gd name="T5" fmla="*/ 15 h 23"/>
                <a:gd name="T6" fmla="*/ 6 w 19"/>
                <a:gd name="T7" fmla="*/ 15 h 23"/>
                <a:gd name="T8" fmla="*/ 6 w 19"/>
                <a:gd name="T9" fmla="*/ 15 h 23"/>
                <a:gd name="T10" fmla="*/ 6 w 19"/>
                <a:gd name="T11" fmla="*/ 23 h 23"/>
                <a:gd name="T12" fmla="*/ 6 w 19"/>
                <a:gd name="T13" fmla="*/ 23 h 23"/>
                <a:gd name="T14" fmla="*/ 0 w 19"/>
                <a:gd name="T15" fmla="*/ 23 h 23"/>
                <a:gd name="T16" fmla="*/ 0 w 19"/>
                <a:gd name="T17" fmla="*/ 23 h 23"/>
                <a:gd name="T18" fmla="*/ 0 w 19"/>
                <a:gd name="T19" fmla="*/ 0 h 23"/>
                <a:gd name="T20" fmla="*/ 0 w 19"/>
                <a:gd name="T21" fmla="*/ 0 h 23"/>
                <a:gd name="T22" fmla="*/ 10 w 19"/>
                <a:gd name="T23" fmla="*/ 0 h 23"/>
                <a:gd name="T24" fmla="*/ 18 w 19"/>
                <a:gd name="T25" fmla="*/ 8 h 23"/>
                <a:gd name="T26" fmla="*/ 14 w 19"/>
                <a:gd name="T27" fmla="*/ 14 h 23"/>
                <a:gd name="T28" fmla="*/ 18 w 19"/>
                <a:gd name="T29" fmla="*/ 23 h 23"/>
                <a:gd name="T30" fmla="*/ 18 w 19"/>
                <a:gd name="T31" fmla="*/ 23 h 23"/>
                <a:gd name="T32" fmla="*/ 12 w 19"/>
                <a:gd name="T33" fmla="*/ 23 h 23"/>
                <a:gd name="T34" fmla="*/ 12 w 19"/>
                <a:gd name="T35" fmla="*/ 8 h 23"/>
                <a:gd name="T36" fmla="*/ 9 w 19"/>
                <a:gd name="T37" fmla="*/ 5 h 23"/>
                <a:gd name="T38" fmla="*/ 6 w 19"/>
                <a:gd name="T39" fmla="*/ 5 h 23"/>
                <a:gd name="T40" fmla="*/ 6 w 19"/>
                <a:gd name="T41" fmla="*/ 5 h 23"/>
                <a:gd name="T42" fmla="*/ 6 w 19"/>
                <a:gd name="T43" fmla="*/ 10 h 23"/>
                <a:gd name="T44" fmla="*/ 6 w 19"/>
                <a:gd name="T45" fmla="*/ 10 h 23"/>
                <a:gd name="T46" fmla="*/ 9 w 19"/>
                <a:gd name="T47" fmla="*/ 10 h 23"/>
                <a:gd name="T48" fmla="*/ 12 w 19"/>
                <a:gd name="T49" fmla="*/ 8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9" h="23">
                  <a:moveTo>
                    <a:pt x="12" y="23"/>
                  </a:moveTo>
                  <a:cubicBezTo>
                    <a:pt x="12" y="23"/>
                    <a:pt x="12" y="23"/>
                    <a:pt x="12" y="23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5" y="0"/>
                    <a:pt x="18" y="3"/>
                    <a:pt x="18" y="8"/>
                  </a:cubicBezTo>
                  <a:cubicBezTo>
                    <a:pt x="18" y="10"/>
                    <a:pt x="17" y="13"/>
                    <a:pt x="14" y="14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9" y="23"/>
                    <a:pt x="18" y="23"/>
                    <a:pt x="18" y="23"/>
                  </a:cubicBezTo>
                  <a:lnTo>
                    <a:pt x="12" y="23"/>
                  </a:lnTo>
                  <a:close/>
                  <a:moveTo>
                    <a:pt x="12" y="8"/>
                  </a:moveTo>
                  <a:cubicBezTo>
                    <a:pt x="12" y="6"/>
                    <a:pt x="11" y="5"/>
                    <a:pt x="9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11" y="10"/>
                    <a:pt x="12" y="9"/>
                    <a:pt x="12" y="8"/>
                  </a:cubicBez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11" name="Freeform 42"/>
            <p:cNvSpPr>
              <a:spLocks/>
            </p:cNvSpPr>
            <p:nvPr userDrawn="1"/>
          </p:nvSpPr>
          <p:spPr bwMode="auto">
            <a:xfrm>
              <a:off x="4089" y="4111"/>
              <a:ext cx="32" cy="41"/>
            </a:xfrm>
            <a:custGeom>
              <a:avLst/>
              <a:gdLst>
                <a:gd name="T0" fmla="*/ 0 w 19"/>
                <a:gd name="T1" fmla="*/ 20 h 24"/>
                <a:gd name="T2" fmla="*/ 0 w 19"/>
                <a:gd name="T3" fmla="*/ 20 h 24"/>
                <a:gd name="T4" fmla="*/ 3 w 19"/>
                <a:gd name="T5" fmla="*/ 16 h 24"/>
                <a:gd name="T6" fmla="*/ 4 w 19"/>
                <a:gd name="T7" fmla="*/ 16 h 24"/>
                <a:gd name="T8" fmla="*/ 9 w 19"/>
                <a:gd name="T9" fmla="*/ 19 h 24"/>
                <a:gd name="T10" fmla="*/ 13 w 19"/>
                <a:gd name="T11" fmla="*/ 16 h 24"/>
                <a:gd name="T12" fmla="*/ 10 w 19"/>
                <a:gd name="T13" fmla="*/ 14 h 24"/>
                <a:gd name="T14" fmla="*/ 9 w 19"/>
                <a:gd name="T15" fmla="*/ 14 h 24"/>
                <a:gd name="T16" fmla="*/ 1 w 19"/>
                <a:gd name="T17" fmla="*/ 7 h 24"/>
                <a:gd name="T18" fmla="*/ 9 w 19"/>
                <a:gd name="T19" fmla="*/ 0 h 24"/>
                <a:gd name="T20" fmla="*/ 18 w 19"/>
                <a:gd name="T21" fmla="*/ 2 h 24"/>
                <a:gd name="T22" fmla="*/ 18 w 19"/>
                <a:gd name="T23" fmla="*/ 3 h 24"/>
                <a:gd name="T24" fmla="*/ 15 w 19"/>
                <a:gd name="T25" fmla="*/ 7 h 24"/>
                <a:gd name="T26" fmla="*/ 15 w 19"/>
                <a:gd name="T27" fmla="*/ 7 h 24"/>
                <a:gd name="T28" fmla="*/ 10 w 19"/>
                <a:gd name="T29" fmla="*/ 5 h 24"/>
                <a:gd name="T30" fmla="*/ 7 w 19"/>
                <a:gd name="T31" fmla="*/ 7 h 24"/>
                <a:gd name="T32" fmla="*/ 10 w 19"/>
                <a:gd name="T33" fmla="*/ 9 h 24"/>
                <a:gd name="T34" fmla="*/ 11 w 19"/>
                <a:gd name="T35" fmla="*/ 9 h 24"/>
                <a:gd name="T36" fmla="*/ 19 w 19"/>
                <a:gd name="T37" fmla="*/ 16 h 24"/>
                <a:gd name="T38" fmla="*/ 9 w 19"/>
                <a:gd name="T39" fmla="*/ 24 h 24"/>
                <a:gd name="T40" fmla="*/ 0 w 19"/>
                <a:gd name="T41" fmla="*/ 2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9" h="24"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6"/>
                    <a:pt x="3" y="16"/>
                    <a:pt x="4" y="16"/>
                  </a:cubicBezTo>
                  <a:cubicBezTo>
                    <a:pt x="5" y="17"/>
                    <a:pt x="7" y="19"/>
                    <a:pt x="9" y="19"/>
                  </a:cubicBezTo>
                  <a:cubicBezTo>
                    <a:pt x="12" y="19"/>
                    <a:pt x="13" y="18"/>
                    <a:pt x="13" y="16"/>
                  </a:cubicBezTo>
                  <a:cubicBezTo>
                    <a:pt x="13" y="15"/>
                    <a:pt x="12" y="15"/>
                    <a:pt x="10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4" y="14"/>
                    <a:pt x="1" y="11"/>
                    <a:pt x="1" y="7"/>
                  </a:cubicBezTo>
                  <a:cubicBezTo>
                    <a:pt x="1" y="3"/>
                    <a:pt x="4" y="0"/>
                    <a:pt x="9" y="0"/>
                  </a:cubicBezTo>
                  <a:cubicBezTo>
                    <a:pt x="13" y="0"/>
                    <a:pt x="16" y="1"/>
                    <a:pt x="18" y="2"/>
                  </a:cubicBezTo>
                  <a:cubicBezTo>
                    <a:pt x="18" y="2"/>
                    <a:pt x="18" y="3"/>
                    <a:pt x="18" y="3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3" y="6"/>
                    <a:pt x="11" y="5"/>
                    <a:pt x="10" y="5"/>
                  </a:cubicBezTo>
                  <a:cubicBezTo>
                    <a:pt x="8" y="5"/>
                    <a:pt x="7" y="6"/>
                    <a:pt x="7" y="7"/>
                  </a:cubicBezTo>
                  <a:cubicBezTo>
                    <a:pt x="7" y="8"/>
                    <a:pt x="8" y="8"/>
                    <a:pt x="10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6" y="10"/>
                    <a:pt x="19" y="12"/>
                    <a:pt x="19" y="16"/>
                  </a:cubicBezTo>
                  <a:cubicBezTo>
                    <a:pt x="19" y="21"/>
                    <a:pt x="16" y="24"/>
                    <a:pt x="9" y="24"/>
                  </a:cubicBezTo>
                  <a:cubicBezTo>
                    <a:pt x="6" y="24"/>
                    <a:pt x="2" y="22"/>
                    <a:pt x="0" y="20"/>
                  </a:cubicBez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12" name="Freeform 43"/>
            <p:cNvSpPr>
              <a:spLocks/>
            </p:cNvSpPr>
            <p:nvPr userDrawn="1"/>
          </p:nvSpPr>
          <p:spPr bwMode="auto">
            <a:xfrm>
              <a:off x="4136" y="4111"/>
              <a:ext cx="11" cy="40"/>
            </a:xfrm>
            <a:custGeom>
              <a:avLst/>
              <a:gdLst>
                <a:gd name="T0" fmla="*/ 0 w 6"/>
                <a:gd name="T1" fmla="*/ 0 h 23"/>
                <a:gd name="T2" fmla="*/ 1 w 6"/>
                <a:gd name="T3" fmla="*/ 0 h 23"/>
                <a:gd name="T4" fmla="*/ 6 w 6"/>
                <a:gd name="T5" fmla="*/ 0 h 23"/>
                <a:gd name="T6" fmla="*/ 6 w 6"/>
                <a:gd name="T7" fmla="*/ 0 h 23"/>
                <a:gd name="T8" fmla="*/ 6 w 6"/>
                <a:gd name="T9" fmla="*/ 23 h 23"/>
                <a:gd name="T10" fmla="*/ 6 w 6"/>
                <a:gd name="T11" fmla="*/ 23 h 23"/>
                <a:gd name="T12" fmla="*/ 1 w 6"/>
                <a:gd name="T13" fmla="*/ 23 h 23"/>
                <a:gd name="T14" fmla="*/ 0 w 6"/>
                <a:gd name="T15" fmla="*/ 23 h 23"/>
                <a:gd name="T16" fmla="*/ 0 w 6"/>
                <a:gd name="T17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23">
                  <a:moveTo>
                    <a:pt x="0" y="0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1" y="23"/>
                    <a:pt x="0" y="23"/>
                    <a:pt x="0" y="2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13" name="Freeform 44"/>
            <p:cNvSpPr>
              <a:spLocks/>
            </p:cNvSpPr>
            <p:nvPr userDrawn="1"/>
          </p:nvSpPr>
          <p:spPr bwMode="auto">
            <a:xfrm>
              <a:off x="4164" y="4111"/>
              <a:ext cx="31" cy="40"/>
            </a:xfrm>
            <a:custGeom>
              <a:avLst/>
              <a:gdLst>
                <a:gd name="T0" fmla="*/ 6 w 18"/>
                <a:gd name="T1" fmla="*/ 23 h 23"/>
                <a:gd name="T2" fmla="*/ 6 w 18"/>
                <a:gd name="T3" fmla="*/ 23 h 23"/>
                <a:gd name="T4" fmla="*/ 6 w 18"/>
                <a:gd name="T5" fmla="*/ 23 h 23"/>
                <a:gd name="T6" fmla="*/ 6 w 18"/>
                <a:gd name="T7" fmla="*/ 23 h 23"/>
                <a:gd name="T8" fmla="*/ 6 w 18"/>
                <a:gd name="T9" fmla="*/ 23 h 23"/>
                <a:gd name="T10" fmla="*/ 6 w 18"/>
                <a:gd name="T11" fmla="*/ 6 h 23"/>
                <a:gd name="T12" fmla="*/ 6 w 18"/>
                <a:gd name="T13" fmla="*/ 5 h 23"/>
                <a:gd name="T14" fmla="*/ 6 w 18"/>
                <a:gd name="T15" fmla="*/ 5 h 23"/>
                <a:gd name="T16" fmla="*/ 0 w 18"/>
                <a:gd name="T17" fmla="*/ 5 h 23"/>
                <a:gd name="T18" fmla="*/ 0 w 18"/>
                <a:gd name="T19" fmla="*/ 5 h 23"/>
                <a:gd name="T20" fmla="*/ 0 w 18"/>
                <a:gd name="T21" fmla="*/ 5 h 23"/>
                <a:gd name="T22" fmla="*/ 0 w 18"/>
                <a:gd name="T23" fmla="*/ 5 h 23"/>
                <a:gd name="T24" fmla="*/ 0 w 18"/>
                <a:gd name="T25" fmla="*/ 5 h 23"/>
                <a:gd name="T26" fmla="*/ 0 w 18"/>
                <a:gd name="T27" fmla="*/ 5 h 23"/>
                <a:gd name="T28" fmla="*/ 0 w 18"/>
                <a:gd name="T29" fmla="*/ 0 h 23"/>
                <a:gd name="T30" fmla="*/ 0 w 18"/>
                <a:gd name="T31" fmla="*/ 0 h 23"/>
                <a:gd name="T32" fmla="*/ 0 w 18"/>
                <a:gd name="T33" fmla="*/ 0 h 23"/>
                <a:gd name="T34" fmla="*/ 18 w 18"/>
                <a:gd name="T35" fmla="*/ 0 h 23"/>
                <a:gd name="T36" fmla="*/ 18 w 18"/>
                <a:gd name="T37" fmla="*/ 0 h 23"/>
                <a:gd name="T38" fmla="*/ 18 w 18"/>
                <a:gd name="T39" fmla="*/ 0 h 23"/>
                <a:gd name="T40" fmla="*/ 18 w 18"/>
                <a:gd name="T41" fmla="*/ 0 h 23"/>
                <a:gd name="T42" fmla="*/ 18 w 18"/>
                <a:gd name="T43" fmla="*/ 5 h 23"/>
                <a:gd name="T44" fmla="*/ 18 w 18"/>
                <a:gd name="T45" fmla="*/ 5 h 23"/>
                <a:gd name="T46" fmla="*/ 18 w 18"/>
                <a:gd name="T47" fmla="*/ 5 h 23"/>
                <a:gd name="T48" fmla="*/ 18 w 18"/>
                <a:gd name="T49" fmla="*/ 5 h 23"/>
                <a:gd name="T50" fmla="*/ 12 w 18"/>
                <a:gd name="T51" fmla="*/ 5 h 23"/>
                <a:gd name="T52" fmla="*/ 12 w 18"/>
                <a:gd name="T53" fmla="*/ 5 h 23"/>
                <a:gd name="T54" fmla="*/ 12 w 18"/>
                <a:gd name="T55" fmla="*/ 6 h 23"/>
                <a:gd name="T56" fmla="*/ 12 w 18"/>
                <a:gd name="T57" fmla="*/ 6 h 23"/>
                <a:gd name="T58" fmla="*/ 12 w 18"/>
                <a:gd name="T59" fmla="*/ 23 h 23"/>
                <a:gd name="T60" fmla="*/ 12 w 18"/>
                <a:gd name="T61" fmla="*/ 23 h 23"/>
                <a:gd name="T62" fmla="*/ 12 w 18"/>
                <a:gd name="T63" fmla="*/ 23 h 23"/>
                <a:gd name="T64" fmla="*/ 11 w 18"/>
                <a:gd name="T65" fmla="*/ 23 h 23"/>
                <a:gd name="T66" fmla="*/ 6 w 18"/>
                <a:gd name="T67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8" h="23">
                  <a:moveTo>
                    <a:pt x="6" y="23"/>
                  </a:moveTo>
                  <a:cubicBezTo>
                    <a:pt x="6" y="23"/>
                    <a:pt x="6" y="23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6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5"/>
                    <a:pt x="12" y="6"/>
                    <a:pt x="12" y="6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2" y="23"/>
                    <a:pt x="11" y="23"/>
                    <a:pt x="11" y="23"/>
                  </a:cubicBezTo>
                  <a:lnTo>
                    <a:pt x="6" y="23"/>
                  </a:ln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14" name="Freeform 45"/>
            <p:cNvSpPr>
              <a:spLocks/>
            </p:cNvSpPr>
            <p:nvPr userDrawn="1"/>
          </p:nvSpPr>
          <p:spPr bwMode="auto">
            <a:xfrm>
              <a:off x="4206" y="4111"/>
              <a:ext cx="35" cy="40"/>
            </a:xfrm>
            <a:custGeom>
              <a:avLst/>
              <a:gdLst>
                <a:gd name="T0" fmla="*/ 8 w 20"/>
                <a:gd name="T1" fmla="*/ 23 h 23"/>
                <a:gd name="T2" fmla="*/ 7 w 20"/>
                <a:gd name="T3" fmla="*/ 23 h 23"/>
                <a:gd name="T4" fmla="*/ 7 w 20"/>
                <a:gd name="T5" fmla="*/ 14 h 23"/>
                <a:gd name="T6" fmla="*/ 0 w 20"/>
                <a:gd name="T7" fmla="*/ 1 h 23"/>
                <a:gd name="T8" fmla="*/ 1 w 20"/>
                <a:gd name="T9" fmla="*/ 0 h 23"/>
                <a:gd name="T10" fmla="*/ 6 w 20"/>
                <a:gd name="T11" fmla="*/ 0 h 23"/>
                <a:gd name="T12" fmla="*/ 7 w 20"/>
                <a:gd name="T13" fmla="*/ 0 h 23"/>
                <a:gd name="T14" fmla="*/ 10 w 20"/>
                <a:gd name="T15" fmla="*/ 8 h 23"/>
                <a:gd name="T16" fmla="*/ 11 w 20"/>
                <a:gd name="T17" fmla="*/ 8 h 23"/>
                <a:gd name="T18" fmla="*/ 14 w 20"/>
                <a:gd name="T19" fmla="*/ 0 h 23"/>
                <a:gd name="T20" fmla="*/ 15 w 20"/>
                <a:gd name="T21" fmla="*/ 0 h 23"/>
                <a:gd name="T22" fmla="*/ 20 w 20"/>
                <a:gd name="T23" fmla="*/ 0 h 23"/>
                <a:gd name="T24" fmla="*/ 20 w 20"/>
                <a:gd name="T25" fmla="*/ 1 h 23"/>
                <a:gd name="T26" fmla="*/ 13 w 20"/>
                <a:gd name="T27" fmla="*/ 14 h 23"/>
                <a:gd name="T28" fmla="*/ 13 w 20"/>
                <a:gd name="T29" fmla="*/ 23 h 23"/>
                <a:gd name="T30" fmla="*/ 13 w 20"/>
                <a:gd name="T31" fmla="*/ 23 h 23"/>
                <a:gd name="T32" fmla="*/ 8 w 20"/>
                <a:gd name="T33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" h="23">
                  <a:moveTo>
                    <a:pt x="8" y="23"/>
                  </a:moveTo>
                  <a:cubicBezTo>
                    <a:pt x="8" y="23"/>
                    <a:pt x="7" y="23"/>
                    <a:pt x="7" y="23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7" y="0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5" y="0"/>
                    <a:pt x="15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0" y="0"/>
                    <a:pt x="20" y="0"/>
                    <a:pt x="20" y="1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3" y="23"/>
                    <a:pt x="13" y="23"/>
                    <a:pt x="13" y="23"/>
                  </a:cubicBezTo>
                  <a:cubicBezTo>
                    <a:pt x="13" y="23"/>
                    <a:pt x="13" y="23"/>
                    <a:pt x="13" y="23"/>
                  </a:cubicBezTo>
                  <a:lnTo>
                    <a:pt x="8" y="23"/>
                  </a:ln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15" name="Freeform 46"/>
            <p:cNvSpPr>
              <a:spLocks noEditPoints="1"/>
            </p:cNvSpPr>
            <p:nvPr userDrawn="1"/>
          </p:nvSpPr>
          <p:spPr bwMode="auto">
            <a:xfrm>
              <a:off x="3692" y="4194"/>
              <a:ext cx="26" cy="39"/>
            </a:xfrm>
            <a:custGeom>
              <a:avLst/>
              <a:gdLst>
                <a:gd name="T0" fmla="*/ 0 w 15"/>
                <a:gd name="T1" fmla="*/ 0 h 23"/>
                <a:gd name="T2" fmla="*/ 0 w 15"/>
                <a:gd name="T3" fmla="*/ 0 h 23"/>
                <a:gd name="T4" fmla="*/ 7 w 15"/>
                <a:gd name="T5" fmla="*/ 0 h 23"/>
                <a:gd name="T6" fmla="*/ 15 w 15"/>
                <a:gd name="T7" fmla="*/ 5 h 23"/>
                <a:gd name="T8" fmla="*/ 15 w 15"/>
                <a:gd name="T9" fmla="*/ 12 h 23"/>
                <a:gd name="T10" fmla="*/ 15 w 15"/>
                <a:gd name="T11" fmla="*/ 19 h 23"/>
                <a:gd name="T12" fmla="*/ 7 w 15"/>
                <a:gd name="T13" fmla="*/ 23 h 23"/>
                <a:gd name="T14" fmla="*/ 0 w 15"/>
                <a:gd name="T15" fmla="*/ 23 h 23"/>
                <a:gd name="T16" fmla="*/ 0 w 15"/>
                <a:gd name="T17" fmla="*/ 23 h 23"/>
                <a:gd name="T18" fmla="*/ 0 w 15"/>
                <a:gd name="T19" fmla="*/ 0 h 23"/>
                <a:gd name="T20" fmla="*/ 2 w 15"/>
                <a:gd name="T21" fmla="*/ 21 h 23"/>
                <a:gd name="T22" fmla="*/ 7 w 15"/>
                <a:gd name="T23" fmla="*/ 21 h 23"/>
                <a:gd name="T24" fmla="*/ 13 w 15"/>
                <a:gd name="T25" fmla="*/ 18 h 23"/>
                <a:gd name="T26" fmla="*/ 14 w 15"/>
                <a:gd name="T27" fmla="*/ 12 h 23"/>
                <a:gd name="T28" fmla="*/ 13 w 15"/>
                <a:gd name="T29" fmla="*/ 5 h 23"/>
                <a:gd name="T30" fmla="*/ 7 w 15"/>
                <a:gd name="T31" fmla="*/ 2 h 23"/>
                <a:gd name="T32" fmla="*/ 2 w 15"/>
                <a:gd name="T33" fmla="*/ 2 h 23"/>
                <a:gd name="T34" fmla="*/ 2 w 15"/>
                <a:gd name="T35" fmla="*/ 2 h 23"/>
                <a:gd name="T36" fmla="*/ 2 w 15"/>
                <a:gd name="T37" fmla="*/ 21 h 23"/>
                <a:gd name="T38" fmla="*/ 2 w 15"/>
                <a:gd name="T39" fmla="*/ 2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" h="2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11" y="0"/>
                    <a:pt x="14" y="2"/>
                    <a:pt x="15" y="5"/>
                  </a:cubicBezTo>
                  <a:cubicBezTo>
                    <a:pt x="15" y="6"/>
                    <a:pt x="15" y="8"/>
                    <a:pt x="15" y="12"/>
                  </a:cubicBezTo>
                  <a:cubicBezTo>
                    <a:pt x="15" y="16"/>
                    <a:pt x="15" y="17"/>
                    <a:pt x="15" y="19"/>
                  </a:cubicBezTo>
                  <a:cubicBezTo>
                    <a:pt x="14" y="22"/>
                    <a:pt x="11" y="23"/>
                    <a:pt x="7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lnTo>
                    <a:pt x="0" y="0"/>
                  </a:lnTo>
                  <a:close/>
                  <a:moveTo>
                    <a:pt x="2" y="21"/>
                  </a:moveTo>
                  <a:cubicBezTo>
                    <a:pt x="7" y="21"/>
                    <a:pt x="7" y="21"/>
                    <a:pt x="7" y="21"/>
                  </a:cubicBezTo>
                  <a:cubicBezTo>
                    <a:pt x="10" y="21"/>
                    <a:pt x="12" y="20"/>
                    <a:pt x="13" y="18"/>
                  </a:cubicBezTo>
                  <a:cubicBezTo>
                    <a:pt x="13" y="17"/>
                    <a:pt x="14" y="16"/>
                    <a:pt x="14" y="12"/>
                  </a:cubicBezTo>
                  <a:cubicBezTo>
                    <a:pt x="14" y="8"/>
                    <a:pt x="13" y="7"/>
                    <a:pt x="13" y="5"/>
                  </a:cubicBezTo>
                  <a:cubicBezTo>
                    <a:pt x="12" y="3"/>
                    <a:pt x="10" y="2"/>
                    <a:pt x="7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2" y="21"/>
                    <a:pt x="2" y="21"/>
                    <a:pt x="2" y="21"/>
                  </a:cubicBez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16" name="Freeform 47"/>
            <p:cNvSpPr>
              <a:spLocks/>
            </p:cNvSpPr>
            <p:nvPr userDrawn="1"/>
          </p:nvSpPr>
          <p:spPr bwMode="auto">
            <a:xfrm>
              <a:off x="3740" y="4194"/>
              <a:ext cx="24" cy="39"/>
            </a:xfrm>
            <a:custGeom>
              <a:avLst/>
              <a:gdLst>
                <a:gd name="T0" fmla="*/ 0 w 14"/>
                <a:gd name="T1" fmla="*/ 0 h 23"/>
                <a:gd name="T2" fmla="*/ 0 w 14"/>
                <a:gd name="T3" fmla="*/ 0 h 23"/>
                <a:gd name="T4" fmla="*/ 13 w 14"/>
                <a:gd name="T5" fmla="*/ 0 h 23"/>
                <a:gd name="T6" fmla="*/ 14 w 14"/>
                <a:gd name="T7" fmla="*/ 0 h 23"/>
                <a:gd name="T8" fmla="*/ 14 w 14"/>
                <a:gd name="T9" fmla="*/ 2 h 23"/>
                <a:gd name="T10" fmla="*/ 13 w 14"/>
                <a:gd name="T11" fmla="*/ 2 h 23"/>
                <a:gd name="T12" fmla="*/ 2 w 14"/>
                <a:gd name="T13" fmla="*/ 2 h 23"/>
                <a:gd name="T14" fmla="*/ 2 w 14"/>
                <a:gd name="T15" fmla="*/ 2 h 23"/>
                <a:gd name="T16" fmla="*/ 2 w 14"/>
                <a:gd name="T17" fmla="*/ 10 h 23"/>
                <a:gd name="T18" fmla="*/ 2 w 14"/>
                <a:gd name="T19" fmla="*/ 11 h 23"/>
                <a:gd name="T20" fmla="*/ 12 w 14"/>
                <a:gd name="T21" fmla="*/ 11 h 23"/>
                <a:gd name="T22" fmla="*/ 12 w 14"/>
                <a:gd name="T23" fmla="*/ 11 h 23"/>
                <a:gd name="T24" fmla="*/ 12 w 14"/>
                <a:gd name="T25" fmla="*/ 12 h 23"/>
                <a:gd name="T26" fmla="*/ 12 w 14"/>
                <a:gd name="T27" fmla="*/ 12 h 23"/>
                <a:gd name="T28" fmla="*/ 2 w 14"/>
                <a:gd name="T29" fmla="*/ 12 h 23"/>
                <a:gd name="T30" fmla="*/ 2 w 14"/>
                <a:gd name="T31" fmla="*/ 13 h 23"/>
                <a:gd name="T32" fmla="*/ 2 w 14"/>
                <a:gd name="T33" fmla="*/ 21 h 23"/>
                <a:gd name="T34" fmla="*/ 2 w 14"/>
                <a:gd name="T35" fmla="*/ 21 h 23"/>
                <a:gd name="T36" fmla="*/ 13 w 14"/>
                <a:gd name="T37" fmla="*/ 21 h 23"/>
                <a:gd name="T38" fmla="*/ 14 w 14"/>
                <a:gd name="T39" fmla="*/ 22 h 23"/>
                <a:gd name="T40" fmla="*/ 14 w 14"/>
                <a:gd name="T41" fmla="*/ 23 h 23"/>
                <a:gd name="T42" fmla="*/ 13 w 14"/>
                <a:gd name="T43" fmla="*/ 23 h 23"/>
                <a:gd name="T44" fmla="*/ 0 w 14"/>
                <a:gd name="T45" fmla="*/ 23 h 23"/>
                <a:gd name="T46" fmla="*/ 0 w 14"/>
                <a:gd name="T47" fmla="*/ 23 h 23"/>
                <a:gd name="T48" fmla="*/ 0 w 14"/>
                <a:gd name="T4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" h="2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4" y="2"/>
                    <a:pt x="14" y="2"/>
                    <a:pt x="13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2" y="12"/>
                    <a:pt x="2" y="13"/>
                    <a:pt x="2" y="13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4" y="21"/>
                    <a:pt x="14" y="22"/>
                    <a:pt x="14" y="22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14" y="23"/>
                    <a:pt x="14" y="23"/>
                    <a:pt x="13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17" name="Freeform 48"/>
            <p:cNvSpPr>
              <a:spLocks/>
            </p:cNvSpPr>
            <p:nvPr userDrawn="1"/>
          </p:nvSpPr>
          <p:spPr bwMode="auto">
            <a:xfrm>
              <a:off x="3783" y="4194"/>
              <a:ext cx="27" cy="39"/>
            </a:xfrm>
            <a:custGeom>
              <a:avLst/>
              <a:gdLst>
                <a:gd name="T0" fmla="*/ 0 w 16"/>
                <a:gd name="T1" fmla="*/ 0 h 23"/>
                <a:gd name="T2" fmla="*/ 1 w 16"/>
                <a:gd name="T3" fmla="*/ 0 h 23"/>
                <a:gd name="T4" fmla="*/ 2 w 16"/>
                <a:gd name="T5" fmla="*/ 0 h 23"/>
                <a:gd name="T6" fmla="*/ 3 w 16"/>
                <a:gd name="T7" fmla="*/ 0 h 23"/>
                <a:gd name="T8" fmla="*/ 14 w 16"/>
                <a:gd name="T9" fmla="*/ 20 h 23"/>
                <a:gd name="T10" fmla="*/ 14 w 16"/>
                <a:gd name="T11" fmla="*/ 20 h 23"/>
                <a:gd name="T12" fmla="*/ 14 w 16"/>
                <a:gd name="T13" fmla="*/ 0 h 23"/>
                <a:gd name="T14" fmla="*/ 15 w 16"/>
                <a:gd name="T15" fmla="*/ 0 h 23"/>
                <a:gd name="T16" fmla="*/ 16 w 16"/>
                <a:gd name="T17" fmla="*/ 0 h 23"/>
                <a:gd name="T18" fmla="*/ 16 w 16"/>
                <a:gd name="T19" fmla="*/ 0 h 23"/>
                <a:gd name="T20" fmla="*/ 16 w 16"/>
                <a:gd name="T21" fmla="*/ 23 h 23"/>
                <a:gd name="T22" fmla="*/ 16 w 16"/>
                <a:gd name="T23" fmla="*/ 23 h 23"/>
                <a:gd name="T24" fmla="*/ 15 w 16"/>
                <a:gd name="T25" fmla="*/ 23 h 23"/>
                <a:gd name="T26" fmla="*/ 14 w 16"/>
                <a:gd name="T27" fmla="*/ 23 h 23"/>
                <a:gd name="T28" fmla="*/ 3 w 16"/>
                <a:gd name="T29" fmla="*/ 4 h 23"/>
                <a:gd name="T30" fmla="*/ 2 w 16"/>
                <a:gd name="T31" fmla="*/ 4 h 23"/>
                <a:gd name="T32" fmla="*/ 2 w 16"/>
                <a:gd name="T33" fmla="*/ 23 h 23"/>
                <a:gd name="T34" fmla="*/ 2 w 16"/>
                <a:gd name="T35" fmla="*/ 23 h 23"/>
                <a:gd name="T36" fmla="*/ 1 w 16"/>
                <a:gd name="T37" fmla="*/ 23 h 23"/>
                <a:gd name="T38" fmla="*/ 0 w 16"/>
                <a:gd name="T39" fmla="*/ 23 h 23"/>
                <a:gd name="T40" fmla="*/ 0 w 16"/>
                <a:gd name="T4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" h="23">
                  <a:moveTo>
                    <a:pt x="0" y="0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3" y="0"/>
                    <a:pt x="3" y="0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4" y="0"/>
                    <a:pt x="15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1" y="23"/>
                    <a:pt x="0" y="23"/>
                    <a:pt x="0" y="2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18" name="Freeform 49"/>
            <p:cNvSpPr>
              <a:spLocks/>
            </p:cNvSpPr>
            <p:nvPr userDrawn="1"/>
          </p:nvSpPr>
          <p:spPr bwMode="auto">
            <a:xfrm>
              <a:off x="3832" y="4194"/>
              <a:ext cx="35" cy="39"/>
            </a:xfrm>
            <a:custGeom>
              <a:avLst/>
              <a:gdLst>
                <a:gd name="T0" fmla="*/ 0 w 20"/>
                <a:gd name="T1" fmla="*/ 0 h 23"/>
                <a:gd name="T2" fmla="*/ 1 w 20"/>
                <a:gd name="T3" fmla="*/ 0 h 23"/>
                <a:gd name="T4" fmla="*/ 2 w 20"/>
                <a:gd name="T5" fmla="*/ 0 h 23"/>
                <a:gd name="T6" fmla="*/ 3 w 20"/>
                <a:gd name="T7" fmla="*/ 0 h 23"/>
                <a:gd name="T8" fmla="*/ 10 w 20"/>
                <a:gd name="T9" fmla="*/ 17 h 23"/>
                <a:gd name="T10" fmla="*/ 10 w 20"/>
                <a:gd name="T11" fmla="*/ 17 h 23"/>
                <a:gd name="T12" fmla="*/ 18 w 20"/>
                <a:gd name="T13" fmla="*/ 0 h 23"/>
                <a:gd name="T14" fmla="*/ 18 w 20"/>
                <a:gd name="T15" fmla="*/ 0 h 23"/>
                <a:gd name="T16" fmla="*/ 19 w 20"/>
                <a:gd name="T17" fmla="*/ 0 h 23"/>
                <a:gd name="T18" fmla="*/ 20 w 20"/>
                <a:gd name="T19" fmla="*/ 0 h 23"/>
                <a:gd name="T20" fmla="*/ 20 w 20"/>
                <a:gd name="T21" fmla="*/ 23 h 23"/>
                <a:gd name="T22" fmla="*/ 19 w 20"/>
                <a:gd name="T23" fmla="*/ 23 h 23"/>
                <a:gd name="T24" fmla="*/ 18 w 20"/>
                <a:gd name="T25" fmla="*/ 23 h 23"/>
                <a:gd name="T26" fmla="*/ 18 w 20"/>
                <a:gd name="T27" fmla="*/ 23 h 23"/>
                <a:gd name="T28" fmla="*/ 18 w 20"/>
                <a:gd name="T29" fmla="*/ 5 h 23"/>
                <a:gd name="T30" fmla="*/ 18 w 20"/>
                <a:gd name="T31" fmla="*/ 5 h 23"/>
                <a:gd name="T32" fmla="*/ 11 w 20"/>
                <a:gd name="T33" fmla="*/ 20 h 23"/>
                <a:gd name="T34" fmla="*/ 10 w 20"/>
                <a:gd name="T35" fmla="*/ 20 h 23"/>
                <a:gd name="T36" fmla="*/ 10 w 20"/>
                <a:gd name="T37" fmla="*/ 20 h 23"/>
                <a:gd name="T38" fmla="*/ 9 w 20"/>
                <a:gd name="T39" fmla="*/ 20 h 23"/>
                <a:gd name="T40" fmla="*/ 2 w 20"/>
                <a:gd name="T41" fmla="*/ 5 h 23"/>
                <a:gd name="T42" fmla="*/ 2 w 20"/>
                <a:gd name="T43" fmla="*/ 5 h 23"/>
                <a:gd name="T44" fmla="*/ 2 w 20"/>
                <a:gd name="T45" fmla="*/ 23 h 23"/>
                <a:gd name="T46" fmla="*/ 2 w 20"/>
                <a:gd name="T47" fmla="*/ 23 h 23"/>
                <a:gd name="T48" fmla="*/ 1 w 20"/>
                <a:gd name="T49" fmla="*/ 23 h 23"/>
                <a:gd name="T50" fmla="*/ 0 w 20"/>
                <a:gd name="T51" fmla="*/ 23 h 23"/>
                <a:gd name="T52" fmla="*/ 0 w 20"/>
                <a:gd name="T53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0" h="23">
                  <a:moveTo>
                    <a:pt x="0" y="0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3" y="0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20" y="23"/>
                    <a:pt x="20" y="23"/>
                    <a:pt x="19" y="23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1" y="20"/>
                    <a:pt x="11" y="20"/>
                    <a:pt x="10" y="20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1" y="23"/>
                    <a:pt x="0" y="23"/>
                    <a:pt x="0" y="2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19" name="Freeform 50"/>
            <p:cNvSpPr>
              <a:spLocks noEditPoints="1"/>
            </p:cNvSpPr>
            <p:nvPr userDrawn="1"/>
          </p:nvSpPr>
          <p:spPr bwMode="auto">
            <a:xfrm>
              <a:off x="3885" y="4194"/>
              <a:ext cx="31" cy="39"/>
            </a:xfrm>
            <a:custGeom>
              <a:avLst/>
              <a:gdLst>
                <a:gd name="T0" fmla="*/ 8 w 18"/>
                <a:gd name="T1" fmla="*/ 0 h 23"/>
                <a:gd name="T2" fmla="*/ 8 w 18"/>
                <a:gd name="T3" fmla="*/ 0 h 23"/>
                <a:gd name="T4" fmla="*/ 9 w 18"/>
                <a:gd name="T5" fmla="*/ 0 h 23"/>
                <a:gd name="T6" fmla="*/ 10 w 18"/>
                <a:gd name="T7" fmla="*/ 0 h 23"/>
                <a:gd name="T8" fmla="*/ 18 w 18"/>
                <a:gd name="T9" fmla="*/ 23 h 23"/>
                <a:gd name="T10" fmla="*/ 18 w 18"/>
                <a:gd name="T11" fmla="*/ 23 h 23"/>
                <a:gd name="T12" fmla="*/ 16 w 18"/>
                <a:gd name="T13" fmla="*/ 23 h 23"/>
                <a:gd name="T14" fmla="*/ 16 w 18"/>
                <a:gd name="T15" fmla="*/ 23 h 23"/>
                <a:gd name="T16" fmla="*/ 14 w 18"/>
                <a:gd name="T17" fmla="*/ 17 h 23"/>
                <a:gd name="T18" fmla="*/ 4 w 18"/>
                <a:gd name="T19" fmla="*/ 17 h 23"/>
                <a:gd name="T20" fmla="*/ 2 w 18"/>
                <a:gd name="T21" fmla="*/ 23 h 23"/>
                <a:gd name="T22" fmla="*/ 1 w 18"/>
                <a:gd name="T23" fmla="*/ 23 h 23"/>
                <a:gd name="T24" fmla="*/ 0 w 18"/>
                <a:gd name="T25" fmla="*/ 23 h 23"/>
                <a:gd name="T26" fmla="*/ 0 w 18"/>
                <a:gd name="T27" fmla="*/ 23 h 23"/>
                <a:gd name="T28" fmla="*/ 8 w 18"/>
                <a:gd name="T29" fmla="*/ 0 h 23"/>
                <a:gd name="T30" fmla="*/ 13 w 18"/>
                <a:gd name="T31" fmla="*/ 15 h 23"/>
                <a:gd name="T32" fmla="*/ 9 w 18"/>
                <a:gd name="T33" fmla="*/ 3 h 23"/>
                <a:gd name="T34" fmla="*/ 9 w 18"/>
                <a:gd name="T35" fmla="*/ 3 h 23"/>
                <a:gd name="T36" fmla="*/ 4 w 18"/>
                <a:gd name="T37" fmla="*/ 15 h 23"/>
                <a:gd name="T38" fmla="*/ 13 w 18"/>
                <a:gd name="T39" fmla="*/ 15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" h="23">
                  <a:moveTo>
                    <a:pt x="8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2" y="23"/>
                    <a:pt x="1" y="23"/>
                    <a:pt x="1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lnTo>
                    <a:pt x="8" y="0"/>
                  </a:lnTo>
                  <a:close/>
                  <a:moveTo>
                    <a:pt x="13" y="15"/>
                  </a:move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4" y="15"/>
                    <a:pt x="4" y="15"/>
                    <a:pt x="4" y="15"/>
                  </a:cubicBezTo>
                  <a:lnTo>
                    <a:pt x="13" y="15"/>
                  </a:ln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20" name="Freeform 51"/>
            <p:cNvSpPr>
              <a:spLocks noEditPoints="1"/>
            </p:cNvSpPr>
            <p:nvPr userDrawn="1"/>
          </p:nvSpPr>
          <p:spPr bwMode="auto">
            <a:xfrm>
              <a:off x="3935" y="4194"/>
              <a:ext cx="27" cy="39"/>
            </a:xfrm>
            <a:custGeom>
              <a:avLst/>
              <a:gdLst>
                <a:gd name="T0" fmla="*/ 14 w 16"/>
                <a:gd name="T1" fmla="*/ 23 h 23"/>
                <a:gd name="T2" fmla="*/ 13 w 16"/>
                <a:gd name="T3" fmla="*/ 23 h 23"/>
                <a:gd name="T4" fmla="*/ 8 w 16"/>
                <a:gd name="T5" fmla="*/ 13 h 23"/>
                <a:gd name="T6" fmla="*/ 8 w 16"/>
                <a:gd name="T7" fmla="*/ 13 h 23"/>
                <a:gd name="T8" fmla="*/ 2 w 16"/>
                <a:gd name="T9" fmla="*/ 13 h 23"/>
                <a:gd name="T10" fmla="*/ 2 w 16"/>
                <a:gd name="T11" fmla="*/ 13 h 23"/>
                <a:gd name="T12" fmla="*/ 2 w 16"/>
                <a:gd name="T13" fmla="*/ 23 h 23"/>
                <a:gd name="T14" fmla="*/ 2 w 16"/>
                <a:gd name="T15" fmla="*/ 23 h 23"/>
                <a:gd name="T16" fmla="*/ 0 w 16"/>
                <a:gd name="T17" fmla="*/ 23 h 23"/>
                <a:gd name="T18" fmla="*/ 0 w 16"/>
                <a:gd name="T19" fmla="*/ 23 h 23"/>
                <a:gd name="T20" fmla="*/ 0 w 16"/>
                <a:gd name="T21" fmla="*/ 0 h 23"/>
                <a:gd name="T22" fmla="*/ 0 w 16"/>
                <a:gd name="T23" fmla="*/ 0 h 23"/>
                <a:gd name="T24" fmla="*/ 8 w 16"/>
                <a:gd name="T25" fmla="*/ 0 h 23"/>
                <a:gd name="T26" fmla="*/ 15 w 16"/>
                <a:gd name="T27" fmla="*/ 7 h 23"/>
                <a:gd name="T28" fmla="*/ 10 w 16"/>
                <a:gd name="T29" fmla="*/ 13 h 23"/>
                <a:gd name="T30" fmla="*/ 15 w 16"/>
                <a:gd name="T31" fmla="*/ 23 h 23"/>
                <a:gd name="T32" fmla="*/ 15 w 16"/>
                <a:gd name="T33" fmla="*/ 23 h 23"/>
                <a:gd name="T34" fmla="*/ 14 w 16"/>
                <a:gd name="T35" fmla="*/ 23 h 23"/>
                <a:gd name="T36" fmla="*/ 13 w 16"/>
                <a:gd name="T37" fmla="*/ 7 h 23"/>
                <a:gd name="T38" fmla="*/ 8 w 16"/>
                <a:gd name="T39" fmla="*/ 2 h 23"/>
                <a:gd name="T40" fmla="*/ 2 w 16"/>
                <a:gd name="T41" fmla="*/ 2 h 23"/>
                <a:gd name="T42" fmla="*/ 2 w 16"/>
                <a:gd name="T43" fmla="*/ 2 h 23"/>
                <a:gd name="T44" fmla="*/ 2 w 16"/>
                <a:gd name="T45" fmla="*/ 11 h 23"/>
                <a:gd name="T46" fmla="*/ 2 w 16"/>
                <a:gd name="T47" fmla="*/ 11 h 23"/>
                <a:gd name="T48" fmla="*/ 8 w 16"/>
                <a:gd name="T49" fmla="*/ 11 h 23"/>
                <a:gd name="T50" fmla="*/ 13 w 16"/>
                <a:gd name="T51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6" h="23">
                  <a:moveTo>
                    <a:pt x="14" y="23"/>
                  </a:moveTo>
                  <a:cubicBezTo>
                    <a:pt x="13" y="23"/>
                    <a:pt x="13" y="23"/>
                    <a:pt x="13" y="23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2" y="0"/>
                    <a:pt x="15" y="3"/>
                    <a:pt x="15" y="7"/>
                  </a:cubicBezTo>
                  <a:cubicBezTo>
                    <a:pt x="15" y="10"/>
                    <a:pt x="13" y="12"/>
                    <a:pt x="10" y="13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16" y="23"/>
                    <a:pt x="15" y="23"/>
                    <a:pt x="15" y="23"/>
                  </a:cubicBezTo>
                  <a:lnTo>
                    <a:pt x="14" y="23"/>
                  </a:lnTo>
                  <a:close/>
                  <a:moveTo>
                    <a:pt x="13" y="7"/>
                  </a:moveTo>
                  <a:cubicBezTo>
                    <a:pt x="13" y="4"/>
                    <a:pt x="11" y="2"/>
                    <a:pt x="8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11" y="11"/>
                    <a:pt x="13" y="9"/>
                    <a:pt x="13" y="7"/>
                  </a:cubicBez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21" name="Freeform 52"/>
            <p:cNvSpPr>
              <a:spLocks/>
            </p:cNvSpPr>
            <p:nvPr userDrawn="1"/>
          </p:nvSpPr>
          <p:spPr bwMode="auto">
            <a:xfrm>
              <a:off x="3983" y="4194"/>
              <a:ext cx="27" cy="39"/>
            </a:xfrm>
            <a:custGeom>
              <a:avLst/>
              <a:gdLst>
                <a:gd name="T0" fmla="*/ 0 w 16"/>
                <a:gd name="T1" fmla="*/ 0 h 23"/>
                <a:gd name="T2" fmla="*/ 0 w 16"/>
                <a:gd name="T3" fmla="*/ 0 h 23"/>
                <a:gd name="T4" fmla="*/ 1 w 16"/>
                <a:gd name="T5" fmla="*/ 0 h 23"/>
                <a:gd name="T6" fmla="*/ 2 w 16"/>
                <a:gd name="T7" fmla="*/ 0 h 23"/>
                <a:gd name="T8" fmla="*/ 2 w 16"/>
                <a:gd name="T9" fmla="*/ 14 h 23"/>
                <a:gd name="T10" fmla="*/ 13 w 16"/>
                <a:gd name="T11" fmla="*/ 0 h 23"/>
                <a:gd name="T12" fmla="*/ 13 w 16"/>
                <a:gd name="T13" fmla="*/ 0 h 23"/>
                <a:gd name="T14" fmla="*/ 15 w 16"/>
                <a:gd name="T15" fmla="*/ 0 h 23"/>
                <a:gd name="T16" fmla="*/ 15 w 16"/>
                <a:gd name="T17" fmla="*/ 1 h 23"/>
                <a:gd name="T18" fmla="*/ 8 w 16"/>
                <a:gd name="T19" fmla="*/ 9 h 23"/>
                <a:gd name="T20" fmla="*/ 15 w 16"/>
                <a:gd name="T21" fmla="*/ 23 h 23"/>
                <a:gd name="T22" fmla="*/ 15 w 16"/>
                <a:gd name="T23" fmla="*/ 23 h 23"/>
                <a:gd name="T24" fmla="*/ 14 w 16"/>
                <a:gd name="T25" fmla="*/ 23 h 23"/>
                <a:gd name="T26" fmla="*/ 13 w 16"/>
                <a:gd name="T27" fmla="*/ 23 h 23"/>
                <a:gd name="T28" fmla="*/ 6 w 16"/>
                <a:gd name="T29" fmla="*/ 11 h 23"/>
                <a:gd name="T30" fmla="*/ 2 w 16"/>
                <a:gd name="T31" fmla="*/ 16 h 23"/>
                <a:gd name="T32" fmla="*/ 2 w 16"/>
                <a:gd name="T33" fmla="*/ 23 h 23"/>
                <a:gd name="T34" fmla="*/ 1 w 16"/>
                <a:gd name="T35" fmla="*/ 23 h 23"/>
                <a:gd name="T36" fmla="*/ 0 w 16"/>
                <a:gd name="T37" fmla="*/ 23 h 23"/>
                <a:gd name="T38" fmla="*/ 0 w 16"/>
                <a:gd name="T39" fmla="*/ 23 h 23"/>
                <a:gd name="T40" fmla="*/ 0 w 16"/>
                <a:gd name="T4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" h="2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2" y="0"/>
                    <a:pt x="2" y="0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5" y="1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16" y="23"/>
                    <a:pt x="16" y="23"/>
                    <a:pt x="15" y="23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14" y="23"/>
                    <a:pt x="13" y="23"/>
                    <a:pt x="13" y="23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2" y="23"/>
                    <a:pt x="1" y="23"/>
                    <a:pt x="1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22" name="Freeform 53"/>
            <p:cNvSpPr>
              <a:spLocks/>
            </p:cNvSpPr>
            <p:nvPr userDrawn="1"/>
          </p:nvSpPr>
          <p:spPr bwMode="auto">
            <a:xfrm>
              <a:off x="3832" y="3731"/>
              <a:ext cx="132" cy="259"/>
            </a:xfrm>
            <a:custGeom>
              <a:avLst/>
              <a:gdLst>
                <a:gd name="T0" fmla="*/ 77 w 77"/>
                <a:gd name="T1" fmla="*/ 123 h 151"/>
                <a:gd name="T2" fmla="*/ 61 w 77"/>
                <a:gd name="T3" fmla="*/ 115 h 151"/>
                <a:gd name="T4" fmla="*/ 46 w 77"/>
                <a:gd name="T5" fmla="*/ 52 h 151"/>
                <a:gd name="T6" fmla="*/ 54 w 77"/>
                <a:gd name="T7" fmla="*/ 0 h 151"/>
                <a:gd name="T8" fmla="*/ 53 w 77"/>
                <a:gd name="T9" fmla="*/ 0 h 151"/>
                <a:gd name="T10" fmla="*/ 30 w 77"/>
                <a:gd name="T11" fmla="*/ 57 h 151"/>
                <a:gd name="T12" fmla="*/ 45 w 77"/>
                <a:gd name="T13" fmla="*/ 151 h 151"/>
                <a:gd name="T14" fmla="*/ 77 w 77"/>
                <a:gd name="T15" fmla="*/ 123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7" h="151">
                  <a:moveTo>
                    <a:pt x="77" y="123"/>
                  </a:moveTo>
                  <a:cubicBezTo>
                    <a:pt x="73" y="121"/>
                    <a:pt x="68" y="119"/>
                    <a:pt x="61" y="115"/>
                  </a:cubicBezTo>
                  <a:cubicBezTo>
                    <a:pt x="40" y="103"/>
                    <a:pt x="34" y="84"/>
                    <a:pt x="46" y="52"/>
                  </a:cubicBezTo>
                  <a:cubicBezTo>
                    <a:pt x="52" y="33"/>
                    <a:pt x="56" y="17"/>
                    <a:pt x="54" y="0"/>
                  </a:cubicBezTo>
                  <a:cubicBezTo>
                    <a:pt x="54" y="0"/>
                    <a:pt x="53" y="0"/>
                    <a:pt x="53" y="0"/>
                  </a:cubicBezTo>
                  <a:cubicBezTo>
                    <a:pt x="52" y="21"/>
                    <a:pt x="44" y="34"/>
                    <a:pt x="30" y="57"/>
                  </a:cubicBezTo>
                  <a:cubicBezTo>
                    <a:pt x="0" y="105"/>
                    <a:pt x="31" y="140"/>
                    <a:pt x="45" y="151"/>
                  </a:cubicBezTo>
                  <a:cubicBezTo>
                    <a:pt x="58" y="144"/>
                    <a:pt x="69" y="135"/>
                    <a:pt x="77" y="123"/>
                  </a:cubicBez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23" name="Freeform 54"/>
            <p:cNvSpPr>
              <a:spLocks/>
            </p:cNvSpPr>
            <p:nvPr userDrawn="1"/>
          </p:nvSpPr>
          <p:spPr bwMode="auto">
            <a:xfrm>
              <a:off x="3755" y="3724"/>
              <a:ext cx="159" cy="281"/>
            </a:xfrm>
            <a:custGeom>
              <a:avLst/>
              <a:gdLst>
                <a:gd name="T0" fmla="*/ 61 w 93"/>
                <a:gd name="T1" fmla="*/ 59 h 164"/>
                <a:gd name="T2" fmla="*/ 93 w 93"/>
                <a:gd name="T3" fmla="*/ 1 h 164"/>
                <a:gd name="T4" fmla="*/ 93 w 93"/>
                <a:gd name="T5" fmla="*/ 0 h 164"/>
                <a:gd name="T6" fmla="*/ 39 w 93"/>
                <a:gd name="T7" fmla="*/ 58 h 164"/>
                <a:gd name="T8" fmla="*/ 12 w 93"/>
                <a:gd name="T9" fmla="*/ 154 h 164"/>
                <a:gd name="T10" fmla="*/ 51 w 93"/>
                <a:gd name="T11" fmla="*/ 164 h 164"/>
                <a:gd name="T12" fmla="*/ 60 w 93"/>
                <a:gd name="T13" fmla="*/ 163 h 164"/>
                <a:gd name="T14" fmla="*/ 61 w 93"/>
                <a:gd name="T15" fmla="*/ 59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3" h="164">
                  <a:moveTo>
                    <a:pt x="61" y="59"/>
                  </a:moveTo>
                  <a:cubicBezTo>
                    <a:pt x="84" y="32"/>
                    <a:pt x="92" y="19"/>
                    <a:pt x="93" y="1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87" y="23"/>
                    <a:pt x="74" y="34"/>
                    <a:pt x="39" y="58"/>
                  </a:cubicBezTo>
                  <a:cubicBezTo>
                    <a:pt x="0" y="83"/>
                    <a:pt x="2" y="127"/>
                    <a:pt x="12" y="154"/>
                  </a:cubicBezTo>
                  <a:cubicBezTo>
                    <a:pt x="24" y="160"/>
                    <a:pt x="37" y="164"/>
                    <a:pt x="51" y="164"/>
                  </a:cubicBezTo>
                  <a:cubicBezTo>
                    <a:pt x="54" y="164"/>
                    <a:pt x="57" y="164"/>
                    <a:pt x="60" y="163"/>
                  </a:cubicBezTo>
                  <a:cubicBezTo>
                    <a:pt x="33" y="122"/>
                    <a:pt x="35" y="90"/>
                    <a:pt x="61" y="59"/>
                  </a:cubicBez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24" name="Freeform 55"/>
            <p:cNvSpPr>
              <a:spLocks/>
            </p:cNvSpPr>
            <p:nvPr userDrawn="1"/>
          </p:nvSpPr>
          <p:spPr bwMode="auto">
            <a:xfrm>
              <a:off x="3694" y="3721"/>
              <a:ext cx="212" cy="228"/>
            </a:xfrm>
            <a:custGeom>
              <a:avLst/>
              <a:gdLst>
                <a:gd name="T0" fmla="*/ 83 w 124"/>
                <a:gd name="T1" fmla="*/ 41 h 133"/>
                <a:gd name="T2" fmla="*/ 124 w 124"/>
                <a:gd name="T3" fmla="*/ 0 h 133"/>
                <a:gd name="T4" fmla="*/ 124 w 124"/>
                <a:gd name="T5" fmla="*/ 0 h 133"/>
                <a:gd name="T6" fmla="*/ 52 w 124"/>
                <a:gd name="T7" fmla="*/ 32 h 133"/>
                <a:gd name="T8" fmla="*/ 2 w 124"/>
                <a:gd name="T9" fmla="*/ 64 h 133"/>
                <a:gd name="T10" fmla="*/ 0 w 124"/>
                <a:gd name="T11" fmla="*/ 79 h 133"/>
                <a:gd name="T12" fmla="*/ 20 w 124"/>
                <a:gd name="T13" fmla="*/ 133 h 133"/>
                <a:gd name="T14" fmla="*/ 83 w 124"/>
                <a:gd name="T15" fmla="*/ 41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4" h="133">
                  <a:moveTo>
                    <a:pt x="83" y="41"/>
                  </a:moveTo>
                  <a:cubicBezTo>
                    <a:pt x="109" y="30"/>
                    <a:pt x="121" y="13"/>
                    <a:pt x="124" y="0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112" y="23"/>
                    <a:pt x="90" y="27"/>
                    <a:pt x="52" y="32"/>
                  </a:cubicBezTo>
                  <a:cubicBezTo>
                    <a:pt x="30" y="35"/>
                    <a:pt x="12" y="48"/>
                    <a:pt x="2" y="64"/>
                  </a:cubicBezTo>
                  <a:cubicBezTo>
                    <a:pt x="1" y="69"/>
                    <a:pt x="0" y="74"/>
                    <a:pt x="0" y="79"/>
                  </a:cubicBezTo>
                  <a:cubicBezTo>
                    <a:pt x="0" y="99"/>
                    <a:pt x="8" y="118"/>
                    <a:pt x="20" y="133"/>
                  </a:cubicBezTo>
                  <a:cubicBezTo>
                    <a:pt x="19" y="68"/>
                    <a:pt x="52" y="54"/>
                    <a:pt x="83" y="41"/>
                  </a:cubicBez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</p:grp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 smtClean="0"/>
              <a:t>Drag &amp; Drop Image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2441575" y="2676493"/>
            <a:ext cx="7341129" cy="1036319"/>
          </a:xfrm>
          <a:solidFill>
            <a:schemeClr val="bg1"/>
          </a:solidFill>
        </p:spPr>
        <p:txBody>
          <a:bodyPr tIns="108000"/>
          <a:lstStyle>
            <a:lvl1pPr algn="ctr">
              <a:defRPr sz="2800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BREAK</a:t>
            </a:r>
            <a:br>
              <a:rPr lang="en-US" dirty="0" smtClean="0"/>
            </a:br>
            <a:r>
              <a:rPr lang="en-US" dirty="0" smtClean="0"/>
              <a:t>HEADLINE</a:t>
            </a:r>
            <a:endParaRPr lang="en-US" dirty="0"/>
          </a:p>
        </p:txBody>
      </p:sp>
      <p:grpSp>
        <p:nvGrpSpPr>
          <p:cNvPr id="72" name="Group 4"/>
          <p:cNvGrpSpPr>
            <a:grpSpLocks noChangeAspect="1"/>
          </p:cNvGrpSpPr>
          <p:nvPr userDrawn="1"/>
        </p:nvGrpSpPr>
        <p:grpSpPr bwMode="auto">
          <a:xfrm>
            <a:off x="5492750" y="5903913"/>
            <a:ext cx="1236663" cy="815975"/>
            <a:chOff x="3460" y="3719"/>
            <a:chExt cx="779" cy="514"/>
          </a:xfrm>
        </p:grpSpPr>
        <p:sp>
          <p:nvSpPr>
            <p:cNvPr id="73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3460" y="3719"/>
              <a:ext cx="779" cy="5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74" name="Freeform 5"/>
            <p:cNvSpPr>
              <a:spLocks noEditPoints="1"/>
            </p:cNvSpPr>
            <p:nvPr userDrawn="1"/>
          </p:nvSpPr>
          <p:spPr bwMode="auto">
            <a:xfrm>
              <a:off x="3458" y="4111"/>
              <a:ext cx="38" cy="40"/>
            </a:xfrm>
            <a:custGeom>
              <a:avLst/>
              <a:gdLst>
                <a:gd name="T0" fmla="*/ 8 w 22"/>
                <a:gd name="T1" fmla="*/ 0 h 23"/>
                <a:gd name="T2" fmla="*/ 9 w 22"/>
                <a:gd name="T3" fmla="*/ 0 h 23"/>
                <a:gd name="T4" fmla="*/ 14 w 22"/>
                <a:gd name="T5" fmla="*/ 0 h 23"/>
                <a:gd name="T6" fmla="*/ 15 w 22"/>
                <a:gd name="T7" fmla="*/ 0 h 23"/>
                <a:gd name="T8" fmla="*/ 22 w 22"/>
                <a:gd name="T9" fmla="*/ 23 h 23"/>
                <a:gd name="T10" fmla="*/ 22 w 22"/>
                <a:gd name="T11" fmla="*/ 23 h 23"/>
                <a:gd name="T12" fmla="*/ 17 w 22"/>
                <a:gd name="T13" fmla="*/ 23 h 23"/>
                <a:gd name="T14" fmla="*/ 16 w 22"/>
                <a:gd name="T15" fmla="*/ 23 h 23"/>
                <a:gd name="T16" fmla="*/ 15 w 22"/>
                <a:gd name="T17" fmla="*/ 19 h 23"/>
                <a:gd name="T18" fmla="*/ 7 w 22"/>
                <a:gd name="T19" fmla="*/ 19 h 23"/>
                <a:gd name="T20" fmla="*/ 6 w 22"/>
                <a:gd name="T21" fmla="*/ 23 h 23"/>
                <a:gd name="T22" fmla="*/ 6 w 22"/>
                <a:gd name="T23" fmla="*/ 23 h 23"/>
                <a:gd name="T24" fmla="*/ 0 w 22"/>
                <a:gd name="T25" fmla="*/ 23 h 23"/>
                <a:gd name="T26" fmla="*/ 0 w 22"/>
                <a:gd name="T27" fmla="*/ 23 h 23"/>
                <a:gd name="T28" fmla="*/ 8 w 22"/>
                <a:gd name="T29" fmla="*/ 0 h 23"/>
                <a:gd name="T30" fmla="*/ 14 w 22"/>
                <a:gd name="T31" fmla="*/ 14 h 23"/>
                <a:gd name="T32" fmla="*/ 11 w 22"/>
                <a:gd name="T33" fmla="*/ 7 h 23"/>
                <a:gd name="T34" fmla="*/ 11 w 22"/>
                <a:gd name="T35" fmla="*/ 7 h 23"/>
                <a:gd name="T36" fmla="*/ 9 w 22"/>
                <a:gd name="T37" fmla="*/ 14 h 23"/>
                <a:gd name="T38" fmla="*/ 14 w 22"/>
                <a:gd name="T39" fmla="*/ 1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2" h="23">
                  <a:moveTo>
                    <a:pt x="8" y="0"/>
                  </a:moveTo>
                  <a:cubicBezTo>
                    <a:pt x="8" y="0"/>
                    <a:pt x="8" y="0"/>
                    <a:pt x="9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5" y="0"/>
                    <a:pt x="15" y="0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lnTo>
                    <a:pt x="8" y="0"/>
                  </a:lnTo>
                  <a:close/>
                  <a:moveTo>
                    <a:pt x="14" y="14"/>
                  </a:moveTo>
                  <a:cubicBezTo>
                    <a:pt x="11" y="7"/>
                    <a:pt x="11" y="7"/>
                    <a:pt x="11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9" y="14"/>
                    <a:pt x="9" y="14"/>
                    <a:pt x="9" y="14"/>
                  </a:cubicBezTo>
                  <a:lnTo>
                    <a:pt x="14" y="14"/>
                  </a:ln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75" name="Freeform 6"/>
            <p:cNvSpPr>
              <a:spLocks noEditPoints="1"/>
            </p:cNvSpPr>
            <p:nvPr userDrawn="1"/>
          </p:nvSpPr>
          <p:spPr bwMode="auto">
            <a:xfrm>
              <a:off x="3509" y="4111"/>
              <a:ext cx="38" cy="40"/>
            </a:xfrm>
            <a:custGeom>
              <a:avLst/>
              <a:gdLst>
                <a:gd name="T0" fmla="*/ 8 w 22"/>
                <a:gd name="T1" fmla="*/ 0 h 23"/>
                <a:gd name="T2" fmla="*/ 8 w 22"/>
                <a:gd name="T3" fmla="*/ 0 h 23"/>
                <a:gd name="T4" fmla="*/ 14 w 22"/>
                <a:gd name="T5" fmla="*/ 0 h 23"/>
                <a:gd name="T6" fmla="*/ 14 w 22"/>
                <a:gd name="T7" fmla="*/ 0 h 23"/>
                <a:gd name="T8" fmla="*/ 22 w 22"/>
                <a:gd name="T9" fmla="*/ 23 h 23"/>
                <a:gd name="T10" fmla="*/ 22 w 22"/>
                <a:gd name="T11" fmla="*/ 23 h 23"/>
                <a:gd name="T12" fmla="*/ 16 w 22"/>
                <a:gd name="T13" fmla="*/ 23 h 23"/>
                <a:gd name="T14" fmla="*/ 16 w 22"/>
                <a:gd name="T15" fmla="*/ 23 h 23"/>
                <a:gd name="T16" fmla="*/ 15 w 22"/>
                <a:gd name="T17" fmla="*/ 19 h 23"/>
                <a:gd name="T18" fmla="*/ 7 w 22"/>
                <a:gd name="T19" fmla="*/ 19 h 23"/>
                <a:gd name="T20" fmla="*/ 6 w 22"/>
                <a:gd name="T21" fmla="*/ 23 h 23"/>
                <a:gd name="T22" fmla="*/ 6 w 22"/>
                <a:gd name="T23" fmla="*/ 23 h 23"/>
                <a:gd name="T24" fmla="*/ 0 w 22"/>
                <a:gd name="T25" fmla="*/ 23 h 23"/>
                <a:gd name="T26" fmla="*/ 0 w 22"/>
                <a:gd name="T27" fmla="*/ 23 h 23"/>
                <a:gd name="T28" fmla="*/ 8 w 22"/>
                <a:gd name="T29" fmla="*/ 0 h 23"/>
                <a:gd name="T30" fmla="*/ 13 w 22"/>
                <a:gd name="T31" fmla="*/ 14 h 23"/>
                <a:gd name="T32" fmla="*/ 11 w 22"/>
                <a:gd name="T33" fmla="*/ 7 h 23"/>
                <a:gd name="T34" fmla="*/ 11 w 22"/>
                <a:gd name="T35" fmla="*/ 7 h 23"/>
                <a:gd name="T36" fmla="*/ 9 w 22"/>
                <a:gd name="T37" fmla="*/ 14 h 23"/>
                <a:gd name="T38" fmla="*/ 13 w 22"/>
                <a:gd name="T39" fmla="*/ 1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2" h="23">
                  <a:moveTo>
                    <a:pt x="8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lnTo>
                    <a:pt x="8" y="0"/>
                  </a:lnTo>
                  <a:close/>
                  <a:moveTo>
                    <a:pt x="13" y="14"/>
                  </a:moveTo>
                  <a:cubicBezTo>
                    <a:pt x="11" y="7"/>
                    <a:pt x="11" y="7"/>
                    <a:pt x="11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9" y="14"/>
                    <a:pt x="9" y="14"/>
                    <a:pt x="9" y="14"/>
                  </a:cubicBezTo>
                  <a:lnTo>
                    <a:pt x="13" y="14"/>
                  </a:ln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76" name="Freeform 7"/>
            <p:cNvSpPr>
              <a:spLocks/>
            </p:cNvSpPr>
            <p:nvPr userDrawn="1"/>
          </p:nvSpPr>
          <p:spPr bwMode="auto">
            <a:xfrm>
              <a:off x="3562" y="4111"/>
              <a:ext cx="28" cy="40"/>
            </a:xfrm>
            <a:custGeom>
              <a:avLst/>
              <a:gdLst>
                <a:gd name="T0" fmla="*/ 0 w 16"/>
                <a:gd name="T1" fmla="*/ 0 h 23"/>
                <a:gd name="T2" fmla="*/ 0 w 16"/>
                <a:gd name="T3" fmla="*/ 0 h 23"/>
                <a:gd name="T4" fmla="*/ 6 w 16"/>
                <a:gd name="T5" fmla="*/ 0 h 23"/>
                <a:gd name="T6" fmla="*/ 6 w 16"/>
                <a:gd name="T7" fmla="*/ 0 h 23"/>
                <a:gd name="T8" fmla="*/ 6 w 16"/>
                <a:gd name="T9" fmla="*/ 18 h 23"/>
                <a:gd name="T10" fmla="*/ 6 w 16"/>
                <a:gd name="T11" fmla="*/ 18 h 23"/>
                <a:gd name="T12" fmla="*/ 16 w 16"/>
                <a:gd name="T13" fmla="*/ 18 h 23"/>
                <a:gd name="T14" fmla="*/ 16 w 16"/>
                <a:gd name="T15" fmla="*/ 18 h 23"/>
                <a:gd name="T16" fmla="*/ 16 w 16"/>
                <a:gd name="T17" fmla="*/ 23 h 23"/>
                <a:gd name="T18" fmla="*/ 16 w 16"/>
                <a:gd name="T19" fmla="*/ 23 h 23"/>
                <a:gd name="T20" fmla="*/ 0 w 16"/>
                <a:gd name="T21" fmla="*/ 23 h 23"/>
                <a:gd name="T22" fmla="*/ 0 w 16"/>
                <a:gd name="T23" fmla="*/ 23 h 23"/>
                <a:gd name="T24" fmla="*/ 0 w 16"/>
                <a:gd name="T2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" h="2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77" name="Freeform 8"/>
            <p:cNvSpPr>
              <a:spLocks noEditPoints="1"/>
            </p:cNvSpPr>
            <p:nvPr userDrawn="1"/>
          </p:nvSpPr>
          <p:spPr bwMode="auto">
            <a:xfrm>
              <a:off x="3607" y="4111"/>
              <a:ext cx="29" cy="40"/>
            </a:xfrm>
            <a:custGeom>
              <a:avLst/>
              <a:gdLst>
                <a:gd name="T0" fmla="*/ 0 w 17"/>
                <a:gd name="T1" fmla="*/ 0 h 23"/>
                <a:gd name="T2" fmla="*/ 0 w 17"/>
                <a:gd name="T3" fmla="*/ 0 h 23"/>
                <a:gd name="T4" fmla="*/ 10 w 17"/>
                <a:gd name="T5" fmla="*/ 0 h 23"/>
                <a:gd name="T6" fmla="*/ 17 w 17"/>
                <a:gd name="T7" fmla="*/ 6 h 23"/>
                <a:gd name="T8" fmla="*/ 14 w 17"/>
                <a:gd name="T9" fmla="*/ 11 h 23"/>
                <a:gd name="T10" fmla="*/ 14 w 17"/>
                <a:gd name="T11" fmla="*/ 11 h 23"/>
                <a:gd name="T12" fmla="*/ 17 w 17"/>
                <a:gd name="T13" fmla="*/ 17 h 23"/>
                <a:gd name="T14" fmla="*/ 9 w 17"/>
                <a:gd name="T15" fmla="*/ 23 h 23"/>
                <a:gd name="T16" fmla="*/ 0 w 17"/>
                <a:gd name="T17" fmla="*/ 23 h 23"/>
                <a:gd name="T18" fmla="*/ 0 w 17"/>
                <a:gd name="T19" fmla="*/ 23 h 23"/>
                <a:gd name="T20" fmla="*/ 0 w 17"/>
                <a:gd name="T21" fmla="*/ 0 h 23"/>
                <a:gd name="T22" fmla="*/ 8 w 17"/>
                <a:gd name="T23" fmla="*/ 9 h 23"/>
                <a:gd name="T24" fmla="*/ 11 w 17"/>
                <a:gd name="T25" fmla="*/ 7 h 23"/>
                <a:gd name="T26" fmla="*/ 8 w 17"/>
                <a:gd name="T27" fmla="*/ 5 h 23"/>
                <a:gd name="T28" fmla="*/ 6 w 17"/>
                <a:gd name="T29" fmla="*/ 5 h 23"/>
                <a:gd name="T30" fmla="*/ 6 w 17"/>
                <a:gd name="T31" fmla="*/ 5 h 23"/>
                <a:gd name="T32" fmla="*/ 6 w 17"/>
                <a:gd name="T33" fmla="*/ 9 h 23"/>
                <a:gd name="T34" fmla="*/ 6 w 17"/>
                <a:gd name="T35" fmla="*/ 9 h 23"/>
                <a:gd name="T36" fmla="*/ 8 w 17"/>
                <a:gd name="T37" fmla="*/ 9 h 23"/>
                <a:gd name="T38" fmla="*/ 6 w 17"/>
                <a:gd name="T39" fmla="*/ 19 h 23"/>
                <a:gd name="T40" fmla="*/ 9 w 17"/>
                <a:gd name="T41" fmla="*/ 19 h 23"/>
                <a:gd name="T42" fmla="*/ 11 w 17"/>
                <a:gd name="T43" fmla="*/ 16 h 23"/>
                <a:gd name="T44" fmla="*/ 9 w 17"/>
                <a:gd name="T45" fmla="*/ 14 h 23"/>
                <a:gd name="T46" fmla="*/ 6 w 17"/>
                <a:gd name="T47" fmla="*/ 14 h 23"/>
                <a:gd name="T48" fmla="*/ 6 w 17"/>
                <a:gd name="T49" fmla="*/ 14 h 23"/>
                <a:gd name="T50" fmla="*/ 6 w 17"/>
                <a:gd name="T51" fmla="*/ 19 h 23"/>
                <a:gd name="T52" fmla="*/ 6 w 17"/>
                <a:gd name="T53" fmla="*/ 19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7" h="2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5" y="0"/>
                    <a:pt x="17" y="3"/>
                    <a:pt x="17" y="6"/>
                  </a:cubicBezTo>
                  <a:cubicBezTo>
                    <a:pt x="17" y="9"/>
                    <a:pt x="16" y="10"/>
                    <a:pt x="14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6" y="12"/>
                    <a:pt x="17" y="14"/>
                    <a:pt x="17" y="17"/>
                  </a:cubicBezTo>
                  <a:cubicBezTo>
                    <a:pt x="17" y="21"/>
                    <a:pt x="14" y="23"/>
                    <a:pt x="9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lnTo>
                    <a:pt x="0" y="0"/>
                  </a:lnTo>
                  <a:close/>
                  <a:moveTo>
                    <a:pt x="8" y="9"/>
                  </a:moveTo>
                  <a:cubicBezTo>
                    <a:pt x="10" y="9"/>
                    <a:pt x="11" y="9"/>
                    <a:pt x="11" y="7"/>
                  </a:cubicBezTo>
                  <a:cubicBezTo>
                    <a:pt x="11" y="5"/>
                    <a:pt x="10" y="5"/>
                    <a:pt x="8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9"/>
                    <a:pt x="6" y="9"/>
                    <a:pt x="6" y="9"/>
                  </a:cubicBezTo>
                  <a:lnTo>
                    <a:pt x="8" y="9"/>
                  </a:lnTo>
                  <a:close/>
                  <a:moveTo>
                    <a:pt x="6" y="19"/>
                  </a:moveTo>
                  <a:cubicBezTo>
                    <a:pt x="9" y="19"/>
                    <a:pt x="9" y="19"/>
                    <a:pt x="9" y="19"/>
                  </a:cubicBezTo>
                  <a:cubicBezTo>
                    <a:pt x="11" y="19"/>
                    <a:pt x="11" y="18"/>
                    <a:pt x="11" y="16"/>
                  </a:cubicBezTo>
                  <a:cubicBezTo>
                    <a:pt x="11" y="15"/>
                    <a:pt x="11" y="14"/>
                    <a:pt x="9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78" name="Freeform 9"/>
            <p:cNvSpPr>
              <a:spLocks noEditPoints="1"/>
            </p:cNvSpPr>
            <p:nvPr userDrawn="1"/>
          </p:nvSpPr>
          <p:spPr bwMode="auto">
            <a:xfrm>
              <a:off x="3653" y="4111"/>
              <a:ext cx="32" cy="41"/>
            </a:xfrm>
            <a:custGeom>
              <a:avLst/>
              <a:gdLst>
                <a:gd name="T0" fmla="*/ 1 w 19"/>
                <a:gd name="T1" fmla="*/ 18 h 24"/>
                <a:gd name="T2" fmla="*/ 0 w 19"/>
                <a:gd name="T3" fmla="*/ 12 h 24"/>
                <a:gd name="T4" fmla="*/ 1 w 19"/>
                <a:gd name="T5" fmla="*/ 5 h 24"/>
                <a:gd name="T6" fmla="*/ 9 w 19"/>
                <a:gd name="T7" fmla="*/ 0 h 24"/>
                <a:gd name="T8" fmla="*/ 18 w 19"/>
                <a:gd name="T9" fmla="*/ 5 h 24"/>
                <a:gd name="T10" fmla="*/ 19 w 19"/>
                <a:gd name="T11" fmla="*/ 12 h 24"/>
                <a:gd name="T12" fmla="*/ 18 w 19"/>
                <a:gd name="T13" fmla="*/ 18 h 24"/>
                <a:gd name="T14" fmla="*/ 9 w 19"/>
                <a:gd name="T15" fmla="*/ 24 h 24"/>
                <a:gd name="T16" fmla="*/ 1 w 19"/>
                <a:gd name="T17" fmla="*/ 18 h 24"/>
                <a:gd name="T18" fmla="*/ 12 w 19"/>
                <a:gd name="T19" fmla="*/ 16 h 24"/>
                <a:gd name="T20" fmla="*/ 13 w 19"/>
                <a:gd name="T21" fmla="*/ 12 h 24"/>
                <a:gd name="T22" fmla="*/ 12 w 19"/>
                <a:gd name="T23" fmla="*/ 7 h 24"/>
                <a:gd name="T24" fmla="*/ 9 w 19"/>
                <a:gd name="T25" fmla="*/ 5 h 24"/>
                <a:gd name="T26" fmla="*/ 6 w 19"/>
                <a:gd name="T27" fmla="*/ 7 h 24"/>
                <a:gd name="T28" fmla="*/ 6 w 19"/>
                <a:gd name="T29" fmla="*/ 12 h 24"/>
                <a:gd name="T30" fmla="*/ 6 w 19"/>
                <a:gd name="T31" fmla="*/ 16 h 24"/>
                <a:gd name="T32" fmla="*/ 9 w 19"/>
                <a:gd name="T33" fmla="*/ 18 h 24"/>
                <a:gd name="T34" fmla="*/ 12 w 19"/>
                <a:gd name="T35" fmla="*/ 1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9" h="24">
                  <a:moveTo>
                    <a:pt x="1" y="18"/>
                  </a:moveTo>
                  <a:cubicBezTo>
                    <a:pt x="0" y="16"/>
                    <a:pt x="0" y="15"/>
                    <a:pt x="0" y="12"/>
                  </a:cubicBezTo>
                  <a:cubicBezTo>
                    <a:pt x="0" y="9"/>
                    <a:pt x="0" y="7"/>
                    <a:pt x="1" y="5"/>
                  </a:cubicBezTo>
                  <a:cubicBezTo>
                    <a:pt x="2" y="2"/>
                    <a:pt x="5" y="0"/>
                    <a:pt x="9" y="0"/>
                  </a:cubicBezTo>
                  <a:cubicBezTo>
                    <a:pt x="13" y="0"/>
                    <a:pt x="17" y="2"/>
                    <a:pt x="18" y="5"/>
                  </a:cubicBezTo>
                  <a:cubicBezTo>
                    <a:pt x="18" y="7"/>
                    <a:pt x="19" y="9"/>
                    <a:pt x="19" y="12"/>
                  </a:cubicBezTo>
                  <a:cubicBezTo>
                    <a:pt x="19" y="15"/>
                    <a:pt x="18" y="16"/>
                    <a:pt x="18" y="18"/>
                  </a:cubicBezTo>
                  <a:cubicBezTo>
                    <a:pt x="17" y="22"/>
                    <a:pt x="13" y="24"/>
                    <a:pt x="9" y="24"/>
                  </a:cubicBezTo>
                  <a:cubicBezTo>
                    <a:pt x="5" y="24"/>
                    <a:pt x="2" y="22"/>
                    <a:pt x="1" y="18"/>
                  </a:cubicBezTo>
                  <a:close/>
                  <a:moveTo>
                    <a:pt x="12" y="16"/>
                  </a:moveTo>
                  <a:cubicBezTo>
                    <a:pt x="12" y="16"/>
                    <a:pt x="13" y="14"/>
                    <a:pt x="13" y="12"/>
                  </a:cubicBezTo>
                  <a:cubicBezTo>
                    <a:pt x="13" y="9"/>
                    <a:pt x="12" y="8"/>
                    <a:pt x="12" y="7"/>
                  </a:cubicBezTo>
                  <a:cubicBezTo>
                    <a:pt x="12" y="6"/>
                    <a:pt x="11" y="5"/>
                    <a:pt x="9" y="5"/>
                  </a:cubicBezTo>
                  <a:cubicBezTo>
                    <a:pt x="8" y="5"/>
                    <a:pt x="7" y="6"/>
                    <a:pt x="6" y="7"/>
                  </a:cubicBezTo>
                  <a:cubicBezTo>
                    <a:pt x="6" y="8"/>
                    <a:pt x="6" y="9"/>
                    <a:pt x="6" y="12"/>
                  </a:cubicBezTo>
                  <a:cubicBezTo>
                    <a:pt x="6" y="14"/>
                    <a:pt x="6" y="16"/>
                    <a:pt x="6" y="16"/>
                  </a:cubicBezTo>
                  <a:cubicBezTo>
                    <a:pt x="7" y="18"/>
                    <a:pt x="8" y="18"/>
                    <a:pt x="9" y="18"/>
                  </a:cubicBezTo>
                  <a:cubicBezTo>
                    <a:pt x="11" y="18"/>
                    <a:pt x="12" y="18"/>
                    <a:pt x="12" y="16"/>
                  </a:cubicBez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79" name="Freeform 10"/>
            <p:cNvSpPr>
              <a:spLocks noEditPoints="1"/>
            </p:cNvSpPr>
            <p:nvPr userDrawn="1"/>
          </p:nvSpPr>
          <p:spPr bwMode="auto">
            <a:xfrm>
              <a:off x="3703" y="4111"/>
              <a:ext cx="30" cy="40"/>
            </a:xfrm>
            <a:custGeom>
              <a:avLst/>
              <a:gdLst>
                <a:gd name="T0" fmla="*/ 12 w 18"/>
                <a:gd name="T1" fmla="*/ 23 h 23"/>
                <a:gd name="T2" fmla="*/ 11 w 18"/>
                <a:gd name="T3" fmla="*/ 23 h 23"/>
                <a:gd name="T4" fmla="*/ 8 w 18"/>
                <a:gd name="T5" fmla="*/ 15 h 23"/>
                <a:gd name="T6" fmla="*/ 6 w 18"/>
                <a:gd name="T7" fmla="*/ 15 h 23"/>
                <a:gd name="T8" fmla="*/ 6 w 18"/>
                <a:gd name="T9" fmla="*/ 15 h 23"/>
                <a:gd name="T10" fmla="*/ 6 w 18"/>
                <a:gd name="T11" fmla="*/ 23 h 23"/>
                <a:gd name="T12" fmla="*/ 5 w 18"/>
                <a:gd name="T13" fmla="*/ 23 h 23"/>
                <a:gd name="T14" fmla="*/ 0 w 18"/>
                <a:gd name="T15" fmla="*/ 23 h 23"/>
                <a:gd name="T16" fmla="*/ 0 w 18"/>
                <a:gd name="T17" fmla="*/ 23 h 23"/>
                <a:gd name="T18" fmla="*/ 0 w 18"/>
                <a:gd name="T19" fmla="*/ 0 h 23"/>
                <a:gd name="T20" fmla="*/ 0 w 18"/>
                <a:gd name="T21" fmla="*/ 0 h 23"/>
                <a:gd name="T22" fmla="*/ 9 w 18"/>
                <a:gd name="T23" fmla="*/ 0 h 23"/>
                <a:gd name="T24" fmla="*/ 18 w 18"/>
                <a:gd name="T25" fmla="*/ 8 h 23"/>
                <a:gd name="T26" fmla="*/ 14 w 18"/>
                <a:gd name="T27" fmla="*/ 14 h 23"/>
                <a:gd name="T28" fmla="*/ 18 w 18"/>
                <a:gd name="T29" fmla="*/ 23 h 23"/>
                <a:gd name="T30" fmla="*/ 18 w 18"/>
                <a:gd name="T31" fmla="*/ 23 h 23"/>
                <a:gd name="T32" fmla="*/ 12 w 18"/>
                <a:gd name="T33" fmla="*/ 23 h 23"/>
                <a:gd name="T34" fmla="*/ 12 w 18"/>
                <a:gd name="T35" fmla="*/ 8 h 23"/>
                <a:gd name="T36" fmla="*/ 9 w 18"/>
                <a:gd name="T37" fmla="*/ 5 h 23"/>
                <a:gd name="T38" fmla="*/ 6 w 18"/>
                <a:gd name="T39" fmla="*/ 5 h 23"/>
                <a:gd name="T40" fmla="*/ 6 w 18"/>
                <a:gd name="T41" fmla="*/ 5 h 23"/>
                <a:gd name="T42" fmla="*/ 6 w 18"/>
                <a:gd name="T43" fmla="*/ 10 h 23"/>
                <a:gd name="T44" fmla="*/ 6 w 18"/>
                <a:gd name="T45" fmla="*/ 10 h 23"/>
                <a:gd name="T46" fmla="*/ 9 w 18"/>
                <a:gd name="T47" fmla="*/ 10 h 23"/>
                <a:gd name="T48" fmla="*/ 12 w 18"/>
                <a:gd name="T49" fmla="*/ 8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8" h="23">
                  <a:moveTo>
                    <a:pt x="12" y="23"/>
                  </a:moveTo>
                  <a:cubicBezTo>
                    <a:pt x="12" y="23"/>
                    <a:pt x="12" y="23"/>
                    <a:pt x="11" y="23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3"/>
                    <a:pt x="5" y="23"/>
                    <a:pt x="5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5" y="0"/>
                    <a:pt x="18" y="3"/>
                    <a:pt x="18" y="8"/>
                  </a:cubicBezTo>
                  <a:cubicBezTo>
                    <a:pt x="18" y="10"/>
                    <a:pt x="16" y="13"/>
                    <a:pt x="14" y="14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8" y="23"/>
                    <a:pt x="18" y="23"/>
                    <a:pt x="18" y="23"/>
                  </a:cubicBezTo>
                  <a:lnTo>
                    <a:pt x="12" y="23"/>
                  </a:lnTo>
                  <a:close/>
                  <a:moveTo>
                    <a:pt x="12" y="8"/>
                  </a:moveTo>
                  <a:cubicBezTo>
                    <a:pt x="12" y="6"/>
                    <a:pt x="11" y="5"/>
                    <a:pt x="9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11" y="10"/>
                    <a:pt x="12" y="9"/>
                    <a:pt x="12" y="8"/>
                  </a:cubicBez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0" name="Freeform 11"/>
            <p:cNvSpPr>
              <a:spLocks/>
            </p:cNvSpPr>
            <p:nvPr userDrawn="1"/>
          </p:nvSpPr>
          <p:spPr bwMode="auto">
            <a:xfrm>
              <a:off x="3749" y="4111"/>
              <a:ext cx="32" cy="41"/>
            </a:xfrm>
            <a:custGeom>
              <a:avLst/>
              <a:gdLst>
                <a:gd name="T0" fmla="*/ 0 w 19"/>
                <a:gd name="T1" fmla="*/ 12 h 24"/>
                <a:gd name="T2" fmla="*/ 1 w 19"/>
                <a:gd name="T3" fmla="*/ 5 h 24"/>
                <a:gd name="T4" fmla="*/ 9 w 19"/>
                <a:gd name="T5" fmla="*/ 0 h 24"/>
                <a:gd name="T6" fmla="*/ 18 w 19"/>
                <a:gd name="T7" fmla="*/ 5 h 24"/>
                <a:gd name="T8" fmla="*/ 18 w 19"/>
                <a:gd name="T9" fmla="*/ 5 h 24"/>
                <a:gd name="T10" fmla="*/ 13 w 19"/>
                <a:gd name="T11" fmla="*/ 7 h 24"/>
                <a:gd name="T12" fmla="*/ 13 w 19"/>
                <a:gd name="T13" fmla="*/ 7 h 24"/>
                <a:gd name="T14" fmla="*/ 9 w 19"/>
                <a:gd name="T15" fmla="*/ 5 h 24"/>
                <a:gd name="T16" fmla="*/ 6 w 19"/>
                <a:gd name="T17" fmla="*/ 7 h 24"/>
                <a:gd name="T18" fmla="*/ 6 w 19"/>
                <a:gd name="T19" fmla="*/ 12 h 24"/>
                <a:gd name="T20" fmla="*/ 6 w 19"/>
                <a:gd name="T21" fmla="*/ 16 h 24"/>
                <a:gd name="T22" fmla="*/ 10 w 19"/>
                <a:gd name="T23" fmla="*/ 18 h 24"/>
                <a:gd name="T24" fmla="*/ 13 w 19"/>
                <a:gd name="T25" fmla="*/ 17 h 24"/>
                <a:gd name="T26" fmla="*/ 13 w 19"/>
                <a:gd name="T27" fmla="*/ 15 h 24"/>
                <a:gd name="T28" fmla="*/ 13 w 19"/>
                <a:gd name="T29" fmla="*/ 15 h 24"/>
                <a:gd name="T30" fmla="*/ 10 w 19"/>
                <a:gd name="T31" fmla="*/ 15 h 24"/>
                <a:gd name="T32" fmla="*/ 10 w 19"/>
                <a:gd name="T33" fmla="*/ 14 h 24"/>
                <a:gd name="T34" fmla="*/ 10 w 19"/>
                <a:gd name="T35" fmla="*/ 11 h 24"/>
                <a:gd name="T36" fmla="*/ 10 w 19"/>
                <a:gd name="T37" fmla="*/ 10 h 24"/>
                <a:gd name="T38" fmla="*/ 18 w 19"/>
                <a:gd name="T39" fmla="*/ 10 h 24"/>
                <a:gd name="T40" fmla="*/ 19 w 19"/>
                <a:gd name="T41" fmla="*/ 11 h 24"/>
                <a:gd name="T42" fmla="*/ 19 w 19"/>
                <a:gd name="T43" fmla="*/ 12 h 24"/>
                <a:gd name="T44" fmla="*/ 18 w 19"/>
                <a:gd name="T45" fmla="*/ 18 h 24"/>
                <a:gd name="T46" fmla="*/ 9 w 19"/>
                <a:gd name="T47" fmla="*/ 24 h 24"/>
                <a:gd name="T48" fmla="*/ 1 w 19"/>
                <a:gd name="T49" fmla="*/ 18 h 24"/>
                <a:gd name="T50" fmla="*/ 0 w 19"/>
                <a:gd name="T51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9" h="24">
                  <a:moveTo>
                    <a:pt x="0" y="12"/>
                  </a:moveTo>
                  <a:cubicBezTo>
                    <a:pt x="0" y="9"/>
                    <a:pt x="0" y="7"/>
                    <a:pt x="1" y="5"/>
                  </a:cubicBezTo>
                  <a:cubicBezTo>
                    <a:pt x="2" y="2"/>
                    <a:pt x="5" y="0"/>
                    <a:pt x="9" y="0"/>
                  </a:cubicBezTo>
                  <a:cubicBezTo>
                    <a:pt x="14" y="0"/>
                    <a:pt x="17" y="2"/>
                    <a:pt x="18" y="5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2" y="6"/>
                    <a:pt x="11" y="5"/>
                    <a:pt x="9" y="5"/>
                  </a:cubicBezTo>
                  <a:cubicBezTo>
                    <a:pt x="8" y="5"/>
                    <a:pt x="7" y="6"/>
                    <a:pt x="6" y="7"/>
                  </a:cubicBezTo>
                  <a:cubicBezTo>
                    <a:pt x="6" y="8"/>
                    <a:pt x="6" y="9"/>
                    <a:pt x="6" y="12"/>
                  </a:cubicBezTo>
                  <a:cubicBezTo>
                    <a:pt x="6" y="14"/>
                    <a:pt x="6" y="16"/>
                    <a:pt x="6" y="16"/>
                  </a:cubicBezTo>
                  <a:cubicBezTo>
                    <a:pt x="7" y="18"/>
                    <a:pt x="8" y="18"/>
                    <a:pt x="10" y="18"/>
                  </a:cubicBezTo>
                  <a:cubicBezTo>
                    <a:pt x="11" y="18"/>
                    <a:pt x="12" y="18"/>
                    <a:pt x="13" y="17"/>
                  </a:cubicBezTo>
                  <a:cubicBezTo>
                    <a:pt x="13" y="16"/>
                    <a:pt x="13" y="16"/>
                    <a:pt x="13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0" y="15"/>
                    <a:pt x="10" y="14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9" y="10"/>
                    <a:pt x="19" y="10"/>
                    <a:pt x="19" y="11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19" y="15"/>
                    <a:pt x="19" y="16"/>
                    <a:pt x="18" y="18"/>
                  </a:cubicBezTo>
                  <a:cubicBezTo>
                    <a:pt x="17" y="22"/>
                    <a:pt x="14" y="24"/>
                    <a:pt x="9" y="24"/>
                  </a:cubicBezTo>
                  <a:cubicBezTo>
                    <a:pt x="5" y="24"/>
                    <a:pt x="2" y="22"/>
                    <a:pt x="1" y="18"/>
                  </a:cubicBezTo>
                  <a:cubicBezTo>
                    <a:pt x="0" y="16"/>
                    <a:pt x="0" y="15"/>
                    <a:pt x="0" y="12"/>
                  </a:cubicBez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1" name="Freeform 12"/>
            <p:cNvSpPr>
              <a:spLocks/>
            </p:cNvSpPr>
            <p:nvPr userDrawn="1"/>
          </p:nvSpPr>
          <p:spPr bwMode="auto">
            <a:xfrm>
              <a:off x="3824" y="4111"/>
              <a:ext cx="31" cy="41"/>
            </a:xfrm>
            <a:custGeom>
              <a:avLst/>
              <a:gdLst>
                <a:gd name="T0" fmla="*/ 0 w 18"/>
                <a:gd name="T1" fmla="*/ 14 h 24"/>
                <a:gd name="T2" fmla="*/ 0 w 18"/>
                <a:gd name="T3" fmla="*/ 0 h 24"/>
                <a:gd name="T4" fmla="*/ 0 w 18"/>
                <a:gd name="T5" fmla="*/ 0 h 24"/>
                <a:gd name="T6" fmla="*/ 5 w 18"/>
                <a:gd name="T7" fmla="*/ 0 h 24"/>
                <a:gd name="T8" fmla="*/ 6 w 18"/>
                <a:gd name="T9" fmla="*/ 0 h 24"/>
                <a:gd name="T10" fmla="*/ 6 w 18"/>
                <a:gd name="T11" fmla="*/ 15 h 24"/>
                <a:gd name="T12" fmla="*/ 9 w 18"/>
                <a:gd name="T13" fmla="*/ 18 h 24"/>
                <a:gd name="T14" fmla="*/ 12 w 18"/>
                <a:gd name="T15" fmla="*/ 15 h 24"/>
                <a:gd name="T16" fmla="*/ 12 w 18"/>
                <a:gd name="T17" fmla="*/ 0 h 24"/>
                <a:gd name="T18" fmla="*/ 12 w 18"/>
                <a:gd name="T19" fmla="*/ 0 h 24"/>
                <a:gd name="T20" fmla="*/ 18 w 18"/>
                <a:gd name="T21" fmla="*/ 0 h 24"/>
                <a:gd name="T22" fmla="*/ 18 w 18"/>
                <a:gd name="T23" fmla="*/ 0 h 24"/>
                <a:gd name="T24" fmla="*/ 18 w 18"/>
                <a:gd name="T25" fmla="*/ 14 h 24"/>
                <a:gd name="T26" fmla="*/ 9 w 18"/>
                <a:gd name="T27" fmla="*/ 24 h 24"/>
                <a:gd name="T28" fmla="*/ 0 w 18"/>
                <a:gd name="T29" fmla="*/ 1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" h="24">
                  <a:moveTo>
                    <a:pt x="0" y="1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6" y="0"/>
                    <a:pt x="6" y="0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17"/>
                    <a:pt x="7" y="18"/>
                    <a:pt x="9" y="18"/>
                  </a:cubicBezTo>
                  <a:cubicBezTo>
                    <a:pt x="11" y="18"/>
                    <a:pt x="12" y="17"/>
                    <a:pt x="12" y="15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18" y="20"/>
                    <a:pt x="14" y="24"/>
                    <a:pt x="9" y="24"/>
                  </a:cubicBezTo>
                  <a:cubicBezTo>
                    <a:pt x="3" y="24"/>
                    <a:pt x="0" y="20"/>
                    <a:pt x="0" y="14"/>
                  </a:cubicBez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2" name="Freeform 13"/>
            <p:cNvSpPr>
              <a:spLocks/>
            </p:cNvSpPr>
            <p:nvPr userDrawn="1"/>
          </p:nvSpPr>
          <p:spPr bwMode="auto">
            <a:xfrm>
              <a:off x="3872" y="4111"/>
              <a:ext cx="32" cy="40"/>
            </a:xfrm>
            <a:custGeom>
              <a:avLst/>
              <a:gdLst>
                <a:gd name="T0" fmla="*/ 0 w 19"/>
                <a:gd name="T1" fmla="*/ 0 h 23"/>
                <a:gd name="T2" fmla="*/ 1 w 19"/>
                <a:gd name="T3" fmla="*/ 0 h 23"/>
                <a:gd name="T4" fmla="*/ 6 w 19"/>
                <a:gd name="T5" fmla="*/ 0 h 23"/>
                <a:gd name="T6" fmla="*/ 6 w 19"/>
                <a:gd name="T7" fmla="*/ 0 h 23"/>
                <a:gd name="T8" fmla="*/ 13 w 19"/>
                <a:gd name="T9" fmla="*/ 14 h 23"/>
                <a:gd name="T10" fmla="*/ 13 w 19"/>
                <a:gd name="T11" fmla="*/ 14 h 23"/>
                <a:gd name="T12" fmla="*/ 13 w 19"/>
                <a:gd name="T13" fmla="*/ 0 h 23"/>
                <a:gd name="T14" fmla="*/ 14 w 19"/>
                <a:gd name="T15" fmla="*/ 0 h 23"/>
                <a:gd name="T16" fmla="*/ 19 w 19"/>
                <a:gd name="T17" fmla="*/ 0 h 23"/>
                <a:gd name="T18" fmla="*/ 19 w 19"/>
                <a:gd name="T19" fmla="*/ 0 h 23"/>
                <a:gd name="T20" fmla="*/ 19 w 19"/>
                <a:gd name="T21" fmla="*/ 23 h 23"/>
                <a:gd name="T22" fmla="*/ 19 w 19"/>
                <a:gd name="T23" fmla="*/ 23 h 23"/>
                <a:gd name="T24" fmla="*/ 14 w 19"/>
                <a:gd name="T25" fmla="*/ 23 h 23"/>
                <a:gd name="T26" fmla="*/ 13 w 19"/>
                <a:gd name="T27" fmla="*/ 23 h 23"/>
                <a:gd name="T28" fmla="*/ 6 w 19"/>
                <a:gd name="T29" fmla="*/ 10 h 23"/>
                <a:gd name="T30" fmla="*/ 6 w 19"/>
                <a:gd name="T31" fmla="*/ 10 h 23"/>
                <a:gd name="T32" fmla="*/ 6 w 19"/>
                <a:gd name="T33" fmla="*/ 23 h 23"/>
                <a:gd name="T34" fmla="*/ 6 w 19"/>
                <a:gd name="T35" fmla="*/ 23 h 23"/>
                <a:gd name="T36" fmla="*/ 1 w 19"/>
                <a:gd name="T37" fmla="*/ 23 h 23"/>
                <a:gd name="T38" fmla="*/ 0 w 19"/>
                <a:gd name="T39" fmla="*/ 23 h 23"/>
                <a:gd name="T40" fmla="*/ 0 w 19"/>
                <a:gd name="T4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9" h="23">
                  <a:moveTo>
                    <a:pt x="0" y="0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14" y="0"/>
                    <a:pt x="14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13" y="23"/>
                    <a:pt x="13" y="23"/>
                    <a:pt x="13" y="23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1" y="23"/>
                    <a:pt x="0" y="23"/>
                    <a:pt x="0" y="2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3" name="Freeform 14"/>
            <p:cNvSpPr>
              <a:spLocks/>
            </p:cNvSpPr>
            <p:nvPr userDrawn="1"/>
          </p:nvSpPr>
          <p:spPr bwMode="auto">
            <a:xfrm>
              <a:off x="3921" y="4111"/>
              <a:ext cx="10" cy="40"/>
            </a:xfrm>
            <a:custGeom>
              <a:avLst/>
              <a:gdLst>
                <a:gd name="T0" fmla="*/ 0 w 6"/>
                <a:gd name="T1" fmla="*/ 0 h 23"/>
                <a:gd name="T2" fmla="*/ 1 w 6"/>
                <a:gd name="T3" fmla="*/ 0 h 23"/>
                <a:gd name="T4" fmla="*/ 6 w 6"/>
                <a:gd name="T5" fmla="*/ 0 h 23"/>
                <a:gd name="T6" fmla="*/ 6 w 6"/>
                <a:gd name="T7" fmla="*/ 0 h 23"/>
                <a:gd name="T8" fmla="*/ 6 w 6"/>
                <a:gd name="T9" fmla="*/ 23 h 23"/>
                <a:gd name="T10" fmla="*/ 6 w 6"/>
                <a:gd name="T11" fmla="*/ 23 h 23"/>
                <a:gd name="T12" fmla="*/ 1 w 6"/>
                <a:gd name="T13" fmla="*/ 23 h 23"/>
                <a:gd name="T14" fmla="*/ 0 w 6"/>
                <a:gd name="T15" fmla="*/ 23 h 23"/>
                <a:gd name="T16" fmla="*/ 0 w 6"/>
                <a:gd name="T17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23">
                  <a:moveTo>
                    <a:pt x="0" y="0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1" y="23"/>
                    <a:pt x="0" y="23"/>
                    <a:pt x="0" y="2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4" name="Freeform 15"/>
            <p:cNvSpPr>
              <a:spLocks/>
            </p:cNvSpPr>
            <p:nvPr userDrawn="1"/>
          </p:nvSpPr>
          <p:spPr bwMode="auto">
            <a:xfrm>
              <a:off x="3947" y="4111"/>
              <a:ext cx="36" cy="40"/>
            </a:xfrm>
            <a:custGeom>
              <a:avLst/>
              <a:gdLst>
                <a:gd name="T0" fmla="*/ 8 w 21"/>
                <a:gd name="T1" fmla="*/ 23 h 23"/>
                <a:gd name="T2" fmla="*/ 8 w 21"/>
                <a:gd name="T3" fmla="*/ 23 h 23"/>
                <a:gd name="T4" fmla="*/ 0 w 21"/>
                <a:gd name="T5" fmla="*/ 1 h 23"/>
                <a:gd name="T6" fmla="*/ 1 w 21"/>
                <a:gd name="T7" fmla="*/ 0 h 23"/>
                <a:gd name="T8" fmla="*/ 6 w 21"/>
                <a:gd name="T9" fmla="*/ 0 h 23"/>
                <a:gd name="T10" fmla="*/ 7 w 21"/>
                <a:gd name="T11" fmla="*/ 0 h 23"/>
                <a:gd name="T12" fmla="*/ 11 w 21"/>
                <a:gd name="T13" fmla="*/ 14 h 23"/>
                <a:gd name="T14" fmla="*/ 11 w 21"/>
                <a:gd name="T15" fmla="*/ 14 h 23"/>
                <a:gd name="T16" fmla="*/ 15 w 21"/>
                <a:gd name="T17" fmla="*/ 0 h 23"/>
                <a:gd name="T18" fmla="*/ 15 w 21"/>
                <a:gd name="T19" fmla="*/ 0 h 23"/>
                <a:gd name="T20" fmla="*/ 21 w 21"/>
                <a:gd name="T21" fmla="*/ 0 h 23"/>
                <a:gd name="T22" fmla="*/ 21 w 21"/>
                <a:gd name="T23" fmla="*/ 1 h 23"/>
                <a:gd name="T24" fmla="*/ 14 w 21"/>
                <a:gd name="T25" fmla="*/ 23 h 23"/>
                <a:gd name="T26" fmla="*/ 13 w 21"/>
                <a:gd name="T27" fmla="*/ 23 h 23"/>
                <a:gd name="T28" fmla="*/ 8 w 21"/>
                <a:gd name="T29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" h="23">
                  <a:moveTo>
                    <a:pt x="8" y="23"/>
                  </a:moveTo>
                  <a:cubicBezTo>
                    <a:pt x="8" y="23"/>
                    <a:pt x="8" y="23"/>
                    <a:pt x="8" y="2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0"/>
                    <a:pt x="21" y="0"/>
                    <a:pt x="21" y="1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14" y="23"/>
                    <a:pt x="14" y="23"/>
                    <a:pt x="13" y="23"/>
                  </a:cubicBezTo>
                  <a:lnTo>
                    <a:pt x="8" y="23"/>
                  </a:ln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5" name="Freeform 16"/>
            <p:cNvSpPr>
              <a:spLocks/>
            </p:cNvSpPr>
            <p:nvPr userDrawn="1"/>
          </p:nvSpPr>
          <p:spPr bwMode="auto">
            <a:xfrm>
              <a:off x="3998" y="4111"/>
              <a:ext cx="27" cy="40"/>
            </a:xfrm>
            <a:custGeom>
              <a:avLst/>
              <a:gdLst>
                <a:gd name="T0" fmla="*/ 0 w 16"/>
                <a:gd name="T1" fmla="*/ 0 h 23"/>
                <a:gd name="T2" fmla="*/ 0 w 16"/>
                <a:gd name="T3" fmla="*/ 0 h 23"/>
                <a:gd name="T4" fmla="*/ 16 w 16"/>
                <a:gd name="T5" fmla="*/ 0 h 23"/>
                <a:gd name="T6" fmla="*/ 16 w 16"/>
                <a:gd name="T7" fmla="*/ 0 h 23"/>
                <a:gd name="T8" fmla="*/ 16 w 16"/>
                <a:gd name="T9" fmla="*/ 5 h 23"/>
                <a:gd name="T10" fmla="*/ 16 w 16"/>
                <a:gd name="T11" fmla="*/ 5 h 23"/>
                <a:gd name="T12" fmla="*/ 6 w 16"/>
                <a:gd name="T13" fmla="*/ 5 h 23"/>
                <a:gd name="T14" fmla="*/ 6 w 16"/>
                <a:gd name="T15" fmla="*/ 5 h 23"/>
                <a:gd name="T16" fmla="*/ 6 w 16"/>
                <a:gd name="T17" fmla="*/ 9 h 23"/>
                <a:gd name="T18" fmla="*/ 6 w 16"/>
                <a:gd name="T19" fmla="*/ 9 h 23"/>
                <a:gd name="T20" fmla="*/ 14 w 16"/>
                <a:gd name="T21" fmla="*/ 9 h 23"/>
                <a:gd name="T22" fmla="*/ 14 w 16"/>
                <a:gd name="T23" fmla="*/ 9 h 23"/>
                <a:gd name="T24" fmla="*/ 14 w 16"/>
                <a:gd name="T25" fmla="*/ 14 h 23"/>
                <a:gd name="T26" fmla="*/ 14 w 16"/>
                <a:gd name="T27" fmla="*/ 14 h 23"/>
                <a:gd name="T28" fmla="*/ 6 w 16"/>
                <a:gd name="T29" fmla="*/ 14 h 23"/>
                <a:gd name="T30" fmla="*/ 6 w 16"/>
                <a:gd name="T31" fmla="*/ 14 h 23"/>
                <a:gd name="T32" fmla="*/ 6 w 16"/>
                <a:gd name="T33" fmla="*/ 18 h 23"/>
                <a:gd name="T34" fmla="*/ 6 w 16"/>
                <a:gd name="T35" fmla="*/ 18 h 23"/>
                <a:gd name="T36" fmla="*/ 16 w 16"/>
                <a:gd name="T37" fmla="*/ 18 h 23"/>
                <a:gd name="T38" fmla="*/ 16 w 16"/>
                <a:gd name="T39" fmla="*/ 19 h 23"/>
                <a:gd name="T40" fmla="*/ 16 w 16"/>
                <a:gd name="T41" fmla="*/ 23 h 23"/>
                <a:gd name="T42" fmla="*/ 16 w 16"/>
                <a:gd name="T43" fmla="*/ 23 h 23"/>
                <a:gd name="T44" fmla="*/ 0 w 16"/>
                <a:gd name="T45" fmla="*/ 23 h 23"/>
                <a:gd name="T46" fmla="*/ 0 w 16"/>
                <a:gd name="T47" fmla="*/ 23 h 23"/>
                <a:gd name="T48" fmla="*/ 0 w 16"/>
                <a:gd name="T4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6" h="2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6" y="18"/>
                    <a:pt x="16" y="18"/>
                    <a:pt x="16" y="19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6" name="Freeform 17"/>
            <p:cNvSpPr>
              <a:spLocks noEditPoints="1"/>
            </p:cNvSpPr>
            <p:nvPr userDrawn="1"/>
          </p:nvSpPr>
          <p:spPr bwMode="auto">
            <a:xfrm>
              <a:off x="4042" y="4111"/>
              <a:ext cx="33" cy="40"/>
            </a:xfrm>
            <a:custGeom>
              <a:avLst/>
              <a:gdLst>
                <a:gd name="T0" fmla="*/ 12 w 19"/>
                <a:gd name="T1" fmla="*/ 23 h 23"/>
                <a:gd name="T2" fmla="*/ 12 w 19"/>
                <a:gd name="T3" fmla="*/ 23 h 23"/>
                <a:gd name="T4" fmla="*/ 8 w 19"/>
                <a:gd name="T5" fmla="*/ 15 h 23"/>
                <a:gd name="T6" fmla="*/ 6 w 19"/>
                <a:gd name="T7" fmla="*/ 15 h 23"/>
                <a:gd name="T8" fmla="*/ 6 w 19"/>
                <a:gd name="T9" fmla="*/ 15 h 23"/>
                <a:gd name="T10" fmla="*/ 6 w 19"/>
                <a:gd name="T11" fmla="*/ 23 h 23"/>
                <a:gd name="T12" fmla="*/ 6 w 19"/>
                <a:gd name="T13" fmla="*/ 23 h 23"/>
                <a:gd name="T14" fmla="*/ 0 w 19"/>
                <a:gd name="T15" fmla="*/ 23 h 23"/>
                <a:gd name="T16" fmla="*/ 0 w 19"/>
                <a:gd name="T17" fmla="*/ 23 h 23"/>
                <a:gd name="T18" fmla="*/ 0 w 19"/>
                <a:gd name="T19" fmla="*/ 0 h 23"/>
                <a:gd name="T20" fmla="*/ 0 w 19"/>
                <a:gd name="T21" fmla="*/ 0 h 23"/>
                <a:gd name="T22" fmla="*/ 10 w 19"/>
                <a:gd name="T23" fmla="*/ 0 h 23"/>
                <a:gd name="T24" fmla="*/ 18 w 19"/>
                <a:gd name="T25" fmla="*/ 8 h 23"/>
                <a:gd name="T26" fmla="*/ 14 w 19"/>
                <a:gd name="T27" fmla="*/ 14 h 23"/>
                <a:gd name="T28" fmla="*/ 18 w 19"/>
                <a:gd name="T29" fmla="*/ 23 h 23"/>
                <a:gd name="T30" fmla="*/ 18 w 19"/>
                <a:gd name="T31" fmla="*/ 23 h 23"/>
                <a:gd name="T32" fmla="*/ 12 w 19"/>
                <a:gd name="T33" fmla="*/ 23 h 23"/>
                <a:gd name="T34" fmla="*/ 12 w 19"/>
                <a:gd name="T35" fmla="*/ 8 h 23"/>
                <a:gd name="T36" fmla="*/ 9 w 19"/>
                <a:gd name="T37" fmla="*/ 5 h 23"/>
                <a:gd name="T38" fmla="*/ 6 w 19"/>
                <a:gd name="T39" fmla="*/ 5 h 23"/>
                <a:gd name="T40" fmla="*/ 6 w 19"/>
                <a:gd name="T41" fmla="*/ 5 h 23"/>
                <a:gd name="T42" fmla="*/ 6 w 19"/>
                <a:gd name="T43" fmla="*/ 10 h 23"/>
                <a:gd name="T44" fmla="*/ 6 w 19"/>
                <a:gd name="T45" fmla="*/ 10 h 23"/>
                <a:gd name="T46" fmla="*/ 9 w 19"/>
                <a:gd name="T47" fmla="*/ 10 h 23"/>
                <a:gd name="T48" fmla="*/ 12 w 19"/>
                <a:gd name="T49" fmla="*/ 8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9" h="23">
                  <a:moveTo>
                    <a:pt x="12" y="23"/>
                  </a:moveTo>
                  <a:cubicBezTo>
                    <a:pt x="12" y="23"/>
                    <a:pt x="12" y="23"/>
                    <a:pt x="12" y="23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5" y="0"/>
                    <a:pt x="18" y="3"/>
                    <a:pt x="18" y="8"/>
                  </a:cubicBezTo>
                  <a:cubicBezTo>
                    <a:pt x="18" y="10"/>
                    <a:pt x="17" y="13"/>
                    <a:pt x="14" y="14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9" y="23"/>
                    <a:pt x="18" y="23"/>
                    <a:pt x="18" y="23"/>
                  </a:cubicBezTo>
                  <a:lnTo>
                    <a:pt x="12" y="23"/>
                  </a:lnTo>
                  <a:close/>
                  <a:moveTo>
                    <a:pt x="12" y="8"/>
                  </a:moveTo>
                  <a:cubicBezTo>
                    <a:pt x="12" y="6"/>
                    <a:pt x="11" y="5"/>
                    <a:pt x="9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11" y="10"/>
                    <a:pt x="12" y="9"/>
                    <a:pt x="12" y="8"/>
                  </a:cubicBez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7" name="Freeform 18"/>
            <p:cNvSpPr>
              <a:spLocks/>
            </p:cNvSpPr>
            <p:nvPr userDrawn="1"/>
          </p:nvSpPr>
          <p:spPr bwMode="auto">
            <a:xfrm>
              <a:off x="4089" y="4111"/>
              <a:ext cx="32" cy="41"/>
            </a:xfrm>
            <a:custGeom>
              <a:avLst/>
              <a:gdLst>
                <a:gd name="T0" fmla="*/ 0 w 19"/>
                <a:gd name="T1" fmla="*/ 20 h 24"/>
                <a:gd name="T2" fmla="*/ 0 w 19"/>
                <a:gd name="T3" fmla="*/ 20 h 24"/>
                <a:gd name="T4" fmla="*/ 3 w 19"/>
                <a:gd name="T5" fmla="*/ 16 h 24"/>
                <a:gd name="T6" fmla="*/ 4 w 19"/>
                <a:gd name="T7" fmla="*/ 16 h 24"/>
                <a:gd name="T8" fmla="*/ 9 w 19"/>
                <a:gd name="T9" fmla="*/ 19 h 24"/>
                <a:gd name="T10" fmla="*/ 13 w 19"/>
                <a:gd name="T11" fmla="*/ 16 h 24"/>
                <a:gd name="T12" fmla="*/ 10 w 19"/>
                <a:gd name="T13" fmla="*/ 14 h 24"/>
                <a:gd name="T14" fmla="*/ 9 w 19"/>
                <a:gd name="T15" fmla="*/ 14 h 24"/>
                <a:gd name="T16" fmla="*/ 1 w 19"/>
                <a:gd name="T17" fmla="*/ 7 h 24"/>
                <a:gd name="T18" fmla="*/ 9 w 19"/>
                <a:gd name="T19" fmla="*/ 0 h 24"/>
                <a:gd name="T20" fmla="*/ 18 w 19"/>
                <a:gd name="T21" fmla="*/ 2 h 24"/>
                <a:gd name="T22" fmla="*/ 18 w 19"/>
                <a:gd name="T23" fmla="*/ 3 h 24"/>
                <a:gd name="T24" fmla="*/ 15 w 19"/>
                <a:gd name="T25" fmla="*/ 7 h 24"/>
                <a:gd name="T26" fmla="*/ 15 w 19"/>
                <a:gd name="T27" fmla="*/ 7 h 24"/>
                <a:gd name="T28" fmla="*/ 10 w 19"/>
                <a:gd name="T29" fmla="*/ 5 h 24"/>
                <a:gd name="T30" fmla="*/ 7 w 19"/>
                <a:gd name="T31" fmla="*/ 7 h 24"/>
                <a:gd name="T32" fmla="*/ 10 w 19"/>
                <a:gd name="T33" fmla="*/ 9 h 24"/>
                <a:gd name="T34" fmla="*/ 11 w 19"/>
                <a:gd name="T35" fmla="*/ 9 h 24"/>
                <a:gd name="T36" fmla="*/ 19 w 19"/>
                <a:gd name="T37" fmla="*/ 16 h 24"/>
                <a:gd name="T38" fmla="*/ 9 w 19"/>
                <a:gd name="T39" fmla="*/ 24 h 24"/>
                <a:gd name="T40" fmla="*/ 0 w 19"/>
                <a:gd name="T41" fmla="*/ 2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9" h="24"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6"/>
                    <a:pt x="3" y="16"/>
                    <a:pt x="4" y="16"/>
                  </a:cubicBezTo>
                  <a:cubicBezTo>
                    <a:pt x="5" y="17"/>
                    <a:pt x="7" y="19"/>
                    <a:pt x="9" y="19"/>
                  </a:cubicBezTo>
                  <a:cubicBezTo>
                    <a:pt x="12" y="19"/>
                    <a:pt x="13" y="18"/>
                    <a:pt x="13" y="16"/>
                  </a:cubicBezTo>
                  <a:cubicBezTo>
                    <a:pt x="13" y="15"/>
                    <a:pt x="12" y="15"/>
                    <a:pt x="10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4" y="14"/>
                    <a:pt x="1" y="11"/>
                    <a:pt x="1" y="7"/>
                  </a:cubicBezTo>
                  <a:cubicBezTo>
                    <a:pt x="1" y="3"/>
                    <a:pt x="4" y="0"/>
                    <a:pt x="9" y="0"/>
                  </a:cubicBezTo>
                  <a:cubicBezTo>
                    <a:pt x="13" y="0"/>
                    <a:pt x="16" y="1"/>
                    <a:pt x="18" y="2"/>
                  </a:cubicBezTo>
                  <a:cubicBezTo>
                    <a:pt x="18" y="2"/>
                    <a:pt x="18" y="3"/>
                    <a:pt x="18" y="3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3" y="6"/>
                    <a:pt x="11" y="5"/>
                    <a:pt x="10" y="5"/>
                  </a:cubicBezTo>
                  <a:cubicBezTo>
                    <a:pt x="8" y="5"/>
                    <a:pt x="7" y="6"/>
                    <a:pt x="7" y="7"/>
                  </a:cubicBezTo>
                  <a:cubicBezTo>
                    <a:pt x="7" y="8"/>
                    <a:pt x="8" y="8"/>
                    <a:pt x="10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6" y="10"/>
                    <a:pt x="19" y="12"/>
                    <a:pt x="19" y="16"/>
                  </a:cubicBezTo>
                  <a:cubicBezTo>
                    <a:pt x="19" y="21"/>
                    <a:pt x="16" y="24"/>
                    <a:pt x="9" y="24"/>
                  </a:cubicBezTo>
                  <a:cubicBezTo>
                    <a:pt x="6" y="24"/>
                    <a:pt x="2" y="22"/>
                    <a:pt x="0" y="20"/>
                  </a:cubicBez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8" name="Freeform 19"/>
            <p:cNvSpPr>
              <a:spLocks/>
            </p:cNvSpPr>
            <p:nvPr userDrawn="1"/>
          </p:nvSpPr>
          <p:spPr bwMode="auto">
            <a:xfrm>
              <a:off x="4136" y="4111"/>
              <a:ext cx="11" cy="40"/>
            </a:xfrm>
            <a:custGeom>
              <a:avLst/>
              <a:gdLst>
                <a:gd name="T0" fmla="*/ 0 w 6"/>
                <a:gd name="T1" fmla="*/ 0 h 23"/>
                <a:gd name="T2" fmla="*/ 1 w 6"/>
                <a:gd name="T3" fmla="*/ 0 h 23"/>
                <a:gd name="T4" fmla="*/ 6 w 6"/>
                <a:gd name="T5" fmla="*/ 0 h 23"/>
                <a:gd name="T6" fmla="*/ 6 w 6"/>
                <a:gd name="T7" fmla="*/ 0 h 23"/>
                <a:gd name="T8" fmla="*/ 6 w 6"/>
                <a:gd name="T9" fmla="*/ 23 h 23"/>
                <a:gd name="T10" fmla="*/ 6 w 6"/>
                <a:gd name="T11" fmla="*/ 23 h 23"/>
                <a:gd name="T12" fmla="*/ 1 w 6"/>
                <a:gd name="T13" fmla="*/ 23 h 23"/>
                <a:gd name="T14" fmla="*/ 0 w 6"/>
                <a:gd name="T15" fmla="*/ 23 h 23"/>
                <a:gd name="T16" fmla="*/ 0 w 6"/>
                <a:gd name="T17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23">
                  <a:moveTo>
                    <a:pt x="0" y="0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1" y="23"/>
                    <a:pt x="0" y="23"/>
                    <a:pt x="0" y="2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9" name="Freeform 20"/>
            <p:cNvSpPr>
              <a:spLocks/>
            </p:cNvSpPr>
            <p:nvPr userDrawn="1"/>
          </p:nvSpPr>
          <p:spPr bwMode="auto">
            <a:xfrm>
              <a:off x="4164" y="4111"/>
              <a:ext cx="31" cy="40"/>
            </a:xfrm>
            <a:custGeom>
              <a:avLst/>
              <a:gdLst>
                <a:gd name="T0" fmla="*/ 6 w 18"/>
                <a:gd name="T1" fmla="*/ 23 h 23"/>
                <a:gd name="T2" fmla="*/ 6 w 18"/>
                <a:gd name="T3" fmla="*/ 23 h 23"/>
                <a:gd name="T4" fmla="*/ 6 w 18"/>
                <a:gd name="T5" fmla="*/ 23 h 23"/>
                <a:gd name="T6" fmla="*/ 6 w 18"/>
                <a:gd name="T7" fmla="*/ 23 h 23"/>
                <a:gd name="T8" fmla="*/ 6 w 18"/>
                <a:gd name="T9" fmla="*/ 23 h 23"/>
                <a:gd name="T10" fmla="*/ 6 w 18"/>
                <a:gd name="T11" fmla="*/ 6 h 23"/>
                <a:gd name="T12" fmla="*/ 6 w 18"/>
                <a:gd name="T13" fmla="*/ 5 h 23"/>
                <a:gd name="T14" fmla="*/ 6 w 18"/>
                <a:gd name="T15" fmla="*/ 5 h 23"/>
                <a:gd name="T16" fmla="*/ 0 w 18"/>
                <a:gd name="T17" fmla="*/ 5 h 23"/>
                <a:gd name="T18" fmla="*/ 0 w 18"/>
                <a:gd name="T19" fmla="*/ 5 h 23"/>
                <a:gd name="T20" fmla="*/ 0 w 18"/>
                <a:gd name="T21" fmla="*/ 5 h 23"/>
                <a:gd name="T22" fmla="*/ 0 w 18"/>
                <a:gd name="T23" fmla="*/ 5 h 23"/>
                <a:gd name="T24" fmla="*/ 0 w 18"/>
                <a:gd name="T25" fmla="*/ 5 h 23"/>
                <a:gd name="T26" fmla="*/ 0 w 18"/>
                <a:gd name="T27" fmla="*/ 5 h 23"/>
                <a:gd name="T28" fmla="*/ 0 w 18"/>
                <a:gd name="T29" fmla="*/ 0 h 23"/>
                <a:gd name="T30" fmla="*/ 0 w 18"/>
                <a:gd name="T31" fmla="*/ 0 h 23"/>
                <a:gd name="T32" fmla="*/ 0 w 18"/>
                <a:gd name="T33" fmla="*/ 0 h 23"/>
                <a:gd name="T34" fmla="*/ 18 w 18"/>
                <a:gd name="T35" fmla="*/ 0 h 23"/>
                <a:gd name="T36" fmla="*/ 18 w 18"/>
                <a:gd name="T37" fmla="*/ 0 h 23"/>
                <a:gd name="T38" fmla="*/ 18 w 18"/>
                <a:gd name="T39" fmla="*/ 0 h 23"/>
                <a:gd name="T40" fmla="*/ 18 w 18"/>
                <a:gd name="T41" fmla="*/ 0 h 23"/>
                <a:gd name="T42" fmla="*/ 18 w 18"/>
                <a:gd name="T43" fmla="*/ 5 h 23"/>
                <a:gd name="T44" fmla="*/ 18 w 18"/>
                <a:gd name="T45" fmla="*/ 5 h 23"/>
                <a:gd name="T46" fmla="*/ 18 w 18"/>
                <a:gd name="T47" fmla="*/ 5 h 23"/>
                <a:gd name="T48" fmla="*/ 18 w 18"/>
                <a:gd name="T49" fmla="*/ 5 h 23"/>
                <a:gd name="T50" fmla="*/ 12 w 18"/>
                <a:gd name="T51" fmla="*/ 5 h 23"/>
                <a:gd name="T52" fmla="*/ 12 w 18"/>
                <a:gd name="T53" fmla="*/ 5 h 23"/>
                <a:gd name="T54" fmla="*/ 12 w 18"/>
                <a:gd name="T55" fmla="*/ 6 h 23"/>
                <a:gd name="T56" fmla="*/ 12 w 18"/>
                <a:gd name="T57" fmla="*/ 6 h 23"/>
                <a:gd name="T58" fmla="*/ 12 w 18"/>
                <a:gd name="T59" fmla="*/ 23 h 23"/>
                <a:gd name="T60" fmla="*/ 12 w 18"/>
                <a:gd name="T61" fmla="*/ 23 h 23"/>
                <a:gd name="T62" fmla="*/ 12 w 18"/>
                <a:gd name="T63" fmla="*/ 23 h 23"/>
                <a:gd name="T64" fmla="*/ 11 w 18"/>
                <a:gd name="T65" fmla="*/ 23 h 23"/>
                <a:gd name="T66" fmla="*/ 6 w 18"/>
                <a:gd name="T67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8" h="23">
                  <a:moveTo>
                    <a:pt x="6" y="23"/>
                  </a:moveTo>
                  <a:cubicBezTo>
                    <a:pt x="6" y="23"/>
                    <a:pt x="6" y="23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6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5"/>
                    <a:pt x="12" y="6"/>
                    <a:pt x="12" y="6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2" y="23"/>
                    <a:pt x="11" y="23"/>
                    <a:pt x="11" y="23"/>
                  </a:cubicBezTo>
                  <a:lnTo>
                    <a:pt x="6" y="23"/>
                  </a:ln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90" name="Freeform 21"/>
            <p:cNvSpPr>
              <a:spLocks/>
            </p:cNvSpPr>
            <p:nvPr userDrawn="1"/>
          </p:nvSpPr>
          <p:spPr bwMode="auto">
            <a:xfrm>
              <a:off x="4206" y="4111"/>
              <a:ext cx="35" cy="40"/>
            </a:xfrm>
            <a:custGeom>
              <a:avLst/>
              <a:gdLst>
                <a:gd name="T0" fmla="*/ 8 w 20"/>
                <a:gd name="T1" fmla="*/ 23 h 23"/>
                <a:gd name="T2" fmla="*/ 7 w 20"/>
                <a:gd name="T3" fmla="*/ 23 h 23"/>
                <a:gd name="T4" fmla="*/ 7 w 20"/>
                <a:gd name="T5" fmla="*/ 14 h 23"/>
                <a:gd name="T6" fmla="*/ 0 w 20"/>
                <a:gd name="T7" fmla="*/ 1 h 23"/>
                <a:gd name="T8" fmla="*/ 1 w 20"/>
                <a:gd name="T9" fmla="*/ 0 h 23"/>
                <a:gd name="T10" fmla="*/ 6 w 20"/>
                <a:gd name="T11" fmla="*/ 0 h 23"/>
                <a:gd name="T12" fmla="*/ 7 w 20"/>
                <a:gd name="T13" fmla="*/ 0 h 23"/>
                <a:gd name="T14" fmla="*/ 10 w 20"/>
                <a:gd name="T15" fmla="*/ 8 h 23"/>
                <a:gd name="T16" fmla="*/ 11 w 20"/>
                <a:gd name="T17" fmla="*/ 8 h 23"/>
                <a:gd name="T18" fmla="*/ 14 w 20"/>
                <a:gd name="T19" fmla="*/ 0 h 23"/>
                <a:gd name="T20" fmla="*/ 15 w 20"/>
                <a:gd name="T21" fmla="*/ 0 h 23"/>
                <a:gd name="T22" fmla="*/ 20 w 20"/>
                <a:gd name="T23" fmla="*/ 0 h 23"/>
                <a:gd name="T24" fmla="*/ 20 w 20"/>
                <a:gd name="T25" fmla="*/ 1 h 23"/>
                <a:gd name="T26" fmla="*/ 13 w 20"/>
                <a:gd name="T27" fmla="*/ 14 h 23"/>
                <a:gd name="T28" fmla="*/ 13 w 20"/>
                <a:gd name="T29" fmla="*/ 23 h 23"/>
                <a:gd name="T30" fmla="*/ 13 w 20"/>
                <a:gd name="T31" fmla="*/ 23 h 23"/>
                <a:gd name="T32" fmla="*/ 8 w 20"/>
                <a:gd name="T33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" h="23">
                  <a:moveTo>
                    <a:pt x="8" y="23"/>
                  </a:moveTo>
                  <a:cubicBezTo>
                    <a:pt x="8" y="23"/>
                    <a:pt x="7" y="23"/>
                    <a:pt x="7" y="23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7" y="0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5" y="0"/>
                    <a:pt x="15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0" y="0"/>
                    <a:pt x="20" y="0"/>
                    <a:pt x="20" y="1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3" y="23"/>
                    <a:pt x="13" y="23"/>
                    <a:pt x="13" y="23"/>
                  </a:cubicBezTo>
                  <a:cubicBezTo>
                    <a:pt x="13" y="23"/>
                    <a:pt x="13" y="23"/>
                    <a:pt x="13" y="23"/>
                  </a:cubicBezTo>
                  <a:lnTo>
                    <a:pt x="8" y="23"/>
                  </a:ln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91" name="Freeform 22"/>
            <p:cNvSpPr>
              <a:spLocks noEditPoints="1"/>
            </p:cNvSpPr>
            <p:nvPr userDrawn="1"/>
          </p:nvSpPr>
          <p:spPr bwMode="auto">
            <a:xfrm>
              <a:off x="3692" y="4194"/>
              <a:ext cx="26" cy="39"/>
            </a:xfrm>
            <a:custGeom>
              <a:avLst/>
              <a:gdLst>
                <a:gd name="T0" fmla="*/ 0 w 15"/>
                <a:gd name="T1" fmla="*/ 0 h 23"/>
                <a:gd name="T2" fmla="*/ 0 w 15"/>
                <a:gd name="T3" fmla="*/ 0 h 23"/>
                <a:gd name="T4" fmla="*/ 7 w 15"/>
                <a:gd name="T5" fmla="*/ 0 h 23"/>
                <a:gd name="T6" fmla="*/ 15 w 15"/>
                <a:gd name="T7" fmla="*/ 5 h 23"/>
                <a:gd name="T8" fmla="*/ 15 w 15"/>
                <a:gd name="T9" fmla="*/ 12 h 23"/>
                <a:gd name="T10" fmla="*/ 15 w 15"/>
                <a:gd name="T11" fmla="*/ 19 h 23"/>
                <a:gd name="T12" fmla="*/ 7 w 15"/>
                <a:gd name="T13" fmla="*/ 23 h 23"/>
                <a:gd name="T14" fmla="*/ 0 w 15"/>
                <a:gd name="T15" fmla="*/ 23 h 23"/>
                <a:gd name="T16" fmla="*/ 0 w 15"/>
                <a:gd name="T17" fmla="*/ 23 h 23"/>
                <a:gd name="T18" fmla="*/ 0 w 15"/>
                <a:gd name="T19" fmla="*/ 0 h 23"/>
                <a:gd name="T20" fmla="*/ 2 w 15"/>
                <a:gd name="T21" fmla="*/ 21 h 23"/>
                <a:gd name="T22" fmla="*/ 7 w 15"/>
                <a:gd name="T23" fmla="*/ 21 h 23"/>
                <a:gd name="T24" fmla="*/ 13 w 15"/>
                <a:gd name="T25" fmla="*/ 18 h 23"/>
                <a:gd name="T26" fmla="*/ 14 w 15"/>
                <a:gd name="T27" fmla="*/ 12 h 23"/>
                <a:gd name="T28" fmla="*/ 13 w 15"/>
                <a:gd name="T29" fmla="*/ 5 h 23"/>
                <a:gd name="T30" fmla="*/ 7 w 15"/>
                <a:gd name="T31" fmla="*/ 2 h 23"/>
                <a:gd name="T32" fmla="*/ 2 w 15"/>
                <a:gd name="T33" fmla="*/ 2 h 23"/>
                <a:gd name="T34" fmla="*/ 2 w 15"/>
                <a:gd name="T35" fmla="*/ 2 h 23"/>
                <a:gd name="T36" fmla="*/ 2 w 15"/>
                <a:gd name="T37" fmla="*/ 21 h 23"/>
                <a:gd name="T38" fmla="*/ 2 w 15"/>
                <a:gd name="T39" fmla="*/ 2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" h="2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11" y="0"/>
                    <a:pt x="14" y="2"/>
                    <a:pt x="15" y="5"/>
                  </a:cubicBezTo>
                  <a:cubicBezTo>
                    <a:pt x="15" y="6"/>
                    <a:pt x="15" y="8"/>
                    <a:pt x="15" y="12"/>
                  </a:cubicBezTo>
                  <a:cubicBezTo>
                    <a:pt x="15" y="16"/>
                    <a:pt x="15" y="17"/>
                    <a:pt x="15" y="19"/>
                  </a:cubicBezTo>
                  <a:cubicBezTo>
                    <a:pt x="14" y="22"/>
                    <a:pt x="11" y="23"/>
                    <a:pt x="7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lnTo>
                    <a:pt x="0" y="0"/>
                  </a:lnTo>
                  <a:close/>
                  <a:moveTo>
                    <a:pt x="2" y="21"/>
                  </a:moveTo>
                  <a:cubicBezTo>
                    <a:pt x="7" y="21"/>
                    <a:pt x="7" y="21"/>
                    <a:pt x="7" y="21"/>
                  </a:cubicBezTo>
                  <a:cubicBezTo>
                    <a:pt x="10" y="21"/>
                    <a:pt x="12" y="20"/>
                    <a:pt x="13" y="18"/>
                  </a:cubicBezTo>
                  <a:cubicBezTo>
                    <a:pt x="13" y="17"/>
                    <a:pt x="14" y="16"/>
                    <a:pt x="14" y="12"/>
                  </a:cubicBezTo>
                  <a:cubicBezTo>
                    <a:pt x="14" y="8"/>
                    <a:pt x="13" y="7"/>
                    <a:pt x="13" y="5"/>
                  </a:cubicBezTo>
                  <a:cubicBezTo>
                    <a:pt x="12" y="3"/>
                    <a:pt x="10" y="2"/>
                    <a:pt x="7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2" y="21"/>
                    <a:pt x="2" y="21"/>
                    <a:pt x="2" y="21"/>
                  </a:cubicBez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92" name="Freeform 23"/>
            <p:cNvSpPr>
              <a:spLocks/>
            </p:cNvSpPr>
            <p:nvPr userDrawn="1"/>
          </p:nvSpPr>
          <p:spPr bwMode="auto">
            <a:xfrm>
              <a:off x="3740" y="4194"/>
              <a:ext cx="24" cy="39"/>
            </a:xfrm>
            <a:custGeom>
              <a:avLst/>
              <a:gdLst>
                <a:gd name="T0" fmla="*/ 0 w 14"/>
                <a:gd name="T1" fmla="*/ 0 h 23"/>
                <a:gd name="T2" fmla="*/ 0 w 14"/>
                <a:gd name="T3" fmla="*/ 0 h 23"/>
                <a:gd name="T4" fmla="*/ 13 w 14"/>
                <a:gd name="T5" fmla="*/ 0 h 23"/>
                <a:gd name="T6" fmla="*/ 14 w 14"/>
                <a:gd name="T7" fmla="*/ 0 h 23"/>
                <a:gd name="T8" fmla="*/ 14 w 14"/>
                <a:gd name="T9" fmla="*/ 2 h 23"/>
                <a:gd name="T10" fmla="*/ 13 w 14"/>
                <a:gd name="T11" fmla="*/ 2 h 23"/>
                <a:gd name="T12" fmla="*/ 2 w 14"/>
                <a:gd name="T13" fmla="*/ 2 h 23"/>
                <a:gd name="T14" fmla="*/ 2 w 14"/>
                <a:gd name="T15" fmla="*/ 2 h 23"/>
                <a:gd name="T16" fmla="*/ 2 w 14"/>
                <a:gd name="T17" fmla="*/ 10 h 23"/>
                <a:gd name="T18" fmla="*/ 2 w 14"/>
                <a:gd name="T19" fmla="*/ 11 h 23"/>
                <a:gd name="T20" fmla="*/ 12 w 14"/>
                <a:gd name="T21" fmla="*/ 11 h 23"/>
                <a:gd name="T22" fmla="*/ 12 w 14"/>
                <a:gd name="T23" fmla="*/ 11 h 23"/>
                <a:gd name="T24" fmla="*/ 12 w 14"/>
                <a:gd name="T25" fmla="*/ 12 h 23"/>
                <a:gd name="T26" fmla="*/ 12 w 14"/>
                <a:gd name="T27" fmla="*/ 12 h 23"/>
                <a:gd name="T28" fmla="*/ 2 w 14"/>
                <a:gd name="T29" fmla="*/ 12 h 23"/>
                <a:gd name="T30" fmla="*/ 2 w 14"/>
                <a:gd name="T31" fmla="*/ 13 h 23"/>
                <a:gd name="T32" fmla="*/ 2 w 14"/>
                <a:gd name="T33" fmla="*/ 21 h 23"/>
                <a:gd name="T34" fmla="*/ 2 w 14"/>
                <a:gd name="T35" fmla="*/ 21 h 23"/>
                <a:gd name="T36" fmla="*/ 13 w 14"/>
                <a:gd name="T37" fmla="*/ 21 h 23"/>
                <a:gd name="T38" fmla="*/ 14 w 14"/>
                <a:gd name="T39" fmla="*/ 22 h 23"/>
                <a:gd name="T40" fmla="*/ 14 w 14"/>
                <a:gd name="T41" fmla="*/ 23 h 23"/>
                <a:gd name="T42" fmla="*/ 13 w 14"/>
                <a:gd name="T43" fmla="*/ 23 h 23"/>
                <a:gd name="T44" fmla="*/ 0 w 14"/>
                <a:gd name="T45" fmla="*/ 23 h 23"/>
                <a:gd name="T46" fmla="*/ 0 w 14"/>
                <a:gd name="T47" fmla="*/ 23 h 23"/>
                <a:gd name="T48" fmla="*/ 0 w 14"/>
                <a:gd name="T4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" h="2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4" y="2"/>
                    <a:pt x="14" y="2"/>
                    <a:pt x="13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2" y="12"/>
                    <a:pt x="2" y="13"/>
                    <a:pt x="2" y="13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4" y="21"/>
                    <a:pt x="14" y="22"/>
                    <a:pt x="14" y="22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14" y="23"/>
                    <a:pt x="14" y="23"/>
                    <a:pt x="13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93" name="Freeform 24"/>
            <p:cNvSpPr>
              <a:spLocks/>
            </p:cNvSpPr>
            <p:nvPr userDrawn="1"/>
          </p:nvSpPr>
          <p:spPr bwMode="auto">
            <a:xfrm>
              <a:off x="3783" y="4194"/>
              <a:ext cx="27" cy="39"/>
            </a:xfrm>
            <a:custGeom>
              <a:avLst/>
              <a:gdLst>
                <a:gd name="T0" fmla="*/ 0 w 16"/>
                <a:gd name="T1" fmla="*/ 0 h 23"/>
                <a:gd name="T2" fmla="*/ 1 w 16"/>
                <a:gd name="T3" fmla="*/ 0 h 23"/>
                <a:gd name="T4" fmla="*/ 2 w 16"/>
                <a:gd name="T5" fmla="*/ 0 h 23"/>
                <a:gd name="T6" fmla="*/ 3 w 16"/>
                <a:gd name="T7" fmla="*/ 0 h 23"/>
                <a:gd name="T8" fmla="*/ 14 w 16"/>
                <a:gd name="T9" fmla="*/ 20 h 23"/>
                <a:gd name="T10" fmla="*/ 14 w 16"/>
                <a:gd name="T11" fmla="*/ 20 h 23"/>
                <a:gd name="T12" fmla="*/ 14 w 16"/>
                <a:gd name="T13" fmla="*/ 0 h 23"/>
                <a:gd name="T14" fmla="*/ 15 w 16"/>
                <a:gd name="T15" fmla="*/ 0 h 23"/>
                <a:gd name="T16" fmla="*/ 16 w 16"/>
                <a:gd name="T17" fmla="*/ 0 h 23"/>
                <a:gd name="T18" fmla="*/ 16 w 16"/>
                <a:gd name="T19" fmla="*/ 0 h 23"/>
                <a:gd name="T20" fmla="*/ 16 w 16"/>
                <a:gd name="T21" fmla="*/ 23 h 23"/>
                <a:gd name="T22" fmla="*/ 16 w 16"/>
                <a:gd name="T23" fmla="*/ 23 h 23"/>
                <a:gd name="T24" fmla="*/ 15 w 16"/>
                <a:gd name="T25" fmla="*/ 23 h 23"/>
                <a:gd name="T26" fmla="*/ 14 w 16"/>
                <a:gd name="T27" fmla="*/ 23 h 23"/>
                <a:gd name="T28" fmla="*/ 3 w 16"/>
                <a:gd name="T29" fmla="*/ 4 h 23"/>
                <a:gd name="T30" fmla="*/ 2 w 16"/>
                <a:gd name="T31" fmla="*/ 4 h 23"/>
                <a:gd name="T32" fmla="*/ 2 w 16"/>
                <a:gd name="T33" fmla="*/ 23 h 23"/>
                <a:gd name="T34" fmla="*/ 2 w 16"/>
                <a:gd name="T35" fmla="*/ 23 h 23"/>
                <a:gd name="T36" fmla="*/ 1 w 16"/>
                <a:gd name="T37" fmla="*/ 23 h 23"/>
                <a:gd name="T38" fmla="*/ 0 w 16"/>
                <a:gd name="T39" fmla="*/ 23 h 23"/>
                <a:gd name="T40" fmla="*/ 0 w 16"/>
                <a:gd name="T4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" h="23">
                  <a:moveTo>
                    <a:pt x="0" y="0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3" y="0"/>
                    <a:pt x="3" y="0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4" y="0"/>
                    <a:pt x="15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1" y="23"/>
                    <a:pt x="0" y="23"/>
                    <a:pt x="0" y="2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94" name="Freeform 25"/>
            <p:cNvSpPr>
              <a:spLocks/>
            </p:cNvSpPr>
            <p:nvPr userDrawn="1"/>
          </p:nvSpPr>
          <p:spPr bwMode="auto">
            <a:xfrm>
              <a:off x="3832" y="4194"/>
              <a:ext cx="35" cy="39"/>
            </a:xfrm>
            <a:custGeom>
              <a:avLst/>
              <a:gdLst>
                <a:gd name="T0" fmla="*/ 0 w 20"/>
                <a:gd name="T1" fmla="*/ 0 h 23"/>
                <a:gd name="T2" fmla="*/ 1 w 20"/>
                <a:gd name="T3" fmla="*/ 0 h 23"/>
                <a:gd name="T4" fmla="*/ 2 w 20"/>
                <a:gd name="T5" fmla="*/ 0 h 23"/>
                <a:gd name="T6" fmla="*/ 3 w 20"/>
                <a:gd name="T7" fmla="*/ 0 h 23"/>
                <a:gd name="T8" fmla="*/ 10 w 20"/>
                <a:gd name="T9" fmla="*/ 17 h 23"/>
                <a:gd name="T10" fmla="*/ 10 w 20"/>
                <a:gd name="T11" fmla="*/ 17 h 23"/>
                <a:gd name="T12" fmla="*/ 18 w 20"/>
                <a:gd name="T13" fmla="*/ 0 h 23"/>
                <a:gd name="T14" fmla="*/ 18 w 20"/>
                <a:gd name="T15" fmla="*/ 0 h 23"/>
                <a:gd name="T16" fmla="*/ 19 w 20"/>
                <a:gd name="T17" fmla="*/ 0 h 23"/>
                <a:gd name="T18" fmla="*/ 20 w 20"/>
                <a:gd name="T19" fmla="*/ 0 h 23"/>
                <a:gd name="T20" fmla="*/ 20 w 20"/>
                <a:gd name="T21" fmla="*/ 23 h 23"/>
                <a:gd name="T22" fmla="*/ 19 w 20"/>
                <a:gd name="T23" fmla="*/ 23 h 23"/>
                <a:gd name="T24" fmla="*/ 18 w 20"/>
                <a:gd name="T25" fmla="*/ 23 h 23"/>
                <a:gd name="T26" fmla="*/ 18 w 20"/>
                <a:gd name="T27" fmla="*/ 23 h 23"/>
                <a:gd name="T28" fmla="*/ 18 w 20"/>
                <a:gd name="T29" fmla="*/ 5 h 23"/>
                <a:gd name="T30" fmla="*/ 18 w 20"/>
                <a:gd name="T31" fmla="*/ 5 h 23"/>
                <a:gd name="T32" fmla="*/ 11 w 20"/>
                <a:gd name="T33" fmla="*/ 20 h 23"/>
                <a:gd name="T34" fmla="*/ 10 w 20"/>
                <a:gd name="T35" fmla="*/ 20 h 23"/>
                <a:gd name="T36" fmla="*/ 10 w 20"/>
                <a:gd name="T37" fmla="*/ 20 h 23"/>
                <a:gd name="T38" fmla="*/ 9 w 20"/>
                <a:gd name="T39" fmla="*/ 20 h 23"/>
                <a:gd name="T40" fmla="*/ 2 w 20"/>
                <a:gd name="T41" fmla="*/ 5 h 23"/>
                <a:gd name="T42" fmla="*/ 2 w 20"/>
                <a:gd name="T43" fmla="*/ 5 h 23"/>
                <a:gd name="T44" fmla="*/ 2 w 20"/>
                <a:gd name="T45" fmla="*/ 23 h 23"/>
                <a:gd name="T46" fmla="*/ 2 w 20"/>
                <a:gd name="T47" fmla="*/ 23 h 23"/>
                <a:gd name="T48" fmla="*/ 1 w 20"/>
                <a:gd name="T49" fmla="*/ 23 h 23"/>
                <a:gd name="T50" fmla="*/ 0 w 20"/>
                <a:gd name="T51" fmla="*/ 23 h 23"/>
                <a:gd name="T52" fmla="*/ 0 w 20"/>
                <a:gd name="T53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0" h="23">
                  <a:moveTo>
                    <a:pt x="0" y="0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3" y="0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20" y="23"/>
                    <a:pt x="20" y="23"/>
                    <a:pt x="19" y="23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1" y="20"/>
                    <a:pt x="11" y="20"/>
                    <a:pt x="10" y="20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1" y="23"/>
                    <a:pt x="0" y="23"/>
                    <a:pt x="0" y="2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95" name="Freeform 26"/>
            <p:cNvSpPr>
              <a:spLocks noEditPoints="1"/>
            </p:cNvSpPr>
            <p:nvPr userDrawn="1"/>
          </p:nvSpPr>
          <p:spPr bwMode="auto">
            <a:xfrm>
              <a:off x="3885" y="4194"/>
              <a:ext cx="31" cy="39"/>
            </a:xfrm>
            <a:custGeom>
              <a:avLst/>
              <a:gdLst>
                <a:gd name="T0" fmla="*/ 8 w 18"/>
                <a:gd name="T1" fmla="*/ 0 h 23"/>
                <a:gd name="T2" fmla="*/ 8 w 18"/>
                <a:gd name="T3" fmla="*/ 0 h 23"/>
                <a:gd name="T4" fmla="*/ 9 w 18"/>
                <a:gd name="T5" fmla="*/ 0 h 23"/>
                <a:gd name="T6" fmla="*/ 10 w 18"/>
                <a:gd name="T7" fmla="*/ 0 h 23"/>
                <a:gd name="T8" fmla="*/ 18 w 18"/>
                <a:gd name="T9" fmla="*/ 23 h 23"/>
                <a:gd name="T10" fmla="*/ 18 w 18"/>
                <a:gd name="T11" fmla="*/ 23 h 23"/>
                <a:gd name="T12" fmla="*/ 16 w 18"/>
                <a:gd name="T13" fmla="*/ 23 h 23"/>
                <a:gd name="T14" fmla="*/ 16 w 18"/>
                <a:gd name="T15" fmla="*/ 23 h 23"/>
                <a:gd name="T16" fmla="*/ 14 w 18"/>
                <a:gd name="T17" fmla="*/ 17 h 23"/>
                <a:gd name="T18" fmla="*/ 4 w 18"/>
                <a:gd name="T19" fmla="*/ 17 h 23"/>
                <a:gd name="T20" fmla="*/ 2 w 18"/>
                <a:gd name="T21" fmla="*/ 23 h 23"/>
                <a:gd name="T22" fmla="*/ 1 w 18"/>
                <a:gd name="T23" fmla="*/ 23 h 23"/>
                <a:gd name="T24" fmla="*/ 0 w 18"/>
                <a:gd name="T25" fmla="*/ 23 h 23"/>
                <a:gd name="T26" fmla="*/ 0 w 18"/>
                <a:gd name="T27" fmla="*/ 23 h 23"/>
                <a:gd name="T28" fmla="*/ 8 w 18"/>
                <a:gd name="T29" fmla="*/ 0 h 23"/>
                <a:gd name="T30" fmla="*/ 13 w 18"/>
                <a:gd name="T31" fmla="*/ 15 h 23"/>
                <a:gd name="T32" fmla="*/ 9 w 18"/>
                <a:gd name="T33" fmla="*/ 3 h 23"/>
                <a:gd name="T34" fmla="*/ 9 w 18"/>
                <a:gd name="T35" fmla="*/ 3 h 23"/>
                <a:gd name="T36" fmla="*/ 4 w 18"/>
                <a:gd name="T37" fmla="*/ 15 h 23"/>
                <a:gd name="T38" fmla="*/ 13 w 18"/>
                <a:gd name="T39" fmla="*/ 15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" h="23">
                  <a:moveTo>
                    <a:pt x="8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2" y="23"/>
                    <a:pt x="1" y="23"/>
                    <a:pt x="1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lnTo>
                    <a:pt x="8" y="0"/>
                  </a:lnTo>
                  <a:close/>
                  <a:moveTo>
                    <a:pt x="13" y="15"/>
                  </a:move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4" y="15"/>
                    <a:pt x="4" y="15"/>
                    <a:pt x="4" y="15"/>
                  </a:cubicBezTo>
                  <a:lnTo>
                    <a:pt x="13" y="15"/>
                  </a:ln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96" name="Freeform 27"/>
            <p:cNvSpPr>
              <a:spLocks noEditPoints="1"/>
            </p:cNvSpPr>
            <p:nvPr userDrawn="1"/>
          </p:nvSpPr>
          <p:spPr bwMode="auto">
            <a:xfrm>
              <a:off x="3935" y="4194"/>
              <a:ext cx="27" cy="39"/>
            </a:xfrm>
            <a:custGeom>
              <a:avLst/>
              <a:gdLst>
                <a:gd name="T0" fmla="*/ 14 w 16"/>
                <a:gd name="T1" fmla="*/ 23 h 23"/>
                <a:gd name="T2" fmla="*/ 13 w 16"/>
                <a:gd name="T3" fmla="*/ 23 h 23"/>
                <a:gd name="T4" fmla="*/ 8 w 16"/>
                <a:gd name="T5" fmla="*/ 13 h 23"/>
                <a:gd name="T6" fmla="*/ 8 w 16"/>
                <a:gd name="T7" fmla="*/ 13 h 23"/>
                <a:gd name="T8" fmla="*/ 2 w 16"/>
                <a:gd name="T9" fmla="*/ 13 h 23"/>
                <a:gd name="T10" fmla="*/ 2 w 16"/>
                <a:gd name="T11" fmla="*/ 13 h 23"/>
                <a:gd name="T12" fmla="*/ 2 w 16"/>
                <a:gd name="T13" fmla="*/ 23 h 23"/>
                <a:gd name="T14" fmla="*/ 2 w 16"/>
                <a:gd name="T15" fmla="*/ 23 h 23"/>
                <a:gd name="T16" fmla="*/ 0 w 16"/>
                <a:gd name="T17" fmla="*/ 23 h 23"/>
                <a:gd name="T18" fmla="*/ 0 w 16"/>
                <a:gd name="T19" fmla="*/ 23 h 23"/>
                <a:gd name="T20" fmla="*/ 0 w 16"/>
                <a:gd name="T21" fmla="*/ 0 h 23"/>
                <a:gd name="T22" fmla="*/ 0 w 16"/>
                <a:gd name="T23" fmla="*/ 0 h 23"/>
                <a:gd name="T24" fmla="*/ 8 w 16"/>
                <a:gd name="T25" fmla="*/ 0 h 23"/>
                <a:gd name="T26" fmla="*/ 15 w 16"/>
                <a:gd name="T27" fmla="*/ 7 h 23"/>
                <a:gd name="T28" fmla="*/ 10 w 16"/>
                <a:gd name="T29" fmla="*/ 13 h 23"/>
                <a:gd name="T30" fmla="*/ 15 w 16"/>
                <a:gd name="T31" fmla="*/ 23 h 23"/>
                <a:gd name="T32" fmla="*/ 15 w 16"/>
                <a:gd name="T33" fmla="*/ 23 h 23"/>
                <a:gd name="T34" fmla="*/ 14 w 16"/>
                <a:gd name="T35" fmla="*/ 23 h 23"/>
                <a:gd name="T36" fmla="*/ 13 w 16"/>
                <a:gd name="T37" fmla="*/ 7 h 23"/>
                <a:gd name="T38" fmla="*/ 8 w 16"/>
                <a:gd name="T39" fmla="*/ 2 h 23"/>
                <a:gd name="T40" fmla="*/ 2 w 16"/>
                <a:gd name="T41" fmla="*/ 2 h 23"/>
                <a:gd name="T42" fmla="*/ 2 w 16"/>
                <a:gd name="T43" fmla="*/ 2 h 23"/>
                <a:gd name="T44" fmla="*/ 2 w 16"/>
                <a:gd name="T45" fmla="*/ 11 h 23"/>
                <a:gd name="T46" fmla="*/ 2 w 16"/>
                <a:gd name="T47" fmla="*/ 11 h 23"/>
                <a:gd name="T48" fmla="*/ 8 w 16"/>
                <a:gd name="T49" fmla="*/ 11 h 23"/>
                <a:gd name="T50" fmla="*/ 13 w 16"/>
                <a:gd name="T51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6" h="23">
                  <a:moveTo>
                    <a:pt x="14" y="23"/>
                  </a:moveTo>
                  <a:cubicBezTo>
                    <a:pt x="13" y="23"/>
                    <a:pt x="13" y="23"/>
                    <a:pt x="13" y="23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2" y="0"/>
                    <a:pt x="15" y="3"/>
                    <a:pt x="15" y="7"/>
                  </a:cubicBezTo>
                  <a:cubicBezTo>
                    <a:pt x="15" y="10"/>
                    <a:pt x="13" y="12"/>
                    <a:pt x="10" y="13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16" y="23"/>
                    <a:pt x="15" y="23"/>
                    <a:pt x="15" y="23"/>
                  </a:cubicBezTo>
                  <a:lnTo>
                    <a:pt x="14" y="23"/>
                  </a:lnTo>
                  <a:close/>
                  <a:moveTo>
                    <a:pt x="13" y="7"/>
                  </a:moveTo>
                  <a:cubicBezTo>
                    <a:pt x="13" y="4"/>
                    <a:pt x="11" y="2"/>
                    <a:pt x="8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11" y="11"/>
                    <a:pt x="13" y="9"/>
                    <a:pt x="13" y="7"/>
                  </a:cubicBez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97" name="Freeform 28"/>
            <p:cNvSpPr>
              <a:spLocks/>
            </p:cNvSpPr>
            <p:nvPr userDrawn="1"/>
          </p:nvSpPr>
          <p:spPr bwMode="auto">
            <a:xfrm>
              <a:off x="3983" y="4194"/>
              <a:ext cx="27" cy="39"/>
            </a:xfrm>
            <a:custGeom>
              <a:avLst/>
              <a:gdLst>
                <a:gd name="T0" fmla="*/ 0 w 16"/>
                <a:gd name="T1" fmla="*/ 0 h 23"/>
                <a:gd name="T2" fmla="*/ 0 w 16"/>
                <a:gd name="T3" fmla="*/ 0 h 23"/>
                <a:gd name="T4" fmla="*/ 1 w 16"/>
                <a:gd name="T5" fmla="*/ 0 h 23"/>
                <a:gd name="T6" fmla="*/ 2 w 16"/>
                <a:gd name="T7" fmla="*/ 0 h 23"/>
                <a:gd name="T8" fmla="*/ 2 w 16"/>
                <a:gd name="T9" fmla="*/ 14 h 23"/>
                <a:gd name="T10" fmla="*/ 13 w 16"/>
                <a:gd name="T11" fmla="*/ 0 h 23"/>
                <a:gd name="T12" fmla="*/ 13 w 16"/>
                <a:gd name="T13" fmla="*/ 0 h 23"/>
                <a:gd name="T14" fmla="*/ 15 w 16"/>
                <a:gd name="T15" fmla="*/ 0 h 23"/>
                <a:gd name="T16" fmla="*/ 15 w 16"/>
                <a:gd name="T17" fmla="*/ 1 h 23"/>
                <a:gd name="T18" fmla="*/ 8 w 16"/>
                <a:gd name="T19" fmla="*/ 9 h 23"/>
                <a:gd name="T20" fmla="*/ 15 w 16"/>
                <a:gd name="T21" fmla="*/ 23 h 23"/>
                <a:gd name="T22" fmla="*/ 15 w 16"/>
                <a:gd name="T23" fmla="*/ 23 h 23"/>
                <a:gd name="T24" fmla="*/ 14 w 16"/>
                <a:gd name="T25" fmla="*/ 23 h 23"/>
                <a:gd name="T26" fmla="*/ 13 w 16"/>
                <a:gd name="T27" fmla="*/ 23 h 23"/>
                <a:gd name="T28" fmla="*/ 6 w 16"/>
                <a:gd name="T29" fmla="*/ 11 h 23"/>
                <a:gd name="T30" fmla="*/ 2 w 16"/>
                <a:gd name="T31" fmla="*/ 16 h 23"/>
                <a:gd name="T32" fmla="*/ 2 w 16"/>
                <a:gd name="T33" fmla="*/ 23 h 23"/>
                <a:gd name="T34" fmla="*/ 1 w 16"/>
                <a:gd name="T35" fmla="*/ 23 h 23"/>
                <a:gd name="T36" fmla="*/ 0 w 16"/>
                <a:gd name="T37" fmla="*/ 23 h 23"/>
                <a:gd name="T38" fmla="*/ 0 w 16"/>
                <a:gd name="T39" fmla="*/ 23 h 23"/>
                <a:gd name="T40" fmla="*/ 0 w 16"/>
                <a:gd name="T4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" h="2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2" y="0"/>
                    <a:pt x="2" y="0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5" y="1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16" y="23"/>
                    <a:pt x="16" y="23"/>
                    <a:pt x="15" y="23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14" y="23"/>
                    <a:pt x="13" y="23"/>
                    <a:pt x="13" y="23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2" y="23"/>
                    <a:pt x="1" y="23"/>
                    <a:pt x="1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98" name="Freeform 29"/>
            <p:cNvSpPr>
              <a:spLocks noEditPoints="1"/>
            </p:cNvSpPr>
            <p:nvPr userDrawn="1"/>
          </p:nvSpPr>
          <p:spPr bwMode="auto">
            <a:xfrm>
              <a:off x="3458" y="4111"/>
              <a:ext cx="38" cy="40"/>
            </a:xfrm>
            <a:custGeom>
              <a:avLst/>
              <a:gdLst>
                <a:gd name="T0" fmla="*/ 8 w 22"/>
                <a:gd name="T1" fmla="*/ 0 h 23"/>
                <a:gd name="T2" fmla="*/ 9 w 22"/>
                <a:gd name="T3" fmla="*/ 0 h 23"/>
                <a:gd name="T4" fmla="*/ 14 w 22"/>
                <a:gd name="T5" fmla="*/ 0 h 23"/>
                <a:gd name="T6" fmla="*/ 15 w 22"/>
                <a:gd name="T7" fmla="*/ 0 h 23"/>
                <a:gd name="T8" fmla="*/ 22 w 22"/>
                <a:gd name="T9" fmla="*/ 23 h 23"/>
                <a:gd name="T10" fmla="*/ 22 w 22"/>
                <a:gd name="T11" fmla="*/ 23 h 23"/>
                <a:gd name="T12" fmla="*/ 17 w 22"/>
                <a:gd name="T13" fmla="*/ 23 h 23"/>
                <a:gd name="T14" fmla="*/ 16 w 22"/>
                <a:gd name="T15" fmla="*/ 23 h 23"/>
                <a:gd name="T16" fmla="*/ 15 w 22"/>
                <a:gd name="T17" fmla="*/ 19 h 23"/>
                <a:gd name="T18" fmla="*/ 7 w 22"/>
                <a:gd name="T19" fmla="*/ 19 h 23"/>
                <a:gd name="T20" fmla="*/ 6 w 22"/>
                <a:gd name="T21" fmla="*/ 23 h 23"/>
                <a:gd name="T22" fmla="*/ 6 w 22"/>
                <a:gd name="T23" fmla="*/ 23 h 23"/>
                <a:gd name="T24" fmla="*/ 0 w 22"/>
                <a:gd name="T25" fmla="*/ 23 h 23"/>
                <a:gd name="T26" fmla="*/ 0 w 22"/>
                <a:gd name="T27" fmla="*/ 23 h 23"/>
                <a:gd name="T28" fmla="*/ 8 w 22"/>
                <a:gd name="T29" fmla="*/ 0 h 23"/>
                <a:gd name="T30" fmla="*/ 14 w 22"/>
                <a:gd name="T31" fmla="*/ 14 h 23"/>
                <a:gd name="T32" fmla="*/ 11 w 22"/>
                <a:gd name="T33" fmla="*/ 7 h 23"/>
                <a:gd name="T34" fmla="*/ 11 w 22"/>
                <a:gd name="T35" fmla="*/ 7 h 23"/>
                <a:gd name="T36" fmla="*/ 9 w 22"/>
                <a:gd name="T37" fmla="*/ 14 h 23"/>
                <a:gd name="T38" fmla="*/ 14 w 22"/>
                <a:gd name="T39" fmla="*/ 1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2" h="23">
                  <a:moveTo>
                    <a:pt x="8" y="0"/>
                  </a:moveTo>
                  <a:cubicBezTo>
                    <a:pt x="8" y="0"/>
                    <a:pt x="8" y="0"/>
                    <a:pt x="9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5" y="0"/>
                    <a:pt x="15" y="0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lnTo>
                    <a:pt x="8" y="0"/>
                  </a:lnTo>
                  <a:close/>
                  <a:moveTo>
                    <a:pt x="14" y="14"/>
                  </a:moveTo>
                  <a:cubicBezTo>
                    <a:pt x="11" y="7"/>
                    <a:pt x="11" y="7"/>
                    <a:pt x="11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9" y="14"/>
                    <a:pt x="9" y="14"/>
                    <a:pt x="9" y="14"/>
                  </a:cubicBezTo>
                  <a:lnTo>
                    <a:pt x="14" y="14"/>
                  </a:ln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99" name="Freeform 30"/>
            <p:cNvSpPr>
              <a:spLocks noEditPoints="1"/>
            </p:cNvSpPr>
            <p:nvPr userDrawn="1"/>
          </p:nvSpPr>
          <p:spPr bwMode="auto">
            <a:xfrm>
              <a:off x="3509" y="4111"/>
              <a:ext cx="38" cy="40"/>
            </a:xfrm>
            <a:custGeom>
              <a:avLst/>
              <a:gdLst>
                <a:gd name="T0" fmla="*/ 8 w 22"/>
                <a:gd name="T1" fmla="*/ 0 h 23"/>
                <a:gd name="T2" fmla="*/ 8 w 22"/>
                <a:gd name="T3" fmla="*/ 0 h 23"/>
                <a:gd name="T4" fmla="*/ 14 w 22"/>
                <a:gd name="T5" fmla="*/ 0 h 23"/>
                <a:gd name="T6" fmla="*/ 14 w 22"/>
                <a:gd name="T7" fmla="*/ 0 h 23"/>
                <a:gd name="T8" fmla="*/ 22 w 22"/>
                <a:gd name="T9" fmla="*/ 23 h 23"/>
                <a:gd name="T10" fmla="*/ 22 w 22"/>
                <a:gd name="T11" fmla="*/ 23 h 23"/>
                <a:gd name="T12" fmla="*/ 16 w 22"/>
                <a:gd name="T13" fmla="*/ 23 h 23"/>
                <a:gd name="T14" fmla="*/ 16 w 22"/>
                <a:gd name="T15" fmla="*/ 23 h 23"/>
                <a:gd name="T16" fmla="*/ 15 w 22"/>
                <a:gd name="T17" fmla="*/ 19 h 23"/>
                <a:gd name="T18" fmla="*/ 7 w 22"/>
                <a:gd name="T19" fmla="*/ 19 h 23"/>
                <a:gd name="T20" fmla="*/ 6 w 22"/>
                <a:gd name="T21" fmla="*/ 23 h 23"/>
                <a:gd name="T22" fmla="*/ 6 w 22"/>
                <a:gd name="T23" fmla="*/ 23 h 23"/>
                <a:gd name="T24" fmla="*/ 0 w 22"/>
                <a:gd name="T25" fmla="*/ 23 h 23"/>
                <a:gd name="T26" fmla="*/ 0 w 22"/>
                <a:gd name="T27" fmla="*/ 23 h 23"/>
                <a:gd name="T28" fmla="*/ 8 w 22"/>
                <a:gd name="T29" fmla="*/ 0 h 23"/>
                <a:gd name="T30" fmla="*/ 13 w 22"/>
                <a:gd name="T31" fmla="*/ 14 h 23"/>
                <a:gd name="T32" fmla="*/ 11 w 22"/>
                <a:gd name="T33" fmla="*/ 7 h 23"/>
                <a:gd name="T34" fmla="*/ 11 w 22"/>
                <a:gd name="T35" fmla="*/ 7 h 23"/>
                <a:gd name="T36" fmla="*/ 9 w 22"/>
                <a:gd name="T37" fmla="*/ 14 h 23"/>
                <a:gd name="T38" fmla="*/ 13 w 22"/>
                <a:gd name="T39" fmla="*/ 1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2" h="23">
                  <a:moveTo>
                    <a:pt x="8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lnTo>
                    <a:pt x="8" y="0"/>
                  </a:lnTo>
                  <a:close/>
                  <a:moveTo>
                    <a:pt x="13" y="14"/>
                  </a:moveTo>
                  <a:cubicBezTo>
                    <a:pt x="11" y="7"/>
                    <a:pt x="11" y="7"/>
                    <a:pt x="11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9" y="14"/>
                    <a:pt x="9" y="14"/>
                    <a:pt x="9" y="14"/>
                  </a:cubicBezTo>
                  <a:lnTo>
                    <a:pt x="13" y="14"/>
                  </a:ln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00" name="Freeform 31"/>
            <p:cNvSpPr>
              <a:spLocks/>
            </p:cNvSpPr>
            <p:nvPr userDrawn="1"/>
          </p:nvSpPr>
          <p:spPr bwMode="auto">
            <a:xfrm>
              <a:off x="3562" y="4111"/>
              <a:ext cx="28" cy="40"/>
            </a:xfrm>
            <a:custGeom>
              <a:avLst/>
              <a:gdLst>
                <a:gd name="T0" fmla="*/ 0 w 16"/>
                <a:gd name="T1" fmla="*/ 0 h 23"/>
                <a:gd name="T2" fmla="*/ 0 w 16"/>
                <a:gd name="T3" fmla="*/ 0 h 23"/>
                <a:gd name="T4" fmla="*/ 6 w 16"/>
                <a:gd name="T5" fmla="*/ 0 h 23"/>
                <a:gd name="T6" fmla="*/ 6 w 16"/>
                <a:gd name="T7" fmla="*/ 0 h 23"/>
                <a:gd name="T8" fmla="*/ 6 w 16"/>
                <a:gd name="T9" fmla="*/ 18 h 23"/>
                <a:gd name="T10" fmla="*/ 6 w 16"/>
                <a:gd name="T11" fmla="*/ 18 h 23"/>
                <a:gd name="T12" fmla="*/ 16 w 16"/>
                <a:gd name="T13" fmla="*/ 18 h 23"/>
                <a:gd name="T14" fmla="*/ 16 w 16"/>
                <a:gd name="T15" fmla="*/ 18 h 23"/>
                <a:gd name="T16" fmla="*/ 16 w 16"/>
                <a:gd name="T17" fmla="*/ 23 h 23"/>
                <a:gd name="T18" fmla="*/ 16 w 16"/>
                <a:gd name="T19" fmla="*/ 23 h 23"/>
                <a:gd name="T20" fmla="*/ 0 w 16"/>
                <a:gd name="T21" fmla="*/ 23 h 23"/>
                <a:gd name="T22" fmla="*/ 0 w 16"/>
                <a:gd name="T23" fmla="*/ 23 h 23"/>
                <a:gd name="T24" fmla="*/ 0 w 16"/>
                <a:gd name="T2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" h="2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01" name="Freeform 32"/>
            <p:cNvSpPr>
              <a:spLocks noEditPoints="1"/>
            </p:cNvSpPr>
            <p:nvPr userDrawn="1"/>
          </p:nvSpPr>
          <p:spPr bwMode="auto">
            <a:xfrm>
              <a:off x="3607" y="4111"/>
              <a:ext cx="29" cy="40"/>
            </a:xfrm>
            <a:custGeom>
              <a:avLst/>
              <a:gdLst>
                <a:gd name="T0" fmla="*/ 0 w 17"/>
                <a:gd name="T1" fmla="*/ 0 h 23"/>
                <a:gd name="T2" fmla="*/ 0 w 17"/>
                <a:gd name="T3" fmla="*/ 0 h 23"/>
                <a:gd name="T4" fmla="*/ 10 w 17"/>
                <a:gd name="T5" fmla="*/ 0 h 23"/>
                <a:gd name="T6" fmla="*/ 17 w 17"/>
                <a:gd name="T7" fmla="*/ 6 h 23"/>
                <a:gd name="T8" fmla="*/ 14 w 17"/>
                <a:gd name="T9" fmla="*/ 11 h 23"/>
                <a:gd name="T10" fmla="*/ 14 w 17"/>
                <a:gd name="T11" fmla="*/ 11 h 23"/>
                <a:gd name="T12" fmla="*/ 17 w 17"/>
                <a:gd name="T13" fmla="*/ 17 h 23"/>
                <a:gd name="T14" fmla="*/ 9 w 17"/>
                <a:gd name="T15" fmla="*/ 23 h 23"/>
                <a:gd name="T16" fmla="*/ 0 w 17"/>
                <a:gd name="T17" fmla="*/ 23 h 23"/>
                <a:gd name="T18" fmla="*/ 0 w 17"/>
                <a:gd name="T19" fmla="*/ 23 h 23"/>
                <a:gd name="T20" fmla="*/ 0 w 17"/>
                <a:gd name="T21" fmla="*/ 0 h 23"/>
                <a:gd name="T22" fmla="*/ 8 w 17"/>
                <a:gd name="T23" fmla="*/ 9 h 23"/>
                <a:gd name="T24" fmla="*/ 11 w 17"/>
                <a:gd name="T25" fmla="*/ 7 h 23"/>
                <a:gd name="T26" fmla="*/ 8 w 17"/>
                <a:gd name="T27" fmla="*/ 5 h 23"/>
                <a:gd name="T28" fmla="*/ 6 w 17"/>
                <a:gd name="T29" fmla="*/ 5 h 23"/>
                <a:gd name="T30" fmla="*/ 6 w 17"/>
                <a:gd name="T31" fmla="*/ 5 h 23"/>
                <a:gd name="T32" fmla="*/ 6 w 17"/>
                <a:gd name="T33" fmla="*/ 9 h 23"/>
                <a:gd name="T34" fmla="*/ 6 w 17"/>
                <a:gd name="T35" fmla="*/ 9 h 23"/>
                <a:gd name="T36" fmla="*/ 8 w 17"/>
                <a:gd name="T37" fmla="*/ 9 h 23"/>
                <a:gd name="T38" fmla="*/ 6 w 17"/>
                <a:gd name="T39" fmla="*/ 19 h 23"/>
                <a:gd name="T40" fmla="*/ 9 w 17"/>
                <a:gd name="T41" fmla="*/ 19 h 23"/>
                <a:gd name="T42" fmla="*/ 11 w 17"/>
                <a:gd name="T43" fmla="*/ 16 h 23"/>
                <a:gd name="T44" fmla="*/ 9 w 17"/>
                <a:gd name="T45" fmla="*/ 14 h 23"/>
                <a:gd name="T46" fmla="*/ 6 w 17"/>
                <a:gd name="T47" fmla="*/ 14 h 23"/>
                <a:gd name="T48" fmla="*/ 6 w 17"/>
                <a:gd name="T49" fmla="*/ 14 h 23"/>
                <a:gd name="T50" fmla="*/ 6 w 17"/>
                <a:gd name="T51" fmla="*/ 19 h 23"/>
                <a:gd name="T52" fmla="*/ 6 w 17"/>
                <a:gd name="T53" fmla="*/ 19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7" h="2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5" y="0"/>
                    <a:pt x="17" y="3"/>
                    <a:pt x="17" y="6"/>
                  </a:cubicBezTo>
                  <a:cubicBezTo>
                    <a:pt x="17" y="9"/>
                    <a:pt x="16" y="10"/>
                    <a:pt x="14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6" y="12"/>
                    <a:pt x="17" y="14"/>
                    <a:pt x="17" y="17"/>
                  </a:cubicBezTo>
                  <a:cubicBezTo>
                    <a:pt x="17" y="21"/>
                    <a:pt x="14" y="23"/>
                    <a:pt x="9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lnTo>
                    <a:pt x="0" y="0"/>
                  </a:lnTo>
                  <a:close/>
                  <a:moveTo>
                    <a:pt x="8" y="9"/>
                  </a:moveTo>
                  <a:cubicBezTo>
                    <a:pt x="10" y="9"/>
                    <a:pt x="11" y="9"/>
                    <a:pt x="11" y="7"/>
                  </a:cubicBezTo>
                  <a:cubicBezTo>
                    <a:pt x="11" y="5"/>
                    <a:pt x="10" y="5"/>
                    <a:pt x="8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9"/>
                    <a:pt x="6" y="9"/>
                    <a:pt x="6" y="9"/>
                  </a:cubicBezTo>
                  <a:lnTo>
                    <a:pt x="8" y="9"/>
                  </a:lnTo>
                  <a:close/>
                  <a:moveTo>
                    <a:pt x="6" y="19"/>
                  </a:moveTo>
                  <a:cubicBezTo>
                    <a:pt x="9" y="19"/>
                    <a:pt x="9" y="19"/>
                    <a:pt x="9" y="19"/>
                  </a:cubicBezTo>
                  <a:cubicBezTo>
                    <a:pt x="11" y="19"/>
                    <a:pt x="11" y="18"/>
                    <a:pt x="11" y="16"/>
                  </a:cubicBezTo>
                  <a:cubicBezTo>
                    <a:pt x="11" y="15"/>
                    <a:pt x="11" y="14"/>
                    <a:pt x="9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02" name="Freeform 33"/>
            <p:cNvSpPr>
              <a:spLocks noEditPoints="1"/>
            </p:cNvSpPr>
            <p:nvPr userDrawn="1"/>
          </p:nvSpPr>
          <p:spPr bwMode="auto">
            <a:xfrm>
              <a:off x="3653" y="4111"/>
              <a:ext cx="32" cy="41"/>
            </a:xfrm>
            <a:custGeom>
              <a:avLst/>
              <a:gdLst>
                <a:gd name="T0" fmla="*/ 1 w 19"/>
                <a:gd name="T1" fmla="*/ 18 h 24"/>
                <a:gd name="T2" fmla="*/ 0 w 19"/>
                <a:gd name="T3" fmla="*/ 12 h 24"/>
                <a:gd name="T4" fmla="*/ 1 w 19"/>
                <a:gd name="T5" fmla="*/ 5 h 24"/>
                <a:gd name="T6" fmla="*/ 9 w 19"/>
                <a:gd name="T7" fmla="*/ 0 h 24"/>
                <a:gd name="T8" fmla="*/ 18 w 19"/>
                <a:gd name="T9" fmla="*/ 5 h 24"/>
                <a:gd name="T10" fmla="*/ 19 w 19"/>
                <a:gd name="T11" fmla="*/ 12 h 24"/>
                <a:gd name="T12" fmla="*/ 18 w 19"/>
                <a:gd name="T13" fmla="*/ 18 h 24"/>
                <a:gd name="T14" fmla="*/ 9 w 19"/>
                <a:gd name="T15" fmla="*/ 24 h 24"/>
                <a:gd name="T16" fmla="*/ 1 w 19"/>
                <a:gd name="T17" fmla="*/ 18 h 24"/>
                <a:gd name="T18" fmla="*/ 12 w 19"/>
                <a:gd name="T19" fmla="*/ 16 h 24"/>
                <a:gd name="T20" fmla="*/ 13 w 19"/>
                <a:gd name="T21" fmla="*/ 12 h 24"/>
                <a:gd name="T22" fmla="*/ 12 w 19"/>
                <a:gd name="T23" fmla="*/ 7 h 24"/>
                <a:gd name="T24" fmla="*/ 9 w 19"/>
                <a:gd name="T25" fmla="*/ 5 h 24"/>
                <a:gd name="T26" fmla="*/ 6 w 19"/>
                <a:gd name="T27" fmla="*/ 7 h 24"/>
                <a:gd name="T28" fmla="*/ 6 w 19"/>
                <a:gd name="T29" fmla="*/ 12 h 24"/>
                <a:gd name="T30" fmla="*/ 6 w 19"/>
                <a:gd name="T31" fmla="*/ 16 h 24"/>
                <a:gd name="T32" fmla="*/ 9 w 19"/>
                <a:gd name="T33" fmla="*/ 18 h 24"/>
                <a:gd name="T34" fmla="*/ 12 w 19"/>
                <a:gd name="T35" fmla="*/ 1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9" h="24">
                  <a:moveTo>
                    <a:pt x="1" y="18"/>
                  </a:moveTo>
                  <a:cubicBezTo>
                    <a:pt x="0" y="16"/>
                    <a:pt x="0" y="15"/>
                    <a:pt x="0" y="12"/>
                  </a:cubicBezTo>
                  <a:cubicBezTo>
                    <a:pt x="0" y="9"/>
                    <a:pt x="0" y="7"/>
                    <a:pt x="1" y="5"/>
                  </a:cubicBezTo>
                  <a:cubicBezTo>
                    <a:pt x="2" y="2"/>
                    <a:pt x="5" y="0"/>
                    <a:pt x="9" y="0"/>
                  </a:cubicBezTo>
                  <a:cubicBezTo>
                    <a:pt x="13" y="0"/>
                    <a:pt x="17" y="2"/>
                    <a:pt x="18" y="5"/>
                  </a:cubicBezTo>
                  <a:cubicBezTo>
                    <a:pt x="18" y="7"/>
                    <a:pt x="19" y="9"/>
                    <a:pt x="19" y="12"/>
                  </a:cubicBezTo>
                  <a:cubicBezTo>
                    <a:pt x="19" y="15"/>
                    <a:pt x="18" y="16"/>
                    <a:pt x="18" y="18"/>
                  </a:cubicBezTo>
                  <a:cubicBezTo>
                    <a:pt x="17" y="22"/>
                    <a:pt x="13" y="24"/>
                    <a:pt x="9" y="24"/>
                  </a:cubicBezTo>
                  <a:cubicBezTo>
                    <a:pt x="5" y="24"/>
                    <a:pt x="2" y="22"/>
                    <a:pt x="1" y="18"/>
                  </a:cubicBezTo>
                  <a:close/>
                  <a:moveTo>
                    <a:pt x="12" y="16"/>
                  </a:moveTo>
                  <a:cubicBezTo>
                    <a:pt x="12" y="16"/>
                    <a:pt x="13" y="14"/>
                    <a:pt x="13" y="12"/>
                  </a:cubicBezTo>
                  <a:cubicBezTo>
                    <a:pt x="13" y="9"/>
                    <a:pt x="12" y="8"/>
                    <a:pt x="12" y="7"/>
                  </a:cubicBezTo>
                  <a:cubicBezTo>
                    <a:pt x="12" y="6"/>
                    <a:pt x="11" y="5"/>
                    <a:pt x="9" y="5"/>
                  </a:cubicBezTo>
                  <a:cubicBezTo>
                    <a:pt x="8" y="5"/>
                    <a:pt x="7" y="6"/>
                    <a:pt x="6" y="7"/>
                  </a:cubicBezTo>
                  <a:cubicBezTo>
                    <a:pt x="6" y="8"/>
                    <a:pt x="6" y="9"/>
                    <a:pt x="6" y="12"/>
                  </a:cubicBezTo>
                  <a:cubicBezTo>
                    <a:pt x="6" y="14"/>
                    <a:pt x="6" y="16"/>
                    <a:pt x="6" y="16"/>
                  </a:cubicBezTo>
                  <a:cubicBezTo>
                    <a:pt x="7" y="18"/>
                    <a:pt x="8" y="18"/>
                    <a:pt x="9" y="18"/>
                  </a:cubicBezTo>
                  <a:cubicBezTo>
                    <a:pt x="11" y="18"/>
                    <a:pt x="12" y="18"/>
                    <a:pt x="12" y="16"/>
                  </a:cubicBez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03" name="Freeform 34"/>
            <p:cNvSpPr>
              <a:spLocks noEditPoints="1"/>
            </p:cNvSpPr>
            <p:nvPr userDrawn="1"/>
          </p:nvSpPr>
          <p:spPr bwMode="auto">
            <a:xfrm>
              <a:off x="3703" y="4111"/>
              <a:ext cx="30" cy="40"/>
            </a:xfrm>
            <a:custGeom>
              <a:avLst/>
              <a:gdLst>
                <a:gd name="T0" fmla="*/ 12 w 18"/>
                <a:gd name="T1" fmla="*/ 23 h 23"/>
                <a:gd name="T2" fmla="*/ 11 w 18"/>
                <a:gd name="T3" fmla="*/ 23 h 23"/>
                <a:gd name="T4" fmla="*/ 8 w 18"/>
                <a:gd name="T5" fmla="*/ 15 h 23"/>
                <a:gd name="T6" fmla="*/ 6 w 18"/>
                <a:gd name="T7" fmla="*/ 15 h 23"/>
                <a:gd name="T8" fmla="*/ 6 w 18"/>
                <a:gd name="T9" fmla="*/ 15 h 23"/>
                <a:gd name="T10" fmla="*/ 6 w 18"/>
                <a:gd name="T11" fmla="*/ 23 h 23"/>
                <a:gd name="T12" fmla="*/ 5 w 18"/>
                <a:gd name="T13" fmla="*/ 23 h 23"/>
                <a:gd name="T14" fmla="*/ 0 w 18"/>
                <a:gd name="T15" fmla="*/ 23 h 23"/>
                <a:gd name="T16" fmla="*/ 0 w 18"/>
                <a:gd name="T17" fmla="*/ 23 h 23"/>
                <a:gd name="T18" fmla="*/ 0 w 18"/>
                <a:gd name="T19" fmla="*/ 0 h 23"/>
                <a:gd name="T20" fmla="*/ 0 w 18"/>
                <a:gd name="T21" fmla="*/ 0 h 23"/>
                <a:gd name="T22" fmla="*/ 9 w 18"/>
                <a:gd name="T23" fmla="*/ 0 h 23"/>
                <a:gd name="T24" fmla="*/ 18 w 18"/>
                <a:gd name="T25" fmla="*/ 8 h 23"/>
                <a:gd name="T26" fmla="*/ 14 w 18"/>
                <a:gd name="T27" fmla="*/ 14 h 23"/>
                <a:gd name="T28" fmla="*/ 18 w 18"/>
                <a:gd name="T29" fmla="*/ 23 h 23"/>
                <a:gd name="T30" fmla="*/ 18 w 18"/>
                <a:gd name="T31" fmla="*/ 23 h 23"/>
                <a:gd name="T32" fmla="*/ 12 w 18"/>
                <a:gd name="T33" fmla="*/ 23 h 23"/>
                <a:gd name="T34" fmla="*/ 12 w 18"/>
                <a:gd name="T35" fmla="*/ 8 h 23"/>
                <a:gd name="T36" fmla="*/ 9 w 18"/>
                <a:gd name="T37" fmla="*/ 5 h 23"/>
                <a:gd name="T38" fmla="*/ 6 w 18"/>
                <a:gd name="T39" fmla="*/ 5 h 23"/>
                <a:gd name="T40" fmla="*/ 6 w 18"/>
                <a:gd name="T41" fmla="*/ 5 h 23"/>
                <a:gd name="T42" fmla="*/ 6 w 18"/>
                <a:gd name="T43" fmla="*/ 10 h 23"/>
                <a:gd name="T44" fmla="*/ 6 w 18"/>
                <a:gd name="T45" fmla="*/ 10 h 23"/>
                <a:gd name="T46" fmla="*/ 9 w 18"/>
                <a:gd name="T47" fmla="*/ 10 h 23"/>
                <a:gd name="T48" fmla="*/ 12 w 18"/>
                <a:gd name="T49" fmla="*/ 8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8" h="23">
                  <a:moveTo>
                    <a:pt x="12" y="23"/>
                  </a:moveTo>
                  <a:cubicBezTo>
                    <a:pt x="12" y="23"/>
                    <a:pt x="12" y="23"/>
                    <a:pt x="11" y="23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3"/>
                    <a:pt x="5" y="23"/>
                    <a:pt x="5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5" y="0"/>
                    <a:pt x="18" y="3"/>
                    <a:pt x="18" y="8"/>
                  </a:cubicBezTo>
                  <a:cubicBezTo>
                    <a:pt x="18" y="10"/>
                    <a:pt x="16" y="13"/>
                    <a:pt x="14" y="14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8" y="23"/>
                    <a:pt x="18" y="23"/>
                    <a:pt x="18" y="23"/>
                  </a:cubicBezTo>
                  <a:lnTo>
                    <a:pt x="12" y="23"/>
                  </a:lnTo>
                  <a:close/>
                  <a:moveTo>
                    <a:pt x="12" y="8"/>
                  </a:moveTo>
                  <a:cubicBezTo>
                    <a:pt x="12" y="6"/>
                    <a:pt x="11" y="5"/>
                    <a:pt x="9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11" y="10"/>
                    <a:pt x="12" y="9"/>
                    <a:pt x="12" y="8"/>
                  </a:cubicBez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04" name="Freeform 35"/>
            <p:cNvSpPr>
              <a:spLocks/>
            </p:cNvSpPr>
            <p:nvPr userDrawn="1"/>
          </p:nvSpPr>
          <p:spPr bwMode="auto">
            <a:xfrm>
              <a:off x="3749" y="4111"/>
              <a:ext cx="32" cy="41"/>
            </a:xfrm>
            <a:custGeom>
              <a:avLst/>
              <a:gdLst>
                <a:gd name="T0" fmla="*/ 0 w 19"/>
                <a:gd name="T1" fmla="*/ 12 h 24"/>
                <a:gd name="T2" fmla="*/ 1 w 19"/>
                <a:gd name="T3" fmla="*/ 5 h 24"/>
                <a:gd name="T4" fmla="*/ 9 w 19"/>
                <a:gd name="T5" fmla="*/ 0 h 24"/>
                <a:gd name="T6" fmla="*/ 18 w 19"/>
                <a:gd name="T7" fmla="*/ 5 h 24"/>
                <a:gd name="T8" fmla="*/ 18 w 19"/>
                <a:gd name="T9" fmla="*/ 5 h 24"/>
                <a:gd name="T10" fmla="*/ 13 w 19"/>
                <a:gd name="T11" fmla="*/ 7 h 24"/>
                <a:gd name="T12" fmla="*/ 13 w 19"/>
                <a:gd name="T13" fmla="*/ 7 h 24"/>
                <a:gd name="T14" fmla="*/ 9 w 19"/>
                <a:gd name="T15" fmla="*/ 5 h 24"/>
                <a:gd name="T16" fmla="*/ 6 w 19"/>
                <a:gd name="T17" fmla="*/ 7 h 24"/>
                <a:gd name="T18" fmla="*/ 6 w 19"/>
                <a:gd name="T19" fmla="*/ 12 h 24"/>
                <a:gd name="T20" fmla="*/ 6 w 19"/>
                <a:gd name="T21" fmla="*/ 16 h 24"/>
                <a:gd name="T22" fmla="*/ 10 w 19"/>
                <a:gd name="T23" fmla="*/ 18 h 24"/>
                <a:gd name="T24" fmla="*/ 13 w 19"/>
                <a:gd name="T25" fmla="*/ 17 h 24"/>
                <a:gd name="T26" fmla="*/ 13 w 19"/>
                <a:gd name="T27" fmla="*/ 15 h 24"/>
                <a:gd name="T28" fmla="*/ 13 w 19"/>
                <a:gd name="T29" fmla="*/ 15 h 24"/>
                <a:gd name="T30" fmla="*/ 10 w 19"/>
                <a:gd name="T31" fmla="*/ 15 h 24"/>
                <a:gd name="T32" fmla="*/ 10 w 19"/>
                <a:gd name="T33" fmla="*/ 14 h 24"/>
                <a:gd name="T34" fmla="*/ 10 w 19"/>
                <a:gd name="T35" fmla="*/ 11 h 24"/>
                <a:gd name="T36" fmla="*/ 10 w 19"/>
                <a:gd name="T37" fmla="*/ 10 h 24"/>
                <a:gd name="T38" fmla="*/ 18 w 19"/>
                <a:gd name="T39" fmla="*/ 10 h 24"/>
                <a:gd name="T40" fmla="*/ 19 w 19"/>
                <a:gd name="T41" fmla="*/ 11 h 24"/>
                <a:gd name="T42" fmla="*/ 19 w 19"/>
                <a:gd name="T43" fmla="*/ 12 h 24"/>
                <a:gd name="T44" fmla="*/ 18 w 19"/>
                <a:gd name="T45" fmla="*/ 18 h 24"/>
                <a:gd name="T46" fmla="*/ 9 w 19"/>
                <a:gd name="T47" fmla="*/ 24 h 24"/>
                <a:gd name="T48" fmla="*/ 1 w 19"/>
                <a:gd name="T49" fmla="*/ 18 h 24"/>
                <a:gd name="T50" fmla="*/ 0 w 19"/>
                <a:gd name="T51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9" h="24">
                  <a:moveTo>
                    <a:pt x="0" y="12"/>
                  </a:moveTo>
                  <a:cubicBezTo>
                    <a:pt x="0" y="9"/>
                    <a:pt x="0" y="7"/>
                    <a:pt x="1" y="5"/>
                  </a:cubicBezTo>
                  <a:cubicBezTo>
                    <a:pt x="2" y="2"/>
                    <a:pt x="5" y="0"/>
                    <a:pt x="9" y="0"/>
                  </a:cubicBezTo>
                  <a:cubicBezTo>
                    <a:pt x="14" y="0"/>
                    <a:pt x="17" y="2"/>
                    <a:pt x="18" y="5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2" y="6"/>
                    <a:pt x="11" y="5"/>
                    <a:pt x="9" y="5"/>
                  </a:cubicBezTo>
                  <a:cubicBezTo>
                    <a:pt x="8" y="5"/>
                    <a:pt x="7" y="6"/>
                    <a:pt x="6" y="7"/>
                  </a:cubicBezTo>
                  <a:cubicBezTo>
                    <a:pt x="6" y="8"/>
                    <a:pt x="6" y="9"/>
                    <a:pt x="6" y="12"/>
                  </a:cubicBezTo>
                  <a:cubicBezTo>
                    <a:pt x="6" y="14"/>
                    <a:pt x="6" y="16"/>
                    <a:pt x="6" y="16"/>
                  </a:cubicBezTo>
                  <a:cubicBezTo>
                    <a:pt x="7" y="18"/>
                    <a:pt x="8" y="18"/>
                    <a:pt x="10" y="18"/>
                  </a:cubicBezTo>
                  <a:cubicBezTo>
                    <a:pt x="11" y="18"/>
                    <a:pt x="12" y="18"/>
                    <a:pt x="13" y="17"/>
                  </a:cubicBezTo>
                  <a:cubicBezTo>
                    <a:pt x="13" y="16"/>
                    <a:pt x="13" y="16"/>
                    <a:pt x="13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0" y="15"/>
                    <a:pt x="10" y="14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9" y="10"/>
                    <a:pt x="19" y="10"/>
                    <a:pt x="19" y="11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19" y="15"/>
                    <a:pt x="19" y="16"/>
                    <a:pt x="18" y="18"/>
                  </a:cubicBezTo>
                  <a:cubicBezTo>
                    <a:pt x="17" y="22"/>
                    <a:pt x="14" y="24"/>
                    <a:pt x="9" y="24"/>
                  </a:cubicBezTo>
                  <a:cubicBezTo>
                    <a:pt x="5" y="24"/>
                    <a:pt x="2" y="22"/>
                    <a:pt x="1" y="18"/>
                  </a:cubicBezTo>
                  <a:cubicBezTo>
                    <a:pt x="0" y="16"/>
                    <a:pt x="0" y="15"/>
                    <a:pt x="0" y="12"/>
                  </a:cubicBez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05" name="Freeform 36"/>
            <p:cNvSpPr>
              <a:spLocks/>
            </p:cNvSpPr>
            <p:nvPr userDrawn="1"/>
          </p:nvSpPr>
          <p:spPr bwMode="auto">
            <a:xfrm>
              <a:off x="3824" y="4111"/>
              <a:ext cx="31" cy="41"/>
            </a:xfrm>
            <a:custGeom>
              <a:avLst/>
              <a:gdLst>
                <a:gd name="T0" fmla="*/ 0 w 18"/>
                <a:gd name="T1" fmla="*/ 14 h 24"/>
                <a:gd name="T2" fmla="*/ 0 w 18"/>
                <a:gd name="T3" fmla="*/ 0 h 24"/>
                <a:gd name="T4" fmla="*/ 0 w 18"/>
                <a:gd name="T5" fmla="*/ 0 h 24"/>
                <a:gd name="T6" fmla="*/ 5 w 18"/>
                <a:gd name="T7" fmla="*/ 0 h 24"/>
                <a:gd name="T8" fmla="*/ 6 w 18"/>
                <a:gd name="T9" fmla="*/ 0 h 24"/>
                <a:gd name="T10" fmla="*/ 6 w 18"/>
                <a:gd name="T11" fmla="*/ 15 h 24"/>
                <a:gd name="T12" fmla="*/ 9 w 18"/>
                <a:gd name="T13" fmla="*/ 18 h 24"/>
                <a:gd name="T14" fmla="*/ 12 w 18"/>
                <a:gd name="T15" fmla="*/ 15 h 24"/>
                <a:gd name="T16" fmla="*/ 12 w 18"/>
                <a:gd name="T17" fmla="*/ 0 h 24"/>
                <a:gd name="T18" fmla="*/ 12 w 18"/>
                <a:gd name="T19" fmla="*/ 0 h 24"/>
                <a:gd name="T20" fmla="*/ 18 w 18"/>
                <a:gd name="T21" fmla="*/ 0 h 24"/>
                <a:gd name="T22" fmla="*/ 18 w 18"/>
                <a:gd name="T23" fmla="*/ 0 h 24"/>
                <a:gd name="T24" fmla="*/ 18 w 18"/>
                <a:gd name="T25" fmla="*/ 14 h 24"/>
                <a:gd name="T26" fmla="*/ 9 w 18"/>
                <a:gd name="T27" fmla="*/ 24 h 24"/>
                <a:gd name="T28" fmla="*/ 0 w 18"/>
                <a:gd name="T29" fmla="*/ 1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" h="24">
                  <a:moveTo>
                    <a:pt x="0" y="1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6" y="0"/>
                    <a:pt x="6" y="0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17"/>
                    <a:pt x="7" y="18"/>
                    <a:pt x="9" y="18"/>
                  </a:cubicBezTo>
                  <a:cubicBezTo>
                    <a:pt x="11" y="18"/>
                    <a:pt x="12" y="17"/>
                    <a:pt x="12" y="15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18" y="20"/>
                    <a:pt x="14" y="24"/>
                    <a:pt x="9" y="24"/>
                  </a:cubicBezTo>
                  <a:cubicBezTo>
                    <a:pt x="3" y="24"/>
                    <a:pt x="0" y="20"/>
                    <a:pt x="0" y="14"/>
                  </a:cubicBez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06" name="Freeform 37"/>
            <p:cNvSpPr>
              <a:spLocks/>
            </p:cNvSpPr>
            <p:nvPr userDrawn="1"/>
          </p:nvSpPr>
          <p:spPr bwMode="auto">
            <a:xfrm>
              <a:off x="3872" y="4111"/>
              <a:ext cx="32" cy="40"/>
            </a:xfrm>
            <a:custGeom>
              <a:avLst/>
              <a:gdLst>
                <a:gd name="T0" fmla="*/ 0 w 19"/>
                <a:gd name="T1" fmla="*/ 0 h 23"/>
                <a:gd name="T2" fmla="*/ 1 w 19"/>
                <a:gd name="T3" fmla="*/ 0 h 23"/>
                <a:gd name="T4" fmla="*/ 6 w 19"/>
                <a:gd name="T5" fmla="*/ 0 h 23"/>
                <a:gd name="T6" fmla="*/ 6 w 19"/>
                <a:gd name="T7" fmla="*/ 0 h 23"/>
                <a:gd name="T8" fmla="*/ 13 w 19"/>
                <a:gd name="T9" fmla="*/ 14 h 23"/>
                <a:gd name="T10" fmla="*/ 13 w 19"/>
                <a:gd name="T11" fmla="*/ 14 h 23"/>
                <a:gd name="T12" fmla="*/ 13 w 19"/>
                <a:gd name="T13" fmla="*/ 0 h 23"/>
                <a:gd name="T14" fmla="*/ 14 w 19"/>
                <a:gd name="T15" fmla="*/ 0 h 23"/>
                <a:gd name="T16" fmla="*/ 19 w 19"/>
                <a:gd name="T17" fmla="*/ 0 h 23"/>
                <a:gd name="T18" fmla="*/ 19 w 19"/>
                <a:gd name="T19" fmla="*/ 0 h 23"/>
                <a:gd name="T20" fmla="*/ 19 w 19"/>
                <a:gd name="T21" fmla="*/ 23 h 23"/>
                <a:gd name="T22" fmla="*/ 19 w 19"/>
                <a:gd name="T23" fmla="*/ 23 h 23"/>
                <a:gd name="T24" fmla="*/ 14 w 19"/>
                <a:gd name="T25" fmla="*/ 23 h 23"/>
                <a:gd name="T26" fmla="*/ 13 w 19"/>
                <a:gd name="T27" fmla="*/ 23 h 23"/>
                <a:gd name="T28" fmla="*/ 6 w 19"/>
                <a:gd name="T29" fmla="*/ 10 h 23"/>
                <a:gd name="T30" fmla="*/ 6 w 19"/>
                <a:gd name="T31" fmla="*/ 10 h 23"/>
                <a:gd name="T32" fmla="*/ 6 w 19"/>
                <a:gd name="T33" fmla="*/ 23 h 23"/>
                <a:gd name="T34" fmla="*/ 6 w 19"/>
                <a:gd name="T35" fmla="*/ 23 h 23"/>
                <a:gd name="T36" fmla="*/ 1 w 19"/>
                <a:gd name="T37" fmla="*/ 23 h 23"/>
                <a:gd name="T38" fmla="*/ 0 w 19"/>
                <a:gd name="T39" fmla="*/ 23 h 23"/>
                <a:gd name="T40" fmla="*/ 0 w 19"/>
                <a:gd name="T4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9" h="23">
                  <a:moveTo>
                    <a:pt x="0" y="0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14" y="0"/>
                    <a:pt x="14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13" y="23"/>
                    <a:pt x="13" y="23"/>
                    <a:pt x="13" y="23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1" y="23"/>
                    <a:pt x="0" y="23"/>
                    <a:pt x="0" y="2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07" name="Freeform 38"/>
            <p:cNvSpPr>
              <a:spLocks/>
            </p:cNvSpPr>
            <p:nvPr userDrawn="1"/>
          </p:nvSpPr>
          <p:spPr bwMode="auto">
            <a:xfrm>
              <a:off x="3921" y="4111"/>
              <a:ext cx="10" cy="40"/>
            </a:xfrm>
            <a:custGeom>
              <a:avLst/>
              <a:gdLst>
                <a:gd name="T0" fmla="*/ 0 w 6"/>
                <a:gd name="T1" fmla="*/ 0 h 23"/>
                <a:gd name="T2" fmla="*/ 1 w 6"/>
                <a:gd name="T3" fmla="*/ 0 h 23"/>
                <a:gd name="T4" fmla="*/ 6 w 6"/>
                <a:gd name="T5" fmla="*/ 0 h 23"/>
                <a:gd name="T6" fmla="*/ 6 w 6"/>
                <a:gd name="T7" fmla="*/ 0 h 23"/>
                <a:gd name="T8" fmla="*/ 6 w 6"/>
                <a:gd name="T9" fmla="*/ 23 h 23"/>
                <a:gd name="T10" fmla="*/ 6 w 6"/>
                <a:gd name="T11" fmla="*/ 23 h 23"/>
                <a:gd name="T12" fmla="*/ 1 w 6"/>
                <a:gd name="T13" fmla="*/ 23 h 23"/>
                <a:gd name="T14" fmla="*/ 0 w 6"/>
                <a:gd name="T15" fmla="*/ 23 h 23"/>
                <a:gd name="T16" fmla="*/ 0 w 6"/>
                <a:gd name="T17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23">
                  <a:moveTo>
                    <a:pt x="0" y="0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1" y="23"/>
                    <a:pt x="0" y="23"/>
                    <a:pt x="0" y="2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08" name="Freeform 39"/>
            <p:cNvSpPr>
              <a:spLocks/>
            </p:cNvSpPr>
            <p:nvPr userDrawn="1"/>
          </p:nvSpPr>
          <p:spPr bwMode="auto">
            <a:xfrm>
              <a:off x="3947" y="4111"/>
              <a:ext cx="36" cy="40"/>
            </a:xfrm>
            <a:custGeom>
              <a:avLst/>
              <a:gdLst>
                <a:gd name="T0" fmla="*/ 8 w 21"/>
                <a:gd name="T1" fmla="*/ 23 h 23"/>
                <a:gd name="T2" fmla="*/ 8 w 21"/>
                <a:gd name="T3" fmla="*/ 23 h 23"/>
                <a:gd name="T4" fmla="*/ 0 w 21"/>
                <a:gd name="T5" fmla="*/ 1 h 23"/>
                <a:gd name="T6" fmla="*/ 1 w 21"/>
                <a:gd name="T7" fmla="*/ 0 h 23"/>
                <a:gd name="T8" fmla="*/ 6 w 21"/>
                <a:gd name="T9" fmla="*/ 0 h 23"/>
                <a:gd name="T10" fmla="*/ 7 w 21"/>
                <a:gd name="T11" fmla="*/ 0 h 23"/>
                <a:gd name="T12" fmla="*/ 11 w 21"/>
                <a:gd name="T13" fmla="*/ 14 h 23"/>
                <a:gd name="T14" fmla="*/ 11 w 21"/>
                <a:gd name="T15" fmla="*/ 14 h 23"/>
                <a:gd name="T16" fmla="*/ 15 w 21"/>
                <a:gd name="T17" fmla="*/ 0 h 23"/>
                <a:gd name="T18" fmla="*/ 15 w 21"/>
                <a:gd name="T19" fmla="*/ 0 h 23"/>
                <a:gd name="T20" fmla="*/ 21 w 21"/>
                <a:gd name="T21" fmla="*/ 0 h 23"/>
                <a:gd name="T22" fmla="*/ 21 w 21"/>
                <a:gd name="T23" fmla="*/ 1 h 23"/>
                <a:gd name="T24" fmla="*/ 14 w 21"/>
                <a:gd name="T25" fmla="*/ 23 h 23"/>
                <a:gd name="T26" fmla="*/ 13 w 21"/>
                <a:gd name="T27" fmla="*/ 23 h 23"/>
                <a:gd name="T28" fmla="*/ 8 w 21"/>
                <a:gd name="T29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" h="23">
                  <a:moveTo>
                    <a:pt x="8" y="23"/>
                  </a:moveTo>
                  <a:cubicBezTo>
                    <a:pt x="8" y="23"/>
                    <a:pt x="8" y="23"/>
                    <a:pt x="8" y="2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0"/>
                    <a:pt x="21" y="0"/>
                    <a:pt x="21" y="1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14" y="23"/>
                    <a:pt x="14" y="23"/>
                    <a:pt x="13" y="23"/>
                  </a:cubicBezTo>
                  <a:lnTo>
                    <a:pt x="8" y="23"/>
                  </a:ln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09" name="Freeform 40"/>
            <p:cNvSpPr>
              <a:spLocks/>
            </p:cNvSpPr>
            <p:nvPr userDrawn="1"/>
          </p:nvSpPr>
          <p:spPr bwMode="auto">
            <a:xfrm>
              <a:off x="3998" y="4111"/>
              <a:ext cx="27" cy="40"/>
            </a:xfrm>
            <a:custGeom>
              <a:avLst/>
              <a:gdLst>
                <a:gd name="T0" fmla="*/ 0 w 16"/>
                <a:gd name="T1" fmla="*/ 0 h 23"/>
                <a:gd name="T2" fmla="*/ 0 w 16"/>
                <a:gd name="T3" fmla="*/ 0 h 23"/>
                <a:gd name="T4" fmla="*/ 16 w 16"/>
                <a:gd name="T5" fmla="*/ 0 h 23"/>
                <a:gd name="T6" fmla="*/ 16 w 16"/>
                <a:gd name="T7" fmla="*/ 0 h 23"/>
                <a:gd name="T8" fmla="*/ 16 w 16"/>
                <a:gd name="T9" fmla="*/ 5 h 23"/>
                <a:gd name="T10" fmla="*/ 16 w 16"/>
                <a:gd name="T11" fmla="*/ 5 h 23"/>
                <a:gd name="T12" fmla="*/ 6 w 16"/>
                <a:gd name="T13" fmla="*/ 5 h 23"/>
                <a:gd name="T14" fmla="*/ 6 w 16"/>
                <a:gd name="T15" fmla="*/ 5 h 23"/>
                <a:gd name="T16" fmla="*/ 6 w 16"/>
                <a:gd name="T17" fmla="*/ 9 h 23"/>
                <a:gd name="T18" fmla="*/ 6 w 16"/>
                <a:gd name="T19" fmla="*/ 9 h 23"/>
                <a:gd name="T20" fmla="*/ 14 w 16"/>
                <a:gd name="T21" fmla="*/ 9 h 23"/>
                <a:gd name="T22" fmla="*/ 14 w 16"/>
                <a:gd name="T23" fmla="*/ 9 h 23"/>
                <a:gd name="T24" fmla="*/ 14 w 16"/>
                <a:gd name="T25" fmla="*/ 14 h 23"/>
                <a:gd name="T26" fmla="*/ 14 w 16"/>
                <a:gd name="T27" fmla="*/ 14 h 23"/>
                <a:gd name="T28" fmla="*/ 6 w 16"/>
                <a:gd name="T29" fmla="*/ 14 h 23"/>
                <a:gd name="T30" fmla="*/ 6 w 16"/>
                <a:gd name="T31" fmla="*/ 14 h 23"/>
                <a:gd name="T32" fmla="*/ 6 w 16"/>
                <a:gd name="T33" fmla="*/ 18 h 23"/>
                <a:gd name="T34" fmla="*/ 6 w 16"/>
                <a:gd name="T35" fmla="*/ 18 h 23"/>
                <a:gd name="T36" fmla="*/ 16 w 16"/>
                <a:gd name="T37" fmla="*/ 18 h 23"/>
                <a:gd name="T38" fmla="*/ 16 w 16"/>
                <a:gd name="T39" fmla="*/ 19 h 23"/>
                <a:gd name="T40" fmla="*/ 16 w 16"/>
                <a:gd name="T41" fmla="*/ 23 h 23"/>
                <a:gd name="T42" fmla="*/ 16 w 16"/>
                <a:gd name="T43" fmla="*/ 23 h 23"/>
                <a:gd name="T44" fmla="*/ 0 w 16"/>
                <a:gd name="T45" fmla="*/ 23 h 23"/>
                <a:gd name="T46" fmla="*/ 0 w 16"/>
                <a:gd name="T47" fmla="*/ 23 h 23"/>
                <a:gd name="T48" fmla="*/ 0 w 16"/>
                <a:gd name="T4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6" h="2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6" y="18"/>
                    <a:pt x="16" y="18"/>
                    <a:pt x="16" y="19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10" name="Freeform 41"/>
            <p:cNvSpPr>
              <a:spLocks noEditPoints="1"/>
            </p:cNvSpPr>
            <p:nvPr userDrawn="1"/>
          </p:nvSpPr>
          <p:spPr bwMode="auto">
            <a:xfrm>
              <a:off x="4042" y="4111"/>
              <a:ext cx="33" cy="40"/>
            </a:xfrm>
            <a:custGeom>
              <a:avLst/>
              <a:gdLst>
                <a:gd name="T0" fmla="*/ 12 w 19"/>
                <a:gd name="T1" fmla="*/ 23 h 23"/>
                <a:gd name="T2" fmla="*/ 12 w 19"/>
                <a:gd name="T3" fmla="*/ 23 h 23"/>
                <a:gd name="T4" fmla="*/ 8 w 19"/>
                <a:gd name="T5" fmla="*/ 15 h 23"/>
                <a:gd name="T6" fmla="*/ 6 w 19"/>
                <a:gd name="T7" fmla="*/ 15 h 23"/>
                <a:gd name="T8" fmla="*/ 6 w 19"/>
                <a:gd name="T9" fmla="*/ 15 h 23"/>
                <a:gd name="T10" fmla="*/ 6 w 19"/>
                <a:gd name="T11" fmla="*/ 23 h 23"/>
                <a:gd name="T12" fmla="*/ 6 w 19"/>
                <a:gd name="T13" fmla="*/ 23 h 23"/>
                <a:gd name="T14" fmla="*/ 0 w 19"/>
                <a:gd name="T15" fmla="*/ 23 h 23"/>
                <a:gd name="T16" fmla="*/ 0 w 19"/>
                <a:gd name="T17" fmla="*/ 23 h 23"/>
                <a:gd name="T18" fmla="*/ 0 w 19"/>
                <a:gd name="T19" fmla="*/ 0 h 23"/>
                <a:gd name="T20" fmla="*/ 0 w 19"/>
                <a:gd name="T21" fmla="*/ 0 h 23"/>
                <a:gd name="T22" fmla="*/ 10 w 19"/>
                <a:gd name="T23" fmla="*/ 0 h 23"/>
                <a:gd name="T24" fmla="*/ 18 w 19"/>
                <a:gd name="T25" fmla="*/ 8 h 23"/>
                <a:gd name="T26" fmla="*/ 14 w 19"/>
                <a:gd name="T27" fmla="*/ 14 h 23"/>
                <a:gd name="T28" fmla="*/ 18 w 19"/>
                <a:gd name="T29" fmla="*/ 23 h 23"/>
                <a:gd name="T30" fmla="*/ 18 w 19"/>
                <a:gd name="T31" fmla="*/ 23 h 23"/>
                <a:gd name="T32" fmla="*/ 12 w 19"/>
                <a:gd name="T33" fmla="*/ 23 h 23"/>
                <a:gd name="T34" fmla="*/ 12 w 19"/>
                <a:gd name="T35" fmla="*/ 8 h 23"/>
                <a:gd name="T36" fmla="*/ 9 w 19"/>
                <a:gd name="T37" fmla="*/ 5 h 23"/>
                <a:gd name="T38" fmla="*/ 6 w 19"/>
                <a:gd name="T39" fmla="*/ 5 h 23"/>
                <a:gd name="T40" fmla="*/ 6 w 19"/>
                <a:gd name="T41" fmla="*/ 5 h 23"/>
                <a:gd name="T42" fmla="*/ 6 w 19"/>
                <a:gd name="T43" fmla="*/ 10 h 23"/>
                <a:gd name="T44" fmla="*/ 6 w 19"/>
                <a:gd name="T45" fmla="*/ 10 h 23"/>
                <a:gd name="T46" fmla="*/ 9 w 19"/>
                <a:gd name="T47" fmla="*/ 10 h 23"/>
                <a:gd name="T48" fmla="*/ 12 w 19"/>
                <a:gd name="T49" fmla="*/ 8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9" h="23">
                  <a:moveTo>
                    <a:pt x="12" y="23"/>
                  </a:moveTo>
                  <a:cubicBezTo>
                    <a:pt x="12" y="23"/>
                    <a:pt x="12" y="23"/>
                    <a:pt x="12" y="23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5" y="0"/>
                    <a:pt x="18" y="3"/>
                    <a:pt x="18" y="8"/>
                  </a:cubicBezTo>
                  <a:cubicBezTo>
                    <a:pt x="18" y="10"/>
                    <a:pt x="17" y="13"/>
                    <a:pt x="14" y="14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9" y="23"/>
                    <a:pt x="18" y="23"/>
                    <a:pt x="18" y="23"/>
                  </a:cubicBezTo>
                  <a:lnTo>
                    <a:pt x="12" y="23"/>
                  </a:lnTo>
                  <a:close/>
                  <a:moveTo>
                    <a:pt x="12" y="8"/>
                  </a:moveTo>
                  <a:cubicBezTo>
                    <a:pt x="12" y="6"/>
                    <a:pt x="11" y="5"/>
                    <a:pt x="9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11" y="10"/>
                    <a:pt x="12" y="9"/>
                    <a:pt x="12" y="8"/>
                  </a:cubicBez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11" name="Freeform 42"/>
            <p:cNvSpPr>
              <a:spLocks/>
            </p:cNvSpPr>
            <p:nvPr userDrawn="1"/>
          </p:nvSpPr>
          <p:spPr bwMode="auto">
            <a:xfrm>
              <a:off x="4089" y="4111"/>
              <a:ext cx="32" cy="41"/>
            </a:xfrm>
            <a:custGeom>
              <a:avLst/>
              <a:gdLst>
                <a:gd name="T0" fmla="*/ 0 w 19"/>
                <a:gd name="T1" fmla="*/ 20 h 24"/>
                <a:gd name="T2" fmla="*/ 0 w 19"/>
                <a:gd name="T3" fmla="*/ 20 h 24"/>
                <a:gd name="T4" fmla="*/ 3 w 19"/>
                <a:gd name="T5" fmla="*/ 16 h 24"/>
                <a:gd name="T6" fmla="*/ 4 w 19"/>
                <a:gd name="T7" fmla="*/ 16 h 24"/>
                <a:gd name="T8" fmla="*/ 9 w 19"/>
                <a:gd name="T9" fmla="*/ 19 h 24"/>
                <a:gd name="T10" fmla="*/ 13 w 19"/>
                <a:gd name="T11" fmla="*/ 16 h 24"/>
                <a:gd name="T12" fmla="*/ 10 w 19"/>
                <a:gd name="T13" fmla="*/ 14 h 24"/>
                <a:gd name="T14" fmla="*/ 9 w 19"/>
                <a:gd name="T15" fmla="*/ 14 h 24"/>
                <a:gd name="T16" fmla="*/ 1 w 19"/>
                <a:gd name="T17" fmla="*/ 7 h 24"/>
                <a:gd name="T18" fmla="*/ 9 w 19"/>
                <a:gd name="T19" fmla="*/ 0 h 24"/>
                <a:gd name="T20" fmla="*/ 18 w 19"/>
                <a:gd name="T21" fmla="*/ 2 h 24"/>
                <a:gd name="T22" fmla="*/ 18 w 19"/>
                <a:gd name="T23" fmla="*/ 3 h 24"/>
                <a:gd name="T24" fmla="*/ 15 w 19"/>
                <a:gd name="T25" fmla="*/ 7 h 24"/>
                <a:gd name="T26" fmla="*/ 15 w 19"/>
                <a:gd name="T27" fmla="*/ 7 h 24"/>
                <a:gd name="T28" fmla="*/ 10 w 19"/>
                <a:gd name="T29" fmla="*/ 5 h 24"/>
                <a:gd name="T30" fmla="*/ 7 w 19"/>
                <a:gd name="T31" fmla="*/ 7 h 24"/>
                <a:gd name="T32" fmla="*/ 10 w 19"/>
                <a:gd name="T33" fmla="*/ 9 h 24"/>
                <a:gd name="T34" fmla="*/ 11 w 19"/>
                <a:gd name="T35" fmla="*/ 9 h 24"/>
                <a:gd name="T36" fmla="*/ 19 w 19"/>
                <a:gd name="T37" fmla="*/ 16 h 24"/>
                <a:gd name="T38" fmla="*/ 9 w 19"/>
                <a:gd name="T39" fmla="*/ 24 h 24"/>
                <a:gd name="T40" fmla="*/ 0 w 19"/>
                <a:gd name="T41" fmla="*/ 2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9" h="24"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6"/>
                    <a:pt x="3" y="16"/>
                    <a:pt x="4" y="16"/>
                  </a:cubicBezTo>
                  <a:cubicBezTo>
                    <a:pt x="5" y="17"/>
                    <a:pt x="7" y="19"/>
                    <a:pt x="9" y="19"/>
                  </a:cubicBezTo>
                  <a:cubicBezTo>
                    <a:pt x="12" y="19"/>
                    <a:pt x="13" y="18"/>
                    <a:pt x="13" y="16"/>
                  </a:cubicBezTo>
                  <a:cubicBezTo>
                    <a:pt x="13" y="15"/>
                    <a:pt x="12" y="15"/>
                    <a:pt x="10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4" y="14"/>
                    <a:pt x="1" y="11"/>
                    <a:pt x="1" y="7"/>
                  </a:cubicBezTo>
                  <a:cubicBezTo>
                    <a:pt x="1" y="3"/>
                    <a:pt x="4" y="0"/>
                    <a:pt x="9" y="0"/>
                  </a:cubicBezTo>
                  <a:cubicBezTo>
                    <a:pt x="13" y="0"/>
                    <a:pt x="16" y="1"/>
                    <a:pt x="18" y="2"/>
                  </a:cubicBezTo>
                  <a:cubicBezTo>
                    <a:pt x="18" y="2"/>
                    <a:pt x="18" y="3"/>
                    <a:pt x="18" y="3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3" y="6"/>
                    <a:pt x="11" y="5"/>
                    <a:pt x="10" y="5"/>
                  </a:cubicBezTo>
                  <a:cubicBezTo>
                    <a:pt x="8" y="5"/>
                    <a:pt x="7" y="6"/>
                    <a:pt x="7" y="7"/>
                  </a:cubicBezTo>
                  <a:cubicBezTo>
                    <a:pt x="7" y="8"/>
                    <a:pt x="8" y="8"/>
                    <a:pt x="10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6" y="10"/>
                    <a:pt x="19" y="12"/>
                    <a:pt x="19" y="16"/>
                  </a:cubicBezTo>
                  <a:cubicBezTo>
                    <a:pt x="19" y="21"/>
                    <a:pt x="16" y="24"/>
                    <a:pt x="9" y="24"/>
                  </a:cubicBezTo>
                  <a:cubicBezTo>
                    <a:pt x="6" y="24"/>
                    <a:pt x="2" y="22"/>
                    <a:pt x="0" y="20"/>
                  </a:cubicBez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12" name="Freeform 43"/>
            <p:cNvSpPr>
              <a:spLocks/>
            </p:cNvSpPr>
            <p:nvPr userDrawn="1"/>
          </p:nvSpPr>
          <p:spPr bwMode="auto">
            <a:xfrm>
              <a:off x="4136" y="4111"/>
              <a:ext cx="11" cy="40"/>
            </a:xfrm>
            <a:custGeom>
              <a:avLst/>
              <a:gdLst>
                <a:gd name="T0" fmla="*/ 0 w 6"/>
                <a:gd name="T1" fmla="*/ 0 h 23"/>
                <a:gd name="T2" fmla="*/ 1 w 6"/>
                <a:gd name="T3" fmla="*/ 0 h 23"/>
                <a:gd name="T4" fmla="*/ 6 w 6"/>
                <a:gd name="T5" fmla="*/ 0 h 23"/>
                <a:gd name="T6" fmla="*/ 6 w 6"/>
                <a:gd name="T7" fmla="*/ 0 h 23"/>
                <a:gd name="T8" fmla="*/ 6 w 6"/>
                <a:gd name="T9" fmla="*/ 23 h 23"/>
                <a:gd name="T10" fmla="*/ 6 w 6"/>
                <a:gd name="T11" fmla="*/ 23 h 23"/>
                <a:gd name="T12" fmla="*/ 1 w 6"/>
                <a:gd name="T13" fmla="*/ 23 h 23"/>
                <a:gd name="T14" fmla="*/ 0 w 6"/>
                <a:gd name="T15" fmla="*/ 23 h 23"/>
                <a:gd name="T16" fmla="*/ 0 w 6"/>
                <a:gd name="T17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23">
                  <a:moveTo>
                    <a:pt x="0" y="0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1" y="23"/>
                    <a:pt x="0" y="23"/>
                    <a:pt x="0" y="2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13" name="Freeform 44"/>
            <p:cNvSpPr>
              <a:spLocks/>
            </p:cNvSpPr>
            <p:nvPr userDrawn="1"/>
          </p:nvSpPr>
          <p:spPr bwMode="auto">
            <a:xfrm>
              <a:off x="4164" y="4111"/>
              <a:ext cx="31" cy="40"/>
            </a:xfrm>
            <a:custGeom>
              <a:avLst/>
              <a:gdLst>
                <a:gd name="T0" fmla="*/ 6 w 18"/>
                <a:gd name="T1" fmla="*/ 23 h 23"/>
                <a:gd name="T2" fmla="*/ 6 w 18"/>
                <a:gd name="T3" fmla="*/ 23 h 23"/>
                <a:gd name="T4" fmla="*/ 6 w 18"/>
                <a:gd name="T5" fmla="*/ 23 h 23"/>
                <a:gd name="T6" fmla="*/ 6 w 18"/>
                <a:gd name="T7" fmla="*/ 23 h 23"/>
                <a:gd name="T8" fmla="*/ 6 w 18"/>
                <a:gd name="T9" fmla="*/ 23 h 23"/>
                <a:gd name="T10" fmla="*/ 6 w 18"/>
                <a:gd name="T11" fmla="*/ 6 h 23"/>
                <a:gd name="T12" fmla="*/ 6 w 18"/>
                <a:gd name="T13" fmla="*/ 5 h 23"/>
                <a:gd name="T14" fmla="*/ 6 w 18"/>
                <a:gd name="T15" fmla="*/ 5 h 23"/>
                <a:gd name="T16" fmla="*/ 0 w 18"/>
                <a:gd name="T17" fmla="*/ 5 h 23"/>
                <a:gd name="T18" fmla="*/ 0 w 18"/>
                <a:gd name="T19" fmla="*/ 5 h 23"/>
                <a:gd name="T20" fmla="*/ 0 w 18"/>
                <a:gd name="T21" fmla="*/ 5 h 23"/>
                <a:gd name="T22" fmla="*/ 0 w 18"/>
                <a:gd name="T23" fmla="*/ 5 h 23"/>
                <a:gd name="T24" fmla="*/ 0 w 18"/>
                <a:gd name="T25" fmla="*/ 5 h 23"/>
                <a:gd name="T26" fmla="*/ 0 w 18"/>
                <a:gd name="T27" fmla="*/ 5 h 23"/>
                <a:gd name="T28" fmla="*/ 0 w 18"/>
                <a:gd name="T29" fmla="*/ 0 h 23"/>
                <a:gd name="T30" fmla="*/ 0 w 18"/>
                <a:gd name="T31" fmla="*/ 0 h 23"/>
                <a:gd name="T32" fmla="*/ 0 w 18"/>
                <a:gd name="T33" fmla="*/ 0 h 23"/>
                <a:gd name="T34" fmla="*/ 18 w 18"/>
                <a:gd name="T35" fmla="*/ 0 h 23"/>
                <a:gd name="T36" fmla="*/ 18 w 18"/>
                <a:gd name="T37" fmla="*/ 0 h 23"/>
                <a:gd name="T38" fmla="*/ 18 w 18"/>
                <a:gd name="T39" fmla="*/ 0 h 23"/>
                <a:gd name="T40" fmla="*/ 18 w 18"/>
                <a:gd name="T41" fmla="*/ 0 h 23"/>
                <a:gd name="T42" fmla="*/ 18 w 18"/>
                <a:gd name="T43" fmla="*/ 5 h 23"/>
                <a:gd name="T44" fmla="*/ 18 w 18"/>
                <a:gd name="T45" fmla="*/ 5 h 23"/>
                <a:gd name="T46" fmla="*/ 18 w 18"/>
                <a:gd name="T47" fmla="*/ 5 h 23"/>
                <a:gd name="T48" fmla="*/ 18 w 18"/>
                <a:gd name="T49" fmla="*/ 5 h 23"/>
                <a:gd name="T50" fmla="*/ 12 w 18"/>
                <a:gd name="T51" fmla="*/ 5 h 23"/>
                <a:gd name="T52" fmla="*/ 12 w 18"/>
                <a:gd name="T53" fmla="*/ 5 h 23"/>
                <a:gd name="T54" fmla="*/ 12 w 18"/>
                <a:gd name="T55" fmla="*/ 6 h 23"/>
                <a:gd name="T56" fmla="*/ 12 w 18"/>
                <a:gd name="T57" fmla="*/ 6 h 23"/>
                <a:gd name="T58" fmla="*/ 12 w 18"/>
                <a:gd name="T59" fmla="*/ 23 h 23"/>
                <a:gd name="T60" fmla="*/ 12 w 18"/>
                <a:gd name="T61" fmla="*/ 23 h 23"/>
                <a:gd name="T62" fmla="*/ 12 w 18"/>
                <a:gd name="T63" fmla="*/ 23 h 23"/>
                <a:gd name="T64" fmla="*/ 11 w 18"/>
                <a:gd name="T65" fmla="*/ 23 h 23"/>
                <a:gd name="T66" fmla="*/ 6 w 18"/>
                <a:gd name="T67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8" h="23">
                  <a:moveTo>
                    <a:pt x="6" y="23"/>
                  </a:moveTo>
                  <a:cubicBezTo>
                    <a:pt x="6" y="23"/>
                    <a:pt x="6" y="23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6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5"/>
                    <a:pt x="12" y="6"/>
                    <a:pt x="12" y="6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2" y="23"/>
                    <a:pt x="11" y="23"/>
                    <a:pt x="11" y="23"/>
                  </a:cubicBezTo>
                  <a:lnTo>
                    <a:pt x="6" y="23"/>
                  </a:ln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14" name="Freeform 45"/>
            <p:cNvSpPr>
              <a:spLocks/>
            </p:cNvSpPr>
            <p:nvPr userDrawn="1"/>
          </p:nvSpPr>
          <p:spPr bwMode="auto">
            <a:xfrm>
              <a:off x="4206" y="4111"/>
              <a:ext cx="35" cy="40"/>
            </a:xfrm>
            <a:custGeom>
              <a:avLst/>
              <a:gdLst>
                <a:gd name="T0" fmla="*/ 8 w 20"/>
                <a:gd name="T1" fmla="*/ 23 h 23"/>
                <a:gd name="T2" fmla="*/ 7 w 20"/>
                <a:gd name="T3" fmla="*/ 23 h 23"/>
                <a:gd name="T4" fmla="*/ 7 w 20"/>
                <a:gd name="T5" fmla="*/ 14 h 23"/>
                <a:gd name="T6" fmla="*/ 0 w 20"/>
                <a:gd name="T7" fmla="*/ 1 h 23"/>
                <a:gd name="T8" fmla="*/ 1 w 20"/>
                <a:gd name="T9" fmla="*/ 0 h 23"/>
                <a:gd name="T10" fmla="*/ 6 w 20"/>
                <a:gd name="T11" fmla="*/ 0 h 23"/>
                <a:gd name="T12" fmla="*/ 7 w 20"/>
                <a:gd name="T13" fmla="*/ 0 h 23"/>
                <a:gd name="T14" fmla="*/ 10 w 20"/>
                <a:gd name="T15" fmla="*/ 8 h 23"/>
                <a:gd name="T16" fmla="*/ 11 w 20"/>
                <a:gd name="T17" fmla="*/ 8 h 23"/>
                <a:gd name="T18" fmla="*/ 14 w 20"/>
                <a:gd name="T19" fmla="*/ 0 h 23"/>
                <a:gd name="T20" fmla="*/ 15 w 20"/>
                <a:gd name="T21" fmla="*/ 0 h 23"/>
                <a:gd name="T22" fmla="*/ 20 w 20"/>
                <a:gd name="T23" fmla="*/ 0 h 23"/>
                <a:gd name="T24" fmla="*/ 20 w 20"/>
                <a:gd name="T25" fmla="*/ 1 h 23"/>
                <a:gd name="T26" fmla="*/ 13 w 20"/>
                <a:gd name="T27" fmla="*/ 14 h 23"/>
                <a:gd name="T28" fmla="*/ 13 w 20"/>
                <a:gd name="T29" fmla="*/ 23 h 23"/>
                <a:gd name="T30" fmla="*/ 13 w 20"/>
                <a:gd name="T31" fmla="*/ 23 h 23"/>
                <a:gd name="T32" fmla="*/ 8 w 20"/>
                <a:gd name="T33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" h="23">
                  <a:moveTo>
                    <a:pt x="8" y="23"/>
                  </a:moveTo>
                  <a:cubicBezTo>
                    <a:pt x="8" y="23"/>
                    <a:pt x="7" y="23"/>
                    <a:pt x="7" y="23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7" y="0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5" y="0"/>
                    <a:pt x="15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0" y="0"/>
                    <a:pt x="20" y="0"/>
                    <a:pt x="20" y="1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3" y="23"/>
                    <a:pt x="13" y="23"/>
                    <a:pt x="13" y="23"/>
                  </a:cubicBezTo>
                  <a:cubicBezTo>
                    <a:pt x="13" y="23"/>
                    <a:pt x="13" y="23"/>
                    <a:pt x="13" y="23"/>
                  </a:cubicBezTo>
                  <a:lnTo>
                    <a:pt x="8" y="23"/>
                  </a:ln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15" name="Freeform 46"/>
            <p:cNvSpPr>
              <a:spLocks noEditPoints="1"/>
            </p:cNvSpPr>
            <p:nvPr userDrawn="1"/>
          </p:nvSpPr>
          <p:spPr bwMode="auto">
            <a:xfrm>
              <a:off x="3692" y="4194"/>
              <a:ext cx="26" cy="39"/>
            </a:xfrm>
            <a:custGeom>
              <a:avLst/>
              <a:gdLst>
                <a:gd name="T0" fmla="*/ 0 w 15"/>
                <a:gd name="T1" fmla="*/ 0 h 23"/>
                <a:gd name="T2" fmla="*/ 0 w 15"/>
                <a:gd name="T3" fmla="*/ 0 h 23"/>
                <a:gd name="T4" fmla="*/ 7 w 15"/>
                <a:gd name="T5" fmla="*/ 0 h 23"/>
                <a:gd name="T6" fmla="*/ 15 w 15"/>
                <a:gd name="T7" fmla="*/ 5 h 23"/>
                <a:gd name="T8" fmla="*/ 15 w 15"/>
                <a:gd name="T9" fmla="*/ 12 h 23"/>
                <a:gd name="T10" fmla="*/ 15 w 15"/>
                <a:gd name="T11" fmla="*/ 19 h 23"/>
                <a:gd name="T12" fmla="*/ 7 w 15"/>
                <a:gd name="T13" fmla="*/ 23 h 23"/>
                <a:gd name="T14" fmla="*/ 0 w 15"/>
                <a:gd name="T15" fmla="*/ 23 h 23"/>
                <a:gd name="T16" fmla="*/ 0 w 15"/>
                <a:gd name="T17" fmla="*/ 23 h 23"/>
                <a:gd name="T18" fmla="*/ 0 w 15"/>
                <a:gd name="T19" fmla="*/ 0 h 23"/>
                <a:gd name="T20" fmla="*/ 2 w 15"/>
                <a:gd name="T21" fmla="*/ 21 h 23"/>
                <a:gd name="T22" fmla="*/ 7 w 15"/>
                <a:gd name="T23" fmla="*/ 21 h 23"/>
                <a:gd name="T24" fmla="*/ 13 w 15"/>
                <a:gd name="T25" fmla="*/ 18 h 23"/>
                <a:gd name="T26" fmla="*/ 14 w 15"/>
                <a:gd name="T27" fmla="*/ 12 h 23"/>
                <a:gd name="T28" fmla="*/ 13 w 15"/>
                <a:gd name="T29" fmla="*/ 5 h 23"/>
                <a:gd name="T30" fmla="*/ 7 w 15"/>
                <a:gd name="T31" fmla="*/ 2 h 23"/>
                <a:gd name="T32" fmla="*/ 2 w 15"/>
                <a:gd name="T33" fmla="*/ 2 h 23"/>
                <a:gd name="T34" fmla="*/ 2 w 15"/>
                <a:gd name="T35" fmla="*/ 2 h 23"/>
                <a:gd name="T36" fmla="*/ 2 w 15"/>
                <a:gd name="T37" fmla="*/ 21 h 23"/>
                <a:gd name="T38" fmla="*/ 2 w 15"/>
                <a:gd name="T39" fmla="*/ 2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" h="2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11" y="0"/>
                    <a:pt x="14" y="2"/>
                    <a:pt x="15" y="5"/>
                  </a:cubicBezTo>
                  <a:cubicBezTo>
                    <a:pt x="15" y="6"/>
                    <a:pt x="15" y="8"/>
                    <a:pt x="15" y="12"/>
                  </a:cubicBezTo>
                  <a:cubicBezTo>
                    <a:pt x="15" y="16"/>
                    <a:pt x="15" y="17"/>
                    <a:pt x="15" y="19"/>
                  </a:cubicBezTo>
                  <a:cubicBezTo>
                    <a:pt x="14" y="22"/>
                    <a:pt x="11" y="23"/>
                    <a:pt x="7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lnTo>
                    <a:pt x="0" y="0"/>
                  </a:lnTo>
                  <a:close/>
                  <a:moveTo>
                    <a:pt x="2" y="21"/>
                  </a:moveTo>
                  <a:cubicBezTo>
                    <a:pt x="7" y="21"/>
                    <a:pt x="7" y="21"/>
                    <a:pt x="7" y="21"/>
                  </a:cubicBezTo>
                  <a:cubicBezTo>
                    <a:pt x="10" y="21"/>
                    <a:pt x="12" y="20"/>
                    <a:pt x="13" y="18"/>
                  </a:cubicBezTo>
                  <a:cubicBezTo>
                    <a:pt x="13" y="17"/>
                    <a:pt x="14" y="16"/>
                    <a:pt x="14" y="12"/>
                  </a:cubicBezTo>
                  <a:cubicBezTo>
                    <a:pt x="14" y="8"/>
                    <a:pt x="13" y="7"/>
                    <a:pt x="13" y="5"/>
                  </a:cubicBezTo>
                  <a:cubicBezTo>
                    <a:pt x="12" y="3"/>
                    <a:pt x="10" y="2"/>
                    <a:pt x="7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2" y="21"/>
                    <a:pt x="2" y="21"/>
                    <a:pt x="2" y="21"/>
                  </a:cubicBez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16" name="Freeform 47"/>
            <p:cNvSpPr>
              <a:spLocks/>
            </p:cNvSpPr>
            <p:nvPr userDrawn="1"/>
          </p:nvSpPr>
          <p:spPr bwMode="auto">
            <a:xfrm>
              <a:off x="3740" y="4194"/>
              <a:ext cx="24" cy="39"/>
            </a:xfrm>
            <a:custGeom>
              <a:avLst/>
              <a:gdLst>
                <a:gd name="T0" fmla="*/ 0 w 14"/>
                <a:gd name="T1" fmla="*/ 0 h 23"/>
                <a:gd name="T2" fmla="*/ 0 w 14"/>
                <a:gd name="T3" fmla="*/ 0 h 23"/>
                <a:gd name="T4" fmla="*/ 13 w 14"/>
                <a:gd name="T5" fmla="*/ 0 h 23"/>
                <a:gd name="T6" fmla="*/ 14 w 14"/>
                <a:gd name="T7" fmla="*/ 0 h 23"/>
                <a:gd name="T8" fmla="*/ 14 w 14"/>
                <a:gd name="T9" fmla="*/ 2 h 23"/>
                <a:gd name="T10" fmla="*/ 13 w 14"/>
                <a:gd name="T11" fmla="*/ 2 h 23"/>
                <a:gd name="T12" fmla="*/ 2 w 14"/>
                <a:gd name="T13" fmla="*/ 2 h 23"/>
                <a:gd name="T14" fmla="*/ 2 w 14"/>
                <a:gd name="T15" fmla="*/ 2 h 23"/>
                <a:gd name="T16" fmla="*/ 2 w 14"/>
                <a:gd name="T17" fmla="*/ 10 h 23"/>
                <a:gd name="T18" fmla="*/ 2 w 14"/>
                <a:gd name="T19" fmla="*/ 11 h 23"/>
                <a:gd name="T20" fmla="*/ 12 w 14"/>
                <a:gd name="T21" fmla="*/ 11 h 23"/>
                <a:gd name="T22" fmla="*/ 12 w 14"/>
                <a:gd name="T23" fmla="*/ 11 h 23"/>
                <a:gd name="T24" fmla="*/ 12 w 14"/>
                <a:gd name="T25" fmla="*/ 12 h 23"/>
                <a:gd name="T26" fmla="*/ 12 w 14"/>
                <a:gd name="T27" fmla="*/ 12 h 23"/>
                <a:gd name="T28" fmla="*/ 2 w 14"/>
                <a:gd name="T29" fmla="*/ 12 h 23"/>
                <a:gd name="T30" fmla="*/ 2 w 14"/>
                <a:gd name="T31" fmla="*/ 13 h 23"/>
                <a:gd name="T32" fmla="*/ 2 w 14"/>
                <a:gd name="T33" fmla="*/ 21 h 23"/>
                <a:gd name="T34" fmla="*/ 2 w 14"/>
                <a:gd name="T35" fmla="*/ 21 h 23"/>
                <a:gd name="T36" fmla="*/ 13 w 14"/>
                <a:gd name="T37" fmla="*/ 21 h 23"/>
                <a:gd name="T38" fmla="*/ 14 w 14"/>
                <a:gd name="T39" fmla="*/ 22 h 23"/>
                <a:gd name="T40" fmla="*/ 14 w 14"/>
                <a:gd name="T41" fmla="*/ 23 h 23"/>
                <a:gd name="T42" fmla="*/ 13 w 14"/>
                <a:gd name="T43" fmla="*/ 23 h 23"/>
                <a:gd name="T44" fmla="*/ 0 w 14"/>
                <a:gd name="T45" fmla="*/ 23 h 23"/>
                <a:gd name="T46" fmla="*/ 0 w 14"/>
                <a:gd name="T47" fmla="*/ 23 h 23"/>
                <a:gd name="T48" fmla="*/ 0 w 14"/>
                <a:gd name="T4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" h="2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4" y="2"/>
                    <a:pt x="14" y="2"/>
                    <a:pt x="13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2" y="12"/>
                    <a:pt x="2" y="13"/>
                    <a:pt x="2" y="13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4" y="21"/>
                    <a:pt x="14" y="22"/>
                    <a:pt x="14" y="22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14" y="23"/>
                    <a:pt x="14" y="23"/>
                    <a:pt x="13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17" name="Freeform 48"/>
            <p:cNvSpPr>
              <a:spLocks/>
            </p:cNvSpPr>
            <p:nvPr userDrawn="1"/>
          </p:nvSpPr>
          <p:spPr bwMode="auto">
            <a:xfrm>
              <a:off x="3783" y="4194"/>
              <a:ext cx="27" cy="39"/>
            </a:xfrm>
            <a:custGeom>
              <a:avLst/>
              <a:gdLst>
                <a:gd name="T0" fmla="*/ 0 w 16"/>
                <a:gd name="T1" fmla="*/ 0 h 23"/>
                <a:gd name="T2" fmla="*/ 1 w 16"/>
                <a:gd name="T3" fmla="*/ 0 h 23"/>
                <a:gd name="T4" fmla="*/ 2 w 16"/>
                <a:gd name="T5" fmla="*/ 0 h 23"/>
                <a:gd name="T6" fmla="*/ 3 w 16"/>
                <a:gd name="T7" fmla="*/ 0 h 23"/>
                <a:gd name="T8" fmla="*/ 14 w 16"/>
                <a:gd name="T9" fmla="*/ 20 h 23"/>
                <a:gd name="T10" fmla="*/ 14 w 16"/>
                <a:gd name="T11" fmla="*/ 20 h 23"/>
                <a:gd name="T12" fmla="*/ 14 w 16"/>
                <a:gd name="T13" fmla="*/ 0 h 23"/>
                <a:gd name="T14" fmla="*/ 15 w 16"/>
                <a:gd name="T15" fmla="*/ 0 h 23"/>
                <a:gd name="T16" fmla="*/ 16 w 16"/>
                <a:gd name="T17" fmla="*/ 0 h 23"/>
                <a:gd name="T18" fmla="*/ 16 w 16"/>
                <a:gd name="T19" fmla="*/ 0 h 23"/>
                <a:gd name="T20" fmla="*/ 16 w 16"/>
                <a:gd name="T21" fmla="*/ 23 h 23"/>
                <a:gd name="T22" fmla="*/ 16 w 16"/>
                <a:gd name="T23" fmla="*/ 23 h 23"/>
                <a:gd name="T24" fmla="*/ 15 w 16"/>
                <a:gd name="T25" fmla="*/ 23 h 23"/>
                <a:gd name="T26" fmla="*/ 14 w 16"/>
                <a:gd name="T27" fmla="*/ 23 h 23"/>
                <a:gd name="T28" fmla="*/ 3 w 16"/>
                <a:gd name="T29" fmla="*/ 4 h 23"/>
                <a:gd name="T30" fmla="*/ 2 w 16"/>
                <a:gd name="T31" fmla="*/ 4 h 23"/>
                <a:gd name="T32" fmla="*/ 2 w 16"/>
                <a:gd name="T33" fmla="*/ 23 h 23"/>
                <a:gd name="T34" fmla="*/ 2 w 16"/>
                <a:gd name="T35" fmla="*/ 23 h 23"/>
                <a:gd name="T36" fmla="*/ 1 w 16"/>
                <a:gd name="T37" fmla="*/ 23 h 23"/>
                <a:gd name="T38" fmla="*/ 0 w 16"/>
                <a:gd name="T39" fmla="*/ 23 h 23"/>
                <a:gd name="T40" fmla="*/ 0 w 16"/>
                <a:gd name="T4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" h="23">
                  <a:moveTo>
                    <a:pt x="0" y="0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3" y="0"/>
                    <a:pt x="3" y="0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4" y="0"/>
                    <a:pt x="15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1" y="23"/>
                    <a:pt x="0" y="23"/>
                    <a:pt x="0" y="2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18" name="Freeform 49"/>
            <p:cNvSpPr>
              <a:spLocks/>
            </p:cNvSpPr>
            <p:nvPr userDrawn="1"/>
          </p:nvSpPr>
          <p:spPr bwMode="auto">
            <a:xfrm>
              <a:off x="3832" y="4194"/>
              <a:ext cx="35" cy="39"/>
            </a:xfrm>
            <a:custGeom>
              <a:avLst/>
              <a:gdLst>
                <a:gd name="T0" fmla="*/ 0 w 20"/>
                <a:gd name="T1" fmla="*/ 0 h 23"/>
                <a:gd name="T2" fmla="*/ 1 w 20"/>
                <a:gd name="T3" fmla="*/ 0 h 23"/>
                <a:gd name="T4" fmla="*/ 2 w 20"/>
                <a:gd name="T5" fmla="*/ 0 h 23"/>
                <a:gd name="T6" fmla="*/ 3 w 20"/>
                <a:gd name="T7" fmla="*/ 0 h 23"/>
                <a:gd name="T8" fmla="*/ 10 w 20"/>
                <a:gd name="T9" fmla="*/ 17 h 23"/>
                <a:gd name="T10" fmla="*/ 10 w 20"/>
                <a:gd name="T11" fmla="*/ 17 h 23"/>
                <a:gd name="T12" fmla="*/ 18 w 20"/>
                <a:gd name="T13" fmla="*/ 0 h 23"/>
                <a:gd name="T14" fmla="*/ 18 w 20"/>
                <a:gd name="T15" fmla="*/ 0 h 23"/>
                <a:gd name="T16" fmla="*/ 19 w 20"/>
                <a:gd name="T17" fmla="*/ 0 h 23"/>
                <a:gd name="T18" fmla="*/ 20 w 20"/>
                <a:gd name="T19" fmla="*/ 0 h 23"/>
                <a:gd name="T20" fmla="*/ 20 w 20"/>
                <a:gd name="T21" fmla="*/ 23 h 23"/>
                <a:gd name="T22" fmla="*/ 19 w 20"/>
                <a:gd name="T23" fmla="*/ 23 h 23"/>
                <a:gd name="T24" fmla="*/ 18 w 20"/>
                <a:gd name="T25" fmla="*/ 23 h 23"/>
                <a:gd name="T26" fmla="*/ 18 w 20"/>
                <a:gd name="T27" fmla="*/ 23 h 23"/>
                <a:gd name="T28" fmla="*/ 18 w 20"/>
                <a:gd name="T29" fmla="*/ 5 h 23"/>
                <a:gd name="T30" fmla="*/ 18 w 20"/>
                <a:gd name="T31" fmla="*/ 5 h 23"/>
                <a:gd name="T32" fmla="*/ 11 w 20"/>
                <a:gd name="T33" fmla="*/ 20 h 23"/>
                <a:gd name="T34" fmla="*/ 10 w 20"/>
                <a:gd name="T35" fmla="*/ 20 h 23"/>
                <a:gd name="T36" fmla="*/ 10 w 20"/>
                <a:gd name="T37" fmla="*/ 20 h 23"/>
                <a:gd name="T38" fmla="*/ 9 w 20"/>
                <a:gd name="T39" fmla="*/ 20 h 23"/>
                <a:gd name="T40" fmla="*/ 2 w 20"/>
                <a:gd name="T41" fmla="*/ 5 h 23"/>
                <a:gd name="T42" fmla="*/ 2 w 20"/>
                <a:gd name="T43" fmla="*/ 5 h 23"/>
                <a:gd name="T44" fmla="*/ 2 w 20"/>
                <a:gd name="T45" fmla="*/ 23 h 23"/>
                <a:gd name="T46" fmla="*/ 2 w 20"/>
                <a:gd name="T47" fmla="*/ 23 h 23"/>
                <a:gd name="T48" fmla="*/ 1 w 20"/>
                <a:gd name="T49" fmla="*/ 23 h 23"/>
                <a:gd name="T50" fmla="*/ 0 w 20"/>
                <a:gd name="T51" fmla="*/ 23 h 23"/>
                <a:gd name="T52" fmla="*/ 0 w 20"/>
                <a:gd name="T53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0" h="23">
                  <a:moveTo>
                    <a:pt x="0" y="0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3" y="0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20" y="23"/>
                    <a:pt x="20" y="23"/>
                    <a:pt x="19" y="23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1" y="20"/>
                    <a:pt x="11" y="20"/>
                    <a:pt x="10" y="20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1" y="23"/>
                    <a:pt x="0" y="23"/>
                    <a:pt x="0" y="2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19" name="Freeform 50"/>
            <p:cNvSpPr>
              <a:spLocks noEditPoints="1"/>
            </p:cNvSpPr>
            <p:nvPr userDrawn="1"/>
          </p:nvSpPr>
          <p:spPr bwMode="auto">
            <a:xfrm>
              <a:off x="3885" y="4194"/>
              <a:ext cx="31" cy="39"/>
            </a:xfrm>
            <a:custGeom>
              <a:avLst/>
              <a:gdLst>
                <a:gd name="T0" fmla="*/ 8 w 18"/>
                <a:gd name="T1" fmla="*/ 0 h 23"/>
                <a:gd name="T2" fmla="*/ 8 w 18"/>
                <a:gd name="T3" fmla="*/ 0 h 23"/>
                <a:gd name="T4" fmla="*/ 9 w 18"/>
                <a:gd name="T5" fmla="*/ 0 h 23"/>
                <a:gd name="T6" fmla="*/ 10 w 18"/>
                <a:gd name="T7" fmla="*/ 0 h 23"/>
                <a:gd name="T8" fmla="*/ 18 w 18"/>
                <a:gd name="T9" fmla="*/ 23 h 23"/>
                <a:gd name="T10" fmla="*/ 18 w 18"/>
                <a:gd name="T11" fmla="*/ 23 h 23"/>
                <a:gd name="T12" fmla="*/ 16 w 18"/>
                <a:gd name="T13" fmla="*/ 23 h 23"/>
                <a:gd name="T14" fmla="*/ 16 w 18"/>
                <a:gd name="T15" fmla="*/ 23 h 23"/>
                <a:gd name="T16" fmla="*/ 14 w 18"/>
                <a:gd name="T17" fmla="*/ 17 h 23"/>
                <a:gd name="T18" fmla="*/ 4 w 18"/>
                <a:gd name="T19" fmla="*/ 17 h 23"/>
                <a:gd name="T20" fmla="*/ 2 w 18"/>
                <a:gd name="T21" fmla="*/ 23 h 23"/>
                <a:gd name="T22" fmla="*/ 1 w 18"/>
                <a:gd name="T23" fmla="*/ 23 h 23"/>
                <a:gd name="T24" fmla="*/ 0 w 18"/>
                <a:gd name="T25" fmla="*/ 23 h 23"/>
                <a:gd name="T26" fmla="*/ 0 w 18"/>
                <a:gd name="T27" fmla="*/ 23 h 23"/>
                <a:gd name="T28" fmla="*/ 8 w 18"/>
                <a:gd name="T29" fmla="*/ 0 h 23"/>
                <a:gd name="T30" fmla="*/ 13 w 18"/>
                <a:gd name="T31" fmla="*/ 15 h 23"/>
                <a:gd name="T32" fmla="*/ 9 w 18"/>
                <a:gd name="T33" fmla="*/ 3 h 23"/>
                <a:gd name="T34" fmla="*/ 9 w 18"/>
                <a:gd name="T35" fmla="*/ 3 h 23"/>
                <a:gd name="T36" fmla="*/ 4 w 18"/>
                <a:gd name="T37" fmla="*/ 15 h 23"/>
                <a:gd name="T38" fmla="*/ 13 w 18"/>
                <a:gd name="T39" fmla="*/ 15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" h="23">
                  <a:moveTo>
                    <a:pt x="8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2" y="23"/>
                    <a:pt x="1" y="23"/>
                    <a:pt x="1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lnTo>
                    <a:pt x="8" y="0"/>
                  </a:lnTo>
                  <a:close/>
                  <a:moveTo>
                    <a:pt x="13" y="15"/>
                  </a:move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4" y="15"/>
                    <a:pt x="4" y="15"/>
                    <a:pt x="4" y="15"/>
                  </a:cubicBezTo>
                  <a:lnTo>
                    <a:pt x="13" y="15"/>
                  </a:ln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20" name="Freeform 51"/>
            <p:cNvSpPr>
              <a:spLocks noEditPoints="1"/>
            </p:cNvSpPr>
            <p:nvPr userDrawn="1"/>
          </p:nvSpPr>
          <p:spPr bwMode="auto">
            <a:xfrm>
              <a:off x="3935" y="4194"/>
              <a:ext cx="27" cy="39"/>
            </a:xfrm>
            <a:custGeom>
              <a:avLst/>
              <a:gdLst>
                <a:gd name="T0" fmla="*/ 14 w 16"/>
                <a:gd name="T1" fmla="*/ 23 h 23"/>
                <a:gd name="T2" fmla="*/ 13 w 16"/>
                <a:gd name="T3" fmla="*/ 23 h 23"/>
                <a:gd name="T4" fmla="*/ 8 w 16"/>
                <a:gd name="T5" fmla="*/ 13 h 23"/>
                <a:gd name="T6" fmla="*/ 8 w 16"/>
                <a:gd name="T7" fmla="*/ 13 h 23"/>
                <a:gd name="T8" fmla="*/ 2 w 16"/>
                <a:gd name="T9" fmla="*/ 13 h 23"/>
                <a:gd name="T10" fmla="*/ 2 w 16"/>
                <a:gd name="T11" fmla="*/ 13 h 23"/>
                <a:gd name="T12" fmla="*/ 2 w 16"/>
                <a:gd name="T13" fmla="*/ 23 h 23"/>
                <a:gd name="T14" fmla="*/ 2 w 16"/>
                <a:gd name="T15" fmla="*/ 23 h 23"/>
                <a:gd name="T16" fmla="*/ 0 w 16"/>
                <a:gd name="T17" fmla="*/ 23 h 23"/>
                <a:gd name="T18" fmla="*/ 0 w 16"/>
                <a:gd name="T19" fmla="*/ 23 h 23"/>
                <a:gd name="T20" fmla="*/ 0 w 16"/>
                <a:gd name="T21" fmla="*/ 0 h 23"/>
                <a:gd name="T22" fmla="*/ 0 w 16"/>
                <a:gd name="T23" fmla="*/ 0 h 23"/>
                <a:gd name="T24" fmla="*/ 8 w 16"/>
                <a:gd name="T25" fmla="*/ 0 h 23"/>
                <a:gd name="T26" fmla="*/ 15 w 16"/>
                <a:gd name="T27" fmla="*/ 7 h 23"/>
                <a:gd name="T28" fmla="*/ 10 w 16"/>
                <a:gd name="T29" fmla="*/ 13 h 23"/>
                <a:gd name="T30" fmla="*/ 15 w 16"/>
                <a:gd name="T31" fmla="*/ 23 h 23"/>
                <a:gd name="T32" fmla="*/ 15 w 16"/>
                <a:gd name="T33" fmla="*/ 23 h 23"/>
                <a:gd name="T34" fmla="*/ 14 w 16"/>
                <a:gd name="T35" fmla="*/ 23 h 23"/>
                <a:gd name="T36" fmla="*/ 13 w 16"/>
                <a:gd name="T37" fmla="*/ 7 h 23"/>
                <a:gd name="T38" fmla="*/ 8 w 16"/>
                <a:gd name="T39" fmla="*/ 2 h 23"/>
                <a:gd name="T40" fmla="*/ 2 w 16"/>
                <a:gd name="T41" fmla="*/ 2 h 23"/>
                <a:gd name="T42" fmla="*/ 2 w 16"/>
                <a:gd name="T43" fmla="*/ 2 h 23"/>
                <a:gd name="T44" fmla="*/ 2 w 16"/>
                <a:gd name="T45" fmla="*/ 11 h 23"/>
                <a:gd name="T46" fmla="*/ 2 w 16"/>
                <a:gd name="T47" fmla="*/ 11 h 23"/>
                <a:gd name="T48" fmla="*/ 8 w 16"/>
                <a:gd name="T49" fmla="*/ 11 h 23"/>
                <a:gd name="T50" fmla="*/ 13 w 16"/>
                <a:gd name="T51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6" h="23">
                  <a:moveTo>
                    <a:pt x="14" y="23"/>
                  </a:moveTo>
                  <a:cubicBezTo>
                    <a:pt x="13" y="23"/>
                    <a:pt x="13" y="23"/>
                    <a:pt x="13" y="23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2" y="0"/>
                    <a:pt x="15" y="3"/>
                    <a:pt x="15" y="7"/>
                  </a:cubicBezTo>
                  <a:cubicBezTo>
                    <a:pt x="15" y="10"/>
                    <a:pt x="13" y="12"/>
                    <a:pt x="10" y="13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16" y="23"/>
                    <a:pt x="15" y="23"/>
                    <a:pt x="15" y="23"/>
                  </a:cubicBezTo>
                  <a:lnTo>
                    <a:pt x="14" y="23"/>
                  </a:lnTo>
                  <a:close/>
                  <a:moveTo>
                    <a:pt x="13" y="7"/>
                  </a:moveTo>
                  <a:cubicBezTo>
                    <a:pt x="13" y="4"/>
                    <a:pt x="11" y="2"/>
                    <a:pt x="8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11" y="11"/>
                    <a:pt x="13" y="9"/>
                    <a:pt x="13" y="7"/>
                  </a:cubicBez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21" name="Freeform 52"/>
            <p:cNvSpPr>
              <a:spLocks/>
            </p:cNvSpPr>
            <p:nvPr userDrawn="1"/>
          </p:nvSpPr>
          <p:spPr bwMode="auto">
            <a:xfrm>
              <a:off x="3983" y="4194"/>
              <a:ext cx="27" cy="39"/>
            </a:xfrm>
            <a:custGeom>
              <a:avLst/>
              <a:gdLst>
                <a:gd name="T0" fmla="*/ 0 w 16"/>
                <a:gd name="T1" fmla="*/ 0 h 23"/>
                <a:gd name="T2" fmla="*/ 0 w 16"/>
                <a:gd name="T3" fmla="*/ 0 h 23"/>
                <a:gd name="T4" fmla="*/ 1 w 16"/>
                <a:gd name="T5" fmla="*/ 0 h 23"/>
                <a:gd name="T6" fmla="*/ 2 w 16"/>
                <a:gd name="T7" fmla="*/ 0 h 23"/>
                <a:gd name="T8" fmla="*/ 2 w 16"/>
                <a:gd name="T9" fmla="*/ 14 h 23"/>
                <a:gd name="T10" fmla="*/ 13 w 16"/>
                <a:gd name="T11" fmla="*/ 0 h 23"/>
                <a:gd name="T12" fmla="*/ 13 w 16"/>
                <a:gd name="T13" fmla="*/ 0 h 23"/>
                <a:gd name="T14" fmla="*/ 15 w 16"/>
                <a:gd name="T15" fmla="*/ 0 h 23"/>
                <a:gd name="T16" fmla="*/ 15 w 16"/>
                <a:gd name="T17" fmla="*/ 1 h 23"/>
                <a:gd name="T18" fmla="*/ 8 w 16"/>
                <a:gd name="T19" fmla="*/ 9 h 23"/>
                <a:gd name="T20" fmla="*/ 15 w 16"/>
                <a:gd name="T21" fmla="*/ 23 h 23"/>
                <a:gd name="T22" fmla="*/ 15 w 16"/>
                <a:gd name="T23" fmla="*/ 23 h 23"/>
                <a:gd name="T24" fmla="*/ 14 w 16"/>
                <a:gd name="T25" fmla="*/ 23 h 23"/>
                <a:gd name="T26" fmla="*/ 13 w 16"/>
                <a:gd name="T27" fmla="*/ 23 h 23"/>
                <a:gd name="T28" fmla="*/ 6 w 16"/>
                <a:gd name="T29" fmla="*/ 11 h 23"/>
                <a:gd name="T30" fmla="*/ 2 w 16"/>
                <a:gd name="T31" fmla="*/ 16 h 23"/>
                <a:gd name="T32" fmla="*/ 2 w 16"/>
                <a:gd name="T33" fmla="*/ 23 h 23"/>
                <a:gd name="T34" fmla="*/ 1 w 16"/>
                <a:gd name="T35" fmla="*/ 23 h 23"/>
                <a:gd name="T36" fmla="*/ 0 w 16"/>
                <a:gd name="T37" fmla="*/ 23 h 23"/>
                <a:gd name="T38" fmla="*/ 0 w 16"/>
                <a:gd name="T39" fmla="*/ 23 h 23"/>
                <a:gd name="T40" fmla="*/ 0 w 16"/>
                <a:gd name="T4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" h="2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2" y="0"/>
                    <a:pt x="2" y="0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5" y="1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16" y="23"/>
                    <a:pt x="16" y="23"/>
                    <a:pt x="15" y="23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14" y="23"/>
                    <a:pt x="13" y="23"/>
                    <a:pt x="13" y="23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2" y="23"/>
                    <a:pt x="1" y="23"/>
                    <a:pt x="1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22" name="Freeform 53"/>
            <p:cNvSpPr>
              <a:spLocks/>
            </p:cNvSpPr>
            <p:nvPr userDrawn="1"/>
          </p:nvSpPr>
          <p:spPr bwMode="auto">
            <a:xfrm>
              <a:off x="3832" y="3731"/>
              <a:ext cx="132" cy="259"/>
            </a:xfrm>
            <a:custGeom>
              <a:avLst/>
              <a:gdLst>
                <a:gd name="T0" fmla="*/ 77 w 77"/>
                <a:gd name="T1" fmla="*/ 123 h 151"/>
                <a:gd name="T2" fmla="*/ 61 w 77"/>
                <a:gd name="T3" fmla="*/ 115 h 151"/>
                <a:gd name="T4" fmla="*/ 46 w 77"/>
                <a:gd name="T5" fmla="*/ 52 h 151"/>
                <a:gd name="T6" fmla="*/ 54 w 77"/>
                <a:gd name="T7" fmla="*/ 0 h 151"/>
                <a:gd name="T8" fmla="*/ 53 w 77"/>
                <a:gd name="T9" fmla="*/ 0 h 151"/>
                <a:gd name="T10" fmla="*/ 30 w 77"/>
                <a:gd name="T11" fmla="*/ 57 h 151"/>
                <a:gd name="T12" fmla="*/ 45 w 77"/>
                <a:gd name="T13" fmla="*/ 151 h 151"/>
                <a:gd name="T14" fmla="*/ 77 w 77"/>
                <a:gd name="T15" fmla="*/ 123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7" h="151">
                  <a:moveTo>
                    <a:pt x="77" y="123"/>
                  </a:moveTo>
                  <a:cubicBezTo>
                    <a:pt x="73" y="121"/>
                    <a:pt x="68" y="119"/>
                    <a:pt x="61" y="115"/>
                  </a:cubicBezTo>
                  <a:cubicBezTo>
                    <a:pt x="40" y="103"/>
                    <a:pt x="34" y="84"/>
                    <a:pt x="46" y="52"/>
                  </a:cubicBezTo>
                  <a:cubicBezTo>
                    <a:pt x="52" y="33"/>
                    <a:pt x="56" y="17"/>
                    <a:pt x="54" y="0"/>
                  </a:cubicBezTo>
                  <a:cubicBezTo>
                    <a:pt x="54" y="0"/>
                    <a:pt x="53" y="0"/>
                    <a:pt x="53" y="0"/>
                  </a:cubicBezTo>
                  <a:cubicBezTo>
                    <a:pt x="52" y="21"/>
                    <a:pt x="44" y="34"/>
                    <a:pt x="30" y="57"/>
                  </a:cubicBezTo>
                  <a:cubicBezTo>
                    <a:pt x="0" y="105"/>
                    <a:pt x="31" y="140"/>
                    <a:pt x="45" y="151"/>
                  </a:cubicBezTo>
                  <a:cubicBezTo>
                    <a:pt x="58" y="144"/>
                    <a:pt x="69" y="135"/>
                    <a:pt x="77" y="123"/>
                  </a:cubicBez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23" name="Freeform 54"/>
            <p:cNvSpPr>
              <a:spLocks/>
            </p:cNvSpPr>
            <p:nvPr userDrawn="1"/>
          </p:nvSpPr>
          <p:spPr bwMode="auto">
            <a:xfrm>
              <a:off x="3755" y="3724"/>
              <a:ext cx="159" cy="281"/>
            </a:xfrm>
            <a:custGeom>
              <a:avLst/>
              <a:gdLst>
                <a:gd name="T0" fmla="*/ 61 w 93"/>
                <a:gd name="T1" fmla="*/ 59 h 164"/>
                <a:gd name="T2" fmla="*/ 93 w 93"/>
                <a:gd name="T3" fmla="*/ 1 h 164"/>
                <a:gd name="T4" fmla="*/ 93 w 93"/>
                <a:gd name="T5" fmla="*/ 0 h 164"/>
                <a:gd name="T6" fmla="*/ 39 w 93"/>
                <a:gd name="T7" fmla="*/ 58 h 164"/>
                <a:gd name="T8" fmla="*/ 12 w 93"/>
                <a:gd name="T9" fmla="*/ 154 h 164"/>
                <a:gd name="T10" fmla="*/ 51 w 93"/>
                <a:gd name="T11" fmla="*/ 164 h 164"/>
                <a:gd name="T12" fmla="*/ 60 w 93"/>
                <a:gd name="T13" fmla="*/ 163 h 164"/>
                <a:gd name="T14" fmla="*/ 61 w 93"/>
                <a:gd name="T15" fmla="*/ 59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3" h="164">
                  <a:moveTo>
                    <a:pt x="61" y="59"/>
                  </a:moveTo>
                  <a:cubicBezTo>
                    <a:pt x="84" y="32"/>
                    <a:pt x="92" y="19"/>
                    <a:pt x="93" y="1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87" y="23"/>
                    <a:pt x="74" y="34"/>
                    <a:pt x="39" y="58"/>
                  </a:cubicBezTo>
                  <a:cubicBezTo>
                    <a:pt x="0" y="83"/>
                    <a:pt x="2" y="127"/>
                    <a:pt x="12" y="154"/>
                  </a:cubicBezTo>
                  <a:cubicBezTo>
                    <a:pt x="24" y="160"/>
                    <a:pt x="37" y="164"/>
                    <a:pt x="51" y="164"/>
                  </a:cubicBezTo>
                  <a:cubicBezTo>
                    <a:pt x="54" y="164"/>
                    <a:pt x="57" y="164"/>
                    <a:pt x="60" y="163"/>
                  </a:cubicBezTo>
                  <a:cubicBezTo>
                    <a:pt x="33" y="122"/>
                    <a:pt x="35" y="90"/>
                    <a:pt x="61" y="59"/>
                  </a:cubicBez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24" name="Freeform 55"/>
            <p:cNvSpPr>
              <a:spLocks/>
            </p:cNvSpPr>
            <p:nvPr userDrawn="1"/>
          </p:nvSpPr>
          <p:spPr bwMode="auto">
            <a:xfrm>
              <a:off x="3694" y="3721"/>
              <a:ext cx="212" cy="228"/>
            </a:xfrm>
            <a:custGeom>
              <a:avLst/>
              <a:gdLst>
                <a:gd name="T0" fmla="*/ 83 w 124"/>
                <a:gd name="T1" fmla="*/ 41 h 133"/>
                <a:gd name="T2" fmla="*/ 124 w 124"/>
                <a:gd name="T3" fmla="*/ 0 h 133"/>
                <a:gd name="T4" fmla="*/ 124 w 124"/>
                <a:gd name="T5" fmla="*/ 0 h 133"/>
                <a:gd name="T6" fmla="*/ 52 w 124"/>
                <a:gd name="T7" fmla="*/ 32 h 133"/>
                <a:gd name="T8" fmla="*/ 2 w 124"/>
                <a:gd name="T9" fmla="*/ 64 h 133"/>
                <a:gd name="T10" fmla="*/ 0 w 124"/>
                <a:gd name="T11" fmla="*/ 79 h 133"/>
                <a:gd name="T12" fmla="*/ 20 w 124"/>
                <a:gd name="T13" fmla="*/ 133 h 133"/>
                <a:gd name="T14" fmla="*/ 83 w 124"/>
                <a:gd name="T15" fmla="*/ 41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4" h="133">
                  <a:moveTo>
                    <a:pt x="83" y="41"/>
                  </a:moveTo>
                  <a:cubicBezTo>
                    <a:pt x="109" y="30"/>
                    <a:pt x="121" y="13"/>
                    <a:pt x="124" y="0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112" y="23"/>
                    <a:pt x="90" y="27"/>
                    <a:pt x="52" y="32"/>
                  </a:cubicBezTo>
                  <a:cubicBezTo>
                    <a:pt x="30" y="35"/>
                    <a:pt x="12" y="48"/>
                    <a:pt x="2" y="64"/>
                  </a:cubicBezTo>
                  <a:cubicBezTo>
                    <a:pt x="1" y="69"/>
                    <a:pt x="0" y="74"/>
                    <a:pt x="0" y="79"/>
                  </a:cubicBezTo>
                  <a:cubicBezTo>
                    <a:pt x="0" y="99"/>
                    <a:pt x="8" y="118"/>
                    <a:pt x="20" y="133"/>
                  </a:cubicBezTo>
                  <a:cubicBezTo>
                    <a:pt x="19" y="68"/>
                    <a:pt x="52" y="54"/>
                    <a:pt x="83" y="41"/>
                  </a:cubicBez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</p:grpSp>
    </p:spTree>
    <p:extLst>
      <p:ext uri="{BB962C8B-B14F-4D97-AF65-F5344CB8AC3E}">
        <p14:creationId xmlns:p14="http://schemas.microsoft.com/office/powerpoint/2010/main" val="35535020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.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11339887" y="593223"/>
            <a:ext cx="571468" cy="227164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algn="r">
              <a:defRPr sz="1000" b="1" i="0">
                <a:solidFill>
                  <a:schemeClr val="tx1">
                    <a:alpha val="70000"/>
                  </a:schemeClr>
                </a:solidFill>
                <a:latin typeface="+mn-lt"/>
                <a:ea typeface="Montserrat Medium" charset="0"/>
                <a:cs typeface="Montserrat Medium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‹nr.›</a:t>
            </a:fld>
            <a:endParaRPr lang="en-US" dirty="0" smtClean="0"/>
          </a:p>
        </p:txBody>
      </p:sp>
      <p:sp>
        <p:nvSpPr>
          <p:cNvPr id="3" name="Title 4"/>
          <p:cNvSpPr>
            <a:spLocks noGrp="1"/>
          </p:cNvSpPr>
          <p:nvPr>
            <p:ph type="title" hasCustomPrompt="1"/>
          </p:nvPr>
        </p:nvSpPr>
        <p:spPr>
          <a:xfrm>
            <a:off x="587374" y="370290"/>
            <a:ext cx="5108575" cy="1474385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5" name="Pladsholder til tekst 10"/>
          <p:cNvSpPr>
            <a:spLocks noGrp="1"/>
          </p:cNvSpPr>
          <p:nvPr>
            <p:ph type="body" sz="quarter" idx="12" hasCustomPrompt="1"/>
          </p:nvPr>
        </p:nvSpPr>
        <p:spPr>
          <a:xfrm>
            <a:off x="587375" y="2065337"/>
            <a:ext cx="10752512" cy="3703696"/>
          </a:xfrm>
        </p:spPr>
        <p:txBody>
          <a:bodyPr/>
          <a:lstStyle>
            <a:lvl1pPr marL="285750" indent="-285750">
              <a:buFontTx/>
              <a:buBlip>
                <a:blip r:embed="rId2"/>
              </a:buBlip>
              <a:defRPr/>
            </a:lvl1pPr>
          </a:lstStyle>
          <a:p>
            <a:pPr lvl="0"/>
            <a:r>
              <a:rPr lang="da-DK" dirty="0" smtClean="0"/>
              <a:t>INSERT TEXT</a:t>
            </a:r>
          </a:p>
        </p:txBody>
      </p:sp>
    </p:spTree>
    <p:extLst>
      <p:ext uri="{BB962C8B-B14F-4D97-AF65-F5344CB8AC3E}">
        <p14:creationId xmlns:p14="http://schemas.microsoft.com/office/powerpoint/2010/main" val="2521269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b +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‹nr.›</a:t>
            </a:fld>
            <a:endParaRPr lang="en-US" dirty="0" smtClean="0"/>
          </a:p>
        </p:txBody>
      </p:sp>
      <p:grpSp>
        <p:nvGrpSpPr>
          <p:cNvPr id="30" name="Gruppe 29"/>
          <p:cNvGrpSpPr/>
          <p:nvPr userDrawn="1"/>
        </p:nvGrpSpPr>
        <p:grpSpPr>
          <a:xfrm>
            <a:off x="0" y="657225"/>
            <a:ext cx="405154" cy="1182460"/>
            <a:chOff x="320675" y="2816225"/>
            <a:chExt cx="350838" cy="1023938"/>
          </a:xfrm>
          <a:solidFill>
            <a:schemeClr val="tx1"/>
          </a:solidFill>
        </p:grpSpPr>
        <p:sp>
          <p:nvSpPr>
            <p:cNvPr id="31" name="Freeform 53"/>
            <p:cNvSpPr>
              <a:spLocks/>
            </p:cNvSpPr>
            <p:nvPr userDrawn="1"/>
          </p:nvSpPr>
          <p:spPr bwMode="auto">
            <a:xfrm>
              <a:off x="608013" y="3778250"/>
              <a:ext cx="63500" cy="61913"/>
            </a:xfrm>
            <a:custGeom>
              <a:avLst/>
              <a:gdLst>
                <a:gd name="T0" fmla="*/ 19 w 19"/>
                <a:gd name="T1" fmla="*/ 0 h 19"/>
                <a:gd name="T2" fmla="*/ 19 w 19"/>
                <a:gd name="T3" fmla="*/ 4 h 19"/>
                <a:gd name="T4" fmla="*/ 3 w 19"/>
                <a:gd name="T5" fmla="*/ 19 h 19"/>
                <a:gd name="T6" fmla="*/ 0 w 19"/>
                <a:gd name="T7" fmla="*/ 19 h 19"/>
                <a:gd name="T8" fmla="*/ 19 w 19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9" y="0"/>
                  </a:moveTo>
                  <a:cubicBezTo>
                    <a:pt x="19" y="4"/>
                    <a:pt x="19" y="4"/>
                    <a:pt x="19" y="4"/>
                  </a:cubicBezTo>
                  <a:cubicBezTo>
                    <a:pt x="14" y="9"/>
                    <a:pt x="8" y="14"/>
                    <a:pt x="3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6" y="13"/>
                    <a:pt x="13" y="7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32" name="Freeform 54"/>
            <p:cNvSpPr>
              <a:spLocks/>
            </p:cNvSpPr>
            <p:nvPr userDrawn="1"/>
          </p:nvSpPr>
          <p:spPr bwMode="auto">
            <a:xfrm>
              <a:off x="528638" y="3706813"/>
              <a:ext cx="142875" cy="133350"/>
            </a:xfrm>
            <a:custGeom>
              <a:avLst/>
              <a:gdLst>
                <a:gd name="T0" fmla="*/ 43 w 43"/>
                <a:gd name="T1" fmla="*/ 0 h 41"/>
                <a:gd name="T2" fmla="*/ 43 w 43"/>
                <a:gd name="T3" fmla="*/ 4 h 41"/>
                <a:gd name="T4" fmla="*/ 7 w 43"/>
                <a:gd name="T5" fmla="*/ 38 h 41"/>
                <a:gd name="T6" fmla="*/ 3 w 43"/>
                <a:gd name="T7" fmla="*/ 41 h 41"/>
                <a:gd name="T8" fmla="*/ 0 w 43"/>
                <a:gd name="T9" fmla="*/ 41 h 41"/>
                <a:gd name="T10" fmla="*/ 42 w 43"/>
                <a:gd name="T11" fmla="*/ 1 h 41"/>
                <a:gd name="T12" fmla="*/ 43 w 43"/>
                <a:gd name="T13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41">
                  <a:moveTo>
                    <a:pt x="43" y="0"/>
                  </a:moveTo>
                  <a:cubicBezTo>
                    <a:pt x="43" y="4"/>
                    <a:pt x="43" y="4"/>
                    <a:pt x="43" y="4"/>
                  </a:cubicBezTo>
                  <a:cubicBezTo>
                    <a:pt x="31" y="14"/>
                    <a:pt x="19" y="26"/>
                    <a:pt x="7" y="38"/>
                  </a:cubicBezTo>
                  <a:cubicBezTo>
                    <a:pt x="6" y="39"/>
                    <a:pt x="5" y="40"/>
                    <a:pt x="3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14" y="28"/>
                    <a:pt x="27" y="14"/>
                    <a:pt x="42" y="1"/>
                  </a:cubicBezTo>
                  <a:cubicBezTo>
                    <a:pt x="42" y="1"/>
                    <a:pt x="43" y="1"/>
                    <a:pt x="4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33" name="Freeform 55"/>
            <p:cNvSpPr>
              <a:spLocks/>
            </p:cNvSpPr>
            <p:nvPr userDrawn="1"/>
          </p:nvSpPr>
          <p:spPr bwMode="auto">
            <a:xfrm>
              <a:off x="431800" y="3636963"/>
              <a:ext cx="239713" cy="203200"/>
            </a:xfrm>
            <a:custGeom>
              <a:avLst/>
              <a:gdLst>
                <a:gd name="T0" fmla="*/ 72 w 72"/>
                <a:gd name="T1" fmla="*/ 0 h 62"/>
                <a:gd name="T2" fmla="*/ 72 w 72"/>
                <a:gd name="T3" fmla="*/ 3 h 62"/>
                <a:gd name="T4" fmla="*/ 35 w 72"/>
                <a:gd name="T5" fmla="*/ 37 h 62"/>
                <a:gd name="T6" fmla="*/ 4 w 72"/>
                <a:gd name="T7" fmla="*/ 62 h 62"/>
                <a:gd name="T8" fmla="*/ 0 w 72"/>
                <a:gd name="T9" fmla="*/ 62 h 62"/>
                <a:gd name="T10" fmla="*/ 7 w 72"/>
                <a:gd name="T11" fmla="*/ 58 h 62"/>
                <a:gd name="T12" fmla="*/ 70 w 72"/>
                <a:gd name="T13" fmla="*/ 2 h 62"/>
                <a:gd name="T14" fmla="*/ 72 w 72"/>
                <a:gd name="T15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62">
                  <a:moveTo>
                    <a:pt x="72" y="0"/>
                  </a:moveTo>
                  <a:cubicBezTo>
                    <a:pt x="72" y="3"/>
                    <a:pt x="72" y="3"/>
                    <a:pt x="72" y="3"/>
                  </a:cubicBezTo>
                  <a:cubicBezTo>
                    <a:pt x="59" y="14"/>
                    <a:pt x="47" y="25"/>
                    <a:pt x="35" y="37"/>
                  </a:cubicBezTo>
                  <a:cubicBezTo>
                    <a:pt x="26" y="46"/>
                    <a:pt x="15" y="55"/>
                    <a:pt x="4" y="62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2" y="61"/>
                    <a:pt x="5" y="59"/>
                    <a:pt x="7" y="58"/>
                  </a:cubicBezTo>
                  <a:cubicBezTo>
                    <a:pt x="30" y="41"/>
                    <a:pt x="48" y="20"/>
                    <a:pt x="70" y="2"/>
                  </a:cubicBezTo>
                  <a:cubicBezTo>
                    <a:pt x="70" y="1"/>
                    <a:pt x="71" y="1"/>
                    <a:pt x="7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34" name="Freeform 56"/>
            <p:cNvSpPr>
              <a:spLocks/>
            </p:cNvSpPr>
            <p:nvPr userDrawn="1"/>
          </p:nvSpPr>
          <p:spPr bwMode="auto">
            <a:xfrm>
              <a:off x="320675" y="3568700"/>
              <a:ext cx="350838" cy="261938"/>
            </a:xfrm>
            <a:custGeom>
              <a:avLst/>
              <a:gdLst>
                <a:gd name="T0" fmla="*/ 105 w 105"/>
                <a:gd name="T1" fmla="*/ 0 h 80"/>
                <a:gd name="T2" fmla="*/ 105 w 105"/>
                <a:gd name="T3" fmla="*/ 3 h 80"/>
                <a:gd name="T4" fmla="*/ 67 w 105"/>
                <a:gd name="T5" fmla="*/ 37 h 80"/>
                <a:gd name="T6" fmla="*/ 0 w 105"/>
                <a:gd name="T7" fmla="*/ 80 h 80"/>
                <a:gd name="T8" fmla="*/ 0 w 105"/>
                <a:gd name="T9" fmla="*/ 77 h 80"/>
                <a:gd name="T10" fmla="*/ 39 w 105"/>
                <a:gd name="T11" fmla="*/ 57 h 80"/>
                <a:gd name="T12" fmla="*/ 102 w 105"/>
                <a:gd name="T13" fmla="*/ 3 h 80"/>
                <a:gd name="T14" fmla="*/ 105 w 105"/>
                <a:gd name="T1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80">
                  <a:moveTo>
                    <a:pt x="105" y="0"/>
                  </a:moveTo>
                  <a:cubicBezTo>
                    <a:pt x="105" y="3"/>
                    <a:pt x="105" y="3"/>
                    <a:pt x="105" y="3"/>
                  </a:cubicBezTo>
                  <a:cubicBezTo>
                    <a:pt x="92" y="14"/>
                    <a:pt x="80" y="25"/>
                    <a:pt x="67" y="37"/>
                  </a:cubicBezTo>
                  <a:cubicBezTo>
                    <a:pt x="48" y="55"/>
                    <a:pt x="25" y="70"/>
                    <a:pt x="0" y="80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4" y="72"/>
                    <a:pt x="27" y="65"/>
                    <a:pt x="39" y="57"/>
                  </a:cubicBezTo>
                  <a:cubicBezTo>
                    <a:pt x="62" y="41"/>
                    <a:pt x="81" y="21"/>
                    <a:pt x="102" y="3"/>
                  </a:cubicBezTo>
                  <a:cubicBezTo>
                    <a:pt x="103" y="2"/>
                    <a:pt x="104" y="1"/>
                    <a:pt x="10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35" name="Freeform 57"/>
            <p:cNvSpPr>
              <a:spLocks/>
            </p:cNvSpPr>
            <p:nvPr userDrawn="1"/>
          </p:nvSpPr>
          <p:spPr bwMode="auto">
            <a:xfrm>
              <a:off x="320675" y="3506788"/>
              <a:ext cx="350838" cy="249238"/>
            </a:xfrm>
            <a:custGeom>
              <a:avLst/>
              <a:gdLst>
                <a:gd name="T0" fmla="*/ 105 w 105"/>
                <a:gd name="T1" fmla="*/ 0 h 76"/>
                <a:gd name="T2" fmla="*/ 105 w 105"/>
                <a:gd name="T3" fmla="*/ 2 h 76"/>
                <a:gd name="T4" fmla="*/ 67 w 105"/>
                <a:gd name="T5" fmla="*/ 35 h 76"/>
                <a:gd name="T6" fmla="*/ 0 w 105"/>
                <a:gd name="T7" fmla="*/ 76 h 76"/>
                <a:gd name="T8" fmla="*/ 0 w 105"/>
                <a:gd name="T9" fmla="*/ 74 h 76"/>
                <a:gd name="T10" fmla="*/ 39 w 105"/>
                <a:gd name="T11" fmla="*/ 54 h 76"/>
                <a:gd name="T12" fmla="*/ 101 w 105"/>
                <a:gd name="T13" fmla="*/ 2 h 76"/>
                <a:gd name="T14" fmla="*/ 105 w 105"/>
                <a:gd name="T15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76">
                  <a:moveTo>
                    <a:pt x="105" y="0"/>
                  </a:moveTo>
                  <a:cubicBezTo>
                    <a:pt x="105" y="2"/>
                    <a:pt x="105" y="2"/>
                    <a:pt x="105" y="2"/>
                  </a:cubicBezTo>
                  <a:cubicBezTo>
                    <a:pt x="92" y="13"/>
                    <a:pt x="79" y="24"/>
                    <a:pt x="67" y="35"/>
                  </a:cubicBezTo>
                  <a:cubicBezTo>
                    <a:pt x="48" y="52"/>
                    <a:pt x="25" y="67"/>
                    <a:pt x="0" y="76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14" y="69"/>
                    <a:pt x="27" y="62"/>
                    <a:pt x="39" y="54"/>
                  </a:cubicBezTo>
                  <a:cubicBezTo>
                    <a:pt x="62" y="39"/>
                    <a:pt x="80" y="19"/>
                    <a:pt x="101" y="2"/>
                  </a:cubicBezTo>
                  <a:cubicBezTo>
                    <a:pt x="103" y="1"/>
                    <a:pt x="104" y="0"/>
                    <a:pt x="10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36" name="Freeform 58"/>
            <p:cNvSpPr>
              <a:spLocks/>
            </p:cNvSpPr>
            <p:nvPr userDrawn="1"/>
          </p:nvSpPr>
          <p:spPr bwMode="auto">
            <a:xfrm>
              <a:off x="320675" y="3441700"/>
              <a:ext cx="350838" cy="241300"/>
            </a:xfrm>
            <a:custGeom>
              <a:avLst/>
              <a:gdLst>
                <a:gd name="T0" fmla="*/ 105 w 105"/>
                <a:gd name="T1" fmla="*/ 0 h 74"/>
                <a:gd name="T2" fmla="*/ 105 w 105"/>
                <a:gd name="T3" fmla="*/ 3 h 74"/>
                <a:gd name="T4" fmla="*/ 67 w 105"/>
                <a:gd name="T5" fmla="*/ 34 h 74"/>
                <a:gd name="T6" fmla="*/ 0 w 105"/>
                <a:gd name="T7" fmla="*/ 74 h 74"/>
                <a:gd name="T8" fmla="*/ 0 w 105"/>
                <a:gd name="T9" fmla="*/ 72 h 74"/>
                <a:gd name="T10" fmla="*/ 39 w 105"/>
                <a:gd name="T11" fmla="*/ 52 h 74"/>
                <a:gd name="T12" fmla="*/ 101 w 105"/>
                <a:gd name="T13" fmla="*/ 3 h 74"/>
                <a:gd name="T14" fmla="*/ 105 w 105"/>
                <a:gd name="T15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74">
                  <a:moveTo>
                    <a:pt x="105" y="0"/>
                  </a:moveTo>
                  <a:cubicBezTo>
                    <a:pt x="105" y="3"/>
                    <a:pt x="105" y="3"/>
                    <a:pt x="105" y="3"/>
                  </a:cubicBezTo>
                  <a:cubicBezTo>
                    <a:pt x="92" y="13"/>
                    <a:pt x="79" y="24"/>
                    <a:pt x="67" y="34"/>
                  </a:cubicBezTo>
                  <a:cubicBezTo>
                    <a:pt x="47" y="51"/>
                    <a:pt x="25" y="65"/>
                    <a:pt x="0" y="74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14" y="67"/>
                    <a:pt x="27" y="60"/>
                    <a:pt x="39" y="52"/>
                  </a:cubicBezTo>
                  <a:cubicBezTo>
                    <a:pt x="62" y="38"/>
                    <a:pt x="80" y="19"/>
                    <a:pt x="101" y="3"/>
                  </a:cubicBezTo>
                  <a:cubicBezTo>
                    <a:pt x="103" y="2"/>
                    <a:pt x="104" y="1"/>
                    <a:pt x="10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37" name="Freeform 59"/>
            <p:cNvSpPr>
              <a:spLocks/>
            </p:cNvSpPr>
            <p:nvPr userDrawn="1"/>
          </p:nvSpPr>
          <p:spPr bwMode="auto">
            <a:xfrm>
              <a:off x="320675" y="3382963"/>
              <a:ext cx="350838" cy="228600"/>
            </a:xfrm>
            <a:custGeom>
              <a:avLst/>
              <a:gdLst>
                <a:gd name="T0" fmla="*/ 105 w 105"/>
                <a:gd name="T1" fmla="*/ 0 h 70"/>
                <a:gd name="T2" fmla="*/ 105 w 105"/>
                <a:gd name="T3" fmla="*/ 2 h 70"/>
                <a:gd name="T4" fmla="*/ 67 w 105"/>
                <a:gd name="T5" fmla="*/ 32 h 70"/>
                <a:gd name="T6" fmla="*/ 0 w 105"/>
                <a:gd name="T7" fmla="*/ 70 h 70"/>
                <a:gd name="T8" fmla="*/ 0 w 105"/>
                <a:gd name="T9" fmla="*/ 68 h 70"/>
                <a:gd name="T10" fmla="*/ 40 w 105"/>
                <a:gd name="T11" fmla="*/ 50 h 70"/>
                <a:gd name="T12" fmla="*/ 102 w 105"/>
                <a:gd name="T13" fmla="*/ 2 h 70"/>
                <a:gd name="T14" fmla="*/ 105 w 105"/>
                <a:gd name="T15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70">
                  <a:moveTo>
                    <a:pt x="105" y="0"/>
                  </a:moveTo>
                  <a:cubicBezTo>
                    <a:pt x="105" y="2"/>
                    <a:pt x="105" y="2"/>
                    <a:pt x="105" y="2"/>
                  </a:cubicBezTo>
                  <a:cubicBezTo>
                    <a:pt x="92" y="12"/>
                    <a:pt x="80" y="22"/>
                    <a:pt x="67" y="32"/>
                  </a:cubicBezTo>
                  <a:cubicBezTo>
                    <a:pt x="48" y="49"/>
                    <a:pt x="25" y="62"/>
                    <a:pt x="0" y="70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14" y="63"/>
                    <a:pt x="27" y="57"/>
                    <a:pt x="40" y="50"/>
                  </a:cubicBezTo>
                  <a:cubicBezTo>
                    <a:pt x="62" y="36"/>
                    <a:pt x="81" y="18"/>
                    <a:pt x="102" y="2"/>
                  </a:cubicBezTo>
                  <a:cubicBezTo>
                    <a:pt x="103" y="1"/>
                    <a:pt x="104" y="1"/>
                    <a:pt x="10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38" name="Freeform 60"/>
            <p:cNvSpPr>
              <a:spLocks/>
            </p:cNvSpPr>
            <p:nvPr userDrawn="1"/>
          </p:nvSpPr>
          <p:spPr bwMode="auto">
            <a:xfrm>
              <a:off x="320675" y="3324225"/>
              <a:ext cx="350838" cy="219075"/>
            </a:xfrm>
            <a:custGeom>
              <a:avLst/>
              <a:gdLst>
                <a:gd name="T0" fmla="*/ 105 w 105"/>
                <a:gd name="T1" fmla="*/ 0 h 67"/>
                <a:gd name="T2" fmla="*/ 105 w 105"/>
                <a:gd name="T3" fmla="*/ 2 h 67"/>
                <a:gd name="T4" fmla="*/ 68 w 105"/>
                <a:gd name="T5" fmla="*/ 31 h 67"/>
                <a:gd name="T6" fmla="*/ 0 w 105"/>
                <a:gd name="T7" fmla="*/ 67 h 67"/>
                <a:gd name="T8" fmla="*/ 0 w 105"/>
                <a:gd name="T9" fmla="*/ 65 h 67"/>
                <a:gd name="T10" fmla="*/ 41 w 105"/>
                <a:gd name="T11" fmla="*/ 47 h 67"/>
                <a:gd name="T12" fmla="*/ 102 w 105"/>
                <a:gd name="T13" fmla="*/ 2 h 67"/>
                <a:gd name="T14" fmla="*/ 105 w 105"/>
                <a:gd name="T15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67">
                  <a:moveTo>
                    <a:pt x="105" y="0"/>
                  </a:moveTo>
                  <a:cubicBezTo>
                    <a:pt x="105" y="2"/>
                    <a:pt x="105" y="2"/>
                    <a:pt x="105" y="2"/>
                  </a:cubicBezTo>
                  <a:cubicBezTo>
                    <a:pt x="92" y="11"/>
                    <a:pt x="80" y="21"/>
                    <a:pt x="68" y="31"/>
                  </a:cubicBezTo>
                  <a:cubicBezTo>
                    <a:pt x="48" y="47"/>
                    <a:pt x="25" y="60"/>
                    <a:pt x="0" y="67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14" y="61"/>
                    <a:pt x="28" y="55"/>
                    <a:pt x="41" y="47"/>
                  </a:cubicBezTo>
                  <a:cubicBezTo>
                    <a:pt x="63" y="34"/>
                    <a:pt x="81" y="17"/>
                    <a:pt x="102" y="2"/>
                  </a:cubicBezTo>
                  <a:cubicBezTo>
                    <a:pt x="103" y="1"/>
                    <a:pt x="104" y="0"/>
                    <a:pt x="10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39" name="Freeform 61"/>
            <p:cNvSpPr>
              <a:spLocks/>
            </p:cNvSpPr>
            <p:nvPr userDrawn="1"/>
          </p:nvSpPr>
          <p:spPr bwMode="auto">
            <a:xfrm>
              <a:off x="320675" y="3263900"/>
              <a:ext cx="350838" cy="212725"/>
            </a:xfrm>
            <a:custGeom>
              <a:avLst/>
              <a:gdLst>
                <a:gd name="T0" fmla="*/ 105 w 105"/>
                <a:gd name="T1" fmla="*/ 0 h 65"/>
                <a:gd name="T2" fmla="*/ 105 w 105"/>
                <a:gd name="T3" fmla="*/ 3 h 65"/>
                <a:gd name="T4" fmla="*/ 69 w 105"/>
                <a:gd name="T5" fmla="*/ 29 h 65"/>
                <a:gd name="T6" fmla="*/ 0 w 105"/>
                <a:gd name="T7" fmla="*/ 65 h 65"/>
                <a:gd name="T8" fmla="*/ 0 w 105"/>
                <a:gd name="T9" fmla="*/ 62 h 65"/>
                <a:gd name="T10" fmla="*/ 42 w 105"/>
                <a:gd name="T11" fmla="*/ 45 h 65"/>
                <a:gd name="T12" fmla="*/ 103 w 105"/>
                <a:gd name="T13" fmla="*/ 2 h 65"/>
                <a:gd name="T14" fmla="*/ 105 w 105"/>
                <a:gd name="T15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65">
                  <a:moveTo>
                    <a:pt x="105" y="0"/>
                  </a:moveTo>
                  <a:cubicBezTo>
                    <a:pt x="105" y="3"/>
                    <a:pt x="105" y="3"/>
                    <a:pt x="105" y="3"/>
                  </a:cubicBezTo>
                  <a:cubicBezTo>
                    <a:pt x="93" y="11"/>
                    <a:pt x="81" y="20"/>
                    <a:pt x="69" y="29"/>
                  </a:cubicBezTo>
                  <a:cubicBezTo>
                    <a:pt x="49" y="45"/>
                    <a:pt x="25" y="58"/>
                    <a:pt x="0" y="65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15" y="58"/>
                    <a:pt x="29" y="53"/>
                    <a:pt x="42" y="45"/>
                  </a:cubicBezTo>
                  <a:cubicBezTo>
                    <a:pt x="64" y="33"/>
                    <a:pt x="82" y="16"/>
                    <a:pt x="103" y="2"/>
                  </a:cubicBezTo>
                  <a:cubicBezTo>
                    <a:pt x="104" y="1"/>
                    <a:pt x="104" y="1"/>
                    <a:pt x="10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0" name="Freeform 62"/>
            <p:cNvSpPr>
              <a:spLocks/>
            </p:cNvSpPr>
            <p:nvPr userDrawn="1"/>
          </p:nvSpPr>
          <p:spPr bwMode="auto">
            <a:xfrm>
              <a:off x="320675" y="3208338"/>
              <a:ext cx="350838" cy="200025"/>
            </a:xfrm>
            <a:custGeom>
              <a:avLst/>
              <a:gdLst>
                <a:gd name="T0" fmla="*/ 105 w 105"/>
                <a:gd name="T1" fmla="*/ 0 h 61"/>
                <a:gd name="T2" fmla="*/ 105 w 105"/>
                <a:gd name="T3" fmla="*/ 3 h 61"/>
                <a:gd name="T4" fmla="*/ 71 w 105"/>
                <a:gd name="T5" fmla="*/ 27 h 61"/>
                <a:gd name="T6" fmla="*/ 0 w 105"/>
                <a:gd name="T7" fmla="*/ 61 h 61"/>
                <a:gd name="T8" fmla="*/ 0 w 105"/>
                <a:gd name="T9" fmla="*/ 59 h 61"/>
                <a:gd name="T10" fmla="*/ 44 w 105"/>
                <a:gd name="T11" fmla="*/ 42 h 61"/>
                <a:gd name="T12" fmla="*/ 104 w 105"/>
                <a:gd name="T13" fmla="*/ 1 h 61"/>
                <a:gd name="T14" fmla="*/ 105 w 105"/>
                <a:gd name="T15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61">
                  <a:moveTo>
                    <a:pt x="105" y="0"/>
                  </a:moveTo>
                  <a:cubicBezTo>
                    <a:pt x="105" y="3"/>
                    <a:pt x="105" y="3"/>
                    <a:pt x="105" y="3"/>
                  </a:cubicBezTo>
                  <a:cubicBezTo>
                    <a:pt x="93" y="11"/>
                    <a:pt x="82" y="19"/>
                    <a:pt x="71" y="27"/>
                  </a:cubicBezTo>
                  <a:cubicBezTo>
                    <a:pt x="50" y="43"/>
                    <a:pt x="25" y="55"/>
                    <a:pt x="0" y="61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15" y="55"/>
                    <a:pt x="30" y="50"/>
                    <a:pt x="44" y="42"/>
                  </a:cubicBezTo>
                  <a:cubicBezTo>
                    <a:pt x="65" y="31"/>
                    <a:pt x="84" y="15"/>
                    <a:pt x="104" y="1"/>
                  </a:cubicBezTo>
                  <a:cubicBezTo>
                    <a:pt x="104" y="1"/>
                    <a:pt x="105" y="1"/>
                    <a:pt x="10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" name="Freeform 63"/>
            <p:cNvSpPr>
              <a:spLocks/>
            </p:cNvSpPr>
            <p:nvPr userDrawn="1"/>
          </p:nvSpPr>
          <p:spPr bwMode="auto">
            <a:xfrm>
              <a:off x="320675" y="3155950"/>
              <a:ext cx="350838" cy="190500"/>
            </a:xfrm>
            <a:custGeom>
              <a:avLst/>
              <a:gdLst>
                <a:gd name="T0" fmla="*/ 105 w 105"/>
                <a:gd name="T1" fmla="*/ 0 h 58"/>
                <a:gd name="T2" fmla="*/ 105 w 105"/>
                <a:gd name="T3" fmla="*/ 2 h 58"/>
                <a:gd name="T4" fmla="*/ 72 w 105"/>
                <a:gd name="T5" fmla="*/ 25 h 58"/>
                <a:gd name="T6" fmla="*/ 0 w 105"/>
                <a:gd name="T7" fmla="*/ 58 h 58"/>
                <a:gd name="T8" fmla="*/ 0 w 105"/>
                <a:gd name="T9" fmla="*/ 55 h 58"/>
                <a:gd name="T10" fmla="*/ 46 w 105"/>
                <a:gd name="T11" fmla="*/ 39 h 58"/>
                <a:gd name="T12" fmla="*/ 105 w 105"/>
                <a:gd name="T13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5" h="58">
                  <a:moveTo>
                    <a:pt x="105" y="0"/>
                  </a:moveTo>
                  <a:cubicBezTo>
                    <a:pt x="105" y="2"/>
                    <a:pt x="105" y="2"/>
                    <a:pt x="105" y="2"/>
                  </a:cubicBezTo>
                  <a:cubicBezTo>
                    <a:pt x="94" y="10"/>
                    <a:pt x="83" y="17"/>
                    <a:pt x="72" y="25"/>
                  </a:cubicBezTo>
                  <a:cubicBezTo>
                    <a:pt x="51" y="41"/>
                    <a:pt x="26" y="52"/>
                    <a:pt x="0" y="58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16" y="52"/>
                    <a:pt x="31" y="47"/>
                    <a:pt x="46" y="39"/>
                  </a:cubicBezTo>
                  <a:cubicBezTo>
                    <a:pt x="67" y="28"/>
                    <a:pt x="85" y="13"/>
                    <a:pt x="10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" name="Freeform 64"/>
            <p:cNvSpPr>
              <a:spLocks/>
            </p:cNvSpPr>
            <p:nvPr userDrawn="1"/>
          </p:nvSpPr>
          <p:spPr bwMode="auto">
            <a:xfrm>
              <a:off x="320675" y="3103563"/>
              <a:ext cx="350838" cy="177800"/>
            </a:xfrm>
            <a:custGeom>
              <a:avLst/>
              <a:gdLst>
                <a:gd name="T0" fmla="*/ 105 w 105"/>
                <a:gd name="T1" fmla="*/ 0 h 54"/>
                <a:gd name="T2" fmla="*/ 105 w 105"/>
                <a:gd name="T3" fmla="*/ 2 h 54"/>
                <a:gd name="T4" fmla="*/ 74 w 105"/>
                <a:gd name="T5" fmla="*/ 23 h 54"/>
                <a:gd name="T6" fmla="*/ 0 w 105"/>
                <a:gd name="T7" fmla="*/ 54 h 54"/>
                <a:gd name="T8" fmla="*/ 0 w 105"/>
                <a:gd name="T9" fmla="*/ 52 h 54"/>
                <a:gd name="T10" fmla="*/ 48 w 105"/>
                <a:gd name="T11" fmla="*/ 36 h 54"/>
                <a:gd name="T12" fmla="*/ 105 w 105"/>
                <a:gd name="T1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5" h="54">
                  <a:moveTo>
                    <a:pt x="105" y="0"/>
                  </a:moveTo>
                  <a:cubicBezTo>
                    <a:pt x="105" y="2"/>
                    <a:pt x="105" y="2"/>
                    <a:pt x="105" y="2"/>
                  </a:cubicBezTo>
                  <a:cubicBezTo>
                    <a:pt x="95" y="9"/>
                    <a:pt x="84" y="16"/>
                    <a:pt x="74" y="23"/>
                  </a:cubicBezTo>
                  <a:cubicBezTo>
                    <a:pt x="52" y="38"/>
                    <a:pt x="27" y="49"/>
                    <a:pt x="0" y="54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17" y="49"/>
                    <a:pt x="33" y="44"/>
                    <a:pt x="48" y="36"/>
                  </a:cubicBezTo>
                  <a:cubicBezTo>
                    <a:pt x="68" y="26"/>
                    <a:pt x="86" y="12"/>
                    <a:pt x="10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" name="Freeform 65"/>
            <p:cNvSpPr>
              <a:spLocks/>
            </p:cNvSpPr>
            <p:nvPr userDrawn="1"/>
          </p:nvSpPr>
          <p:spPr bwMode="auto">
            <a:xfrm>
              <a:off x="320675" y="3055938"/>
              <a:ext cx="350838" cy="163513"/>
            </a:xfrm>
            <a:custGeom>
              <a:avLst/>
              <a:gdLst>
                <a:gd name="T0" fmla="*/ 105 w 105"/>
                <a:gd name="T1" fmla="*/ 0 h 50"/>
                <a:gd name="T2" fmla="*/ 105 w 105"/>
                <a:gd name="T3" fmla="*/ 2 h 50"/>
                <a:gd name="T4" fmla="*/ 76 w 105"/>
                <a:gd name="T5" fmla="*/ 20 h 50"/>
                <a:gd name="T6" fmla="*/ 0 w 105"/>
                <a:gd name="T7" fmla="*/ 50 h 50"/>
                <a:gd name="T8" fmla="*/ 0 w 105"/>
                <a:gd name="T9" fmla="*/ 48 h 50"/>
                <a:gd name="T10" fmla="*/ 51 w 105"/>
                <a:gd name="T11" fmla="*/ 33 h 50"/>
                <a:gd name="T12" fmla="*/ 105 w 105"/>
                <a:gd name="T1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5" h="50">
                  <a:moveTo>
                    <a:pt x="105" y="0"/>
                  </a:moveTo>
                  <a:cubicBezTo>
                    <a:pt x="105" y="2"/>
                    <a:pt x="105" y="2"/>
                    <a:pt x="105" y="2"/>
                  </a:cubicBezTo>
                  <a:cubicBezTo>
                    <a:pt x="95" y="8"/>
                    <a:pt x="86" y="14"/>
                    <a:pt x="76" y="20"/>
                  </a:cubicBezTo>
                  <a:cubicBezTo>
                    <a:pt x="54" y="36"/>
                    <a:pt x="27" y="46"/>
                    <a:pt x="0" y="50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17" y="45"/>
                    <a:pt x="35" y="41"/>
                    <a:pt x="51" y="33"/>
                  </a:cubicBezTo>
                  <a:cubicBezTo>
                    <a:pt x="70" y="24"/>
                    <a:pt x="87" y="11"/>
                    <a:pt x="10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" name="Freeform 66"/>
            <p:cNvSpPr>
              <a:spLocks/>
            </p:cNvSpPr>
            <p:nvPr userDrawn="1"/>
          </p:nvSpPr>
          <p:spPr bwMode="auto">
            <a:xfrm>
              <a:off x="320675" y="3003550"/>
              <a:ext cx="350838" cy="152400"/>
            </a:xfrm>
            <a:custGeom>
              <a:avLst/>
              <a:gdLst>
                <a:gd name="T0" fmla="*/ 105 w 105"/>
                <a:gd name="T1" fmla="*/ 0 h 47"/>
                <a:gd name="T2" fmla="*/ 105 w 105"/>
                <a:gd name="T3" fmla="*/ 3 h 47"/>
                <a:gd name="T4" fmla="*/ 79 w 105"/>
                <a:gd name="T5" fmla="*/ 19 h 47"/>
                <a:gd name="T6" fmla="*/ 0 w 105"/>
                <a:gd name="T7" fmla="*/ 47 h 47"/>
                <a:gd name="T8" fmla="*/ 0 w 105"/>
                <a:gd name="T9" fmla="*/ 45 h 47"/>
                <a:gd name="T10" fmla="*/ 53 w 105"/>
                <a:gd name="T11" fmla="*/ 31 h 47"/>
                <a:gd name="T12" fmla="*/ 105 w 105"/>
                <a:gd name="T13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5" h="47">
                  <a:moveTo>
                    <a:pt x="105" y="0"/>
                  </a:moveTo>
                  <a:cubicBezTo>
                    <a:pt x="105" y="3"/>
                    <a:pt x="105" y="3"/>
                    <a:pt x="105" y="3"/>
                  </a:cubicBezTo>
                  <a:cubicBezTo>
                    <a:pt x="96" y="8"/>
                    <a:pt x="88" y="13"/>
                    <a:pt x="79" y="19"/>
                  </a:cubicBezTo>
                  <a:cubicBezTo>
                    <a:pt x="55" y="34"/>
                    <a:pt x="28" y="44"/>
                    <a:pt x="0" y="47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18" y="43"/>
                    <a:pt x="36" y="39"/>
                    <a:pt x="53" y="31"/>
                  </a:cubicBezTo>
                  <a:cubicBezTo>
                    <a:pt x="72" y="23"/>
                    <a:pt x="88" y="11"/>
                    <a:pt x="10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" name="Freeform 67"/>
            <p:cNvSpPr>
              <a:spLocks/>
            </p:cNvSpPr>
            <p:nvPr userDrawn="1"/>
          </p:nvSpPr>
          <p:spPr bwMode="auto">
            <a:xfrm>
              <a:off x="320675" y="2957513"/>
              <a:ext cx="350838" cy="139700"/>
            </a:xfrm>
            <a:custGeom>
              <a:avLst/>
              <a:gdLst>
                <a:gd name="T0" fmla="*/ 105 w 105"/>
                <a:gd name="T1" fmla="*/ 0 h 43"/>
                <a:gd name="T2" fmla="*/ 105 w 105"/>
                <a:gd name="T3" fmla="*/ 2 h 43"/>
                <a:gd name="T4" fmla="*/ 82 w 105"/>
                <a:gd name="T5" fmla="*/ 16 h 43"/>
                <a:gd name="T6" fmla="*/ 0 w 105"/>
                <a:gd name="T7" fmla="*/ 43 h 43"/>
                <a:gd name="T8" fmla="*/ 0 w 105"/>
                <a:gd name="T9" fmla="*/ 40 h 43"/>
                <a:gd name="T10" fmla="*/ 56 w 105"/>
                <a:gd name="T11" fmla="*/ 27 h 43"/>
                <a:gd name="T12" fmla="*/ 105 w 105"/>
                <a:gd name="T13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5" h="43">
                  <a:moveTo>
                    <a:pt x="105" y="0"/>
                  </a:moveTo>
                  <a:cubicBezTo>
                    <a:pt x="105" y="2"/>
                    <a:pt x="105" y="2"/>
                    <a:pt x="105" y="2"/>
                  </a:cubicBezTo>
                  <a:cubicBezTo>
                    <a:pt x="97" y="6"/>
                    <a:pt x="89" y="11"/>
                    <a:pt x="82" y="16"/>
                  </a:cubicBezTo>
                  <a:cubicBezTo>
                    <a:pt x="57" y="31"/>
                    <a:pt x="29" y="41"/>
                    <a:pt x="0" y="43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19" y="39"/>
                    <a:pt x="38" y="35"/>
                    <a:pt x="56" y="27"/>
                  </a:cubicBezTo>
                  <a:cubicBezTo>
                    <a:pt x="74" y="20"/>
                    <a:pt x="89" y="9"/>
                    <a:pt x="10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6" name="Freeform 68"/>
            <p:cNvSpPr>
              <a:spLocks/>
            </p:cNvSpPr>
            <p:nvPr userDrawn="1"/>
          </p:nvSpPr>
          <p:spPr bwMode="auto">
            <a:xfrm>
              <a:off x="320675" y="2911475"/>
              <a:ext cx="350838" cy="127000"/>
            </a:xfrm>
            <a:custGeom>
              <a:avLst/>
              <a:gdLst>
                <a:gd name="T0" fmla="*/ 105 w 105"/>
                <a:gd name="T1" fmla="*/ 0 h 39"/>
                <a:gd name="T2" fmla="*/ 105 w 105"/>
                <a:gd name="T3" fmla="*/ 2 h 39"/>
                <a:gd name="T4" fmla="*/ 85 w 105"/>
                <a:gd name="T5" fmla="*/ 13 h 39"/>
                <a:gd name="T6" fmla="*/ 0 w 105"/>
                <a:gd name="T7" fmla="*/ 39 h 39"/>
                <a:gd name="T8" fmla="*/ 0 w 105"/>
                <a:gd name="T9" fmla="*/ 36 h 39"/>
                <a:gd name="T10" fmla="*/ 60 w 105"/>
                <a:gd name="T11" fmla="*/ 24 h 39"/>
                <a:gd name="T12" fmla="*/ 105 w 105"/>
                <a:gd name="T13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5" h="39">
                  <a:moveTo>
                    <a:pt x="105" y="0"/>
                  </a:moveTo>
                  <a:cubicBezTo>
                    <a:pt x="105" y="2"/>
                    <a:pt x="105" y="2"/>
                    <a:pt x="105" y="2"/>
                  </a:cubicBezTo>
                  <a:cubicBezTo>
                    <a:pt x="98" y="5"/>
                    <a:pt x="91" y="9"/>
                    <a:pt x="85" y="13"/>
                  </a:cubicBezTo>
                  <a:cubicBezTo>
                    <a:pt x="59" y="29"/>
                    <a:pt x="30" y="38"/>
                    <a:pt x="0" y="39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20" y="36"/>
                    <a:pt x="41" y="32"/>
                    <a:pt x="60" y="24"/>
                  </a:cubicBezTo>
                  <a:cubicBezTo>
                    <a:pt x="76" y="17"/>
                    <a:pt x="90" y="8"/>
                    <a:pt x="10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" name="Freeform 69"/>
            <p:cNvSpPr>
              <a:spLocks/>
            </p:cNvSpPr>
            <p:nvPr userDrawn="1"/>
          </p:nvSpPr>
          <p:spPr bwMode="auto">
            <a:xfrm>
              <a:off x="320675" y="2865438"/>
              <a:ext cx="350838" cy="114300"/>
            </a:xfrm>
            <a:custGeom>
              <a:avLst/>
              <a:gdLst>
                <a:gd name="T0" fmla="*/ 105 w 105"/>
                <a:gd name="T1" fmla="*/ 0 h 35"/>
                <a:gd name="T2" fmla="*/ 105 w 105"/>
                <a:gd name="T3" fmla="*/ 2 h 35"/>
                <a:gd name="T4" fmla="*/ 88 w 105"/>
                <a:gd name="T5" fmla="*/ 11 h 35"/>
                <a:gd name="T6" fmla="*/ 0 w 105"/>
                <a:gd name="T7" fmla="*/ 34 h 35"/>
                <a:gd name="T8" fmla="*/ 0 w 105"/>
                <a:gd name="T9" fmla="*/ 32 h 35"/>
                <a:gd name="T10" fmla="*/ 63 w 105"/>
                <a:gd name="T11" fmla="*/ 21 h 35"/>
                <a:gd name="T12" fmla="*/ 105 w 105"/>
                <a:gd name="T13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5" h="35">
                  <a:moveTo>
                    <a:pt x="105" y="0"/>
                  </a:moveTo>
                  <a:cubicBezTo>
                    <a:pt x="105" y="2"/>
                    <a:pt x="105" y="2"/>
                    <a:pt x="105" y="2"/>
                  </a:cubicBezTo>
                  <a:cubicBezTo>
                    <a:pt x="99" y="5"/>
                    <a:pt x="93" y="8"/>
                    <a:pt x="88" y="11"/>
                  </a:cubicBezTo>
                  <a:cubicBezTo>
                    <a:pt x="61" y="27"/>
                    <a:pt x="31" y="35"/>
                    <a:pt x="0" y="34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21" y="33"/>
                    <a:pt x="43" y="29"/>
                    <a:pt x="63" y="21"/>
                  </a:cubicBezTo>
                  <a:cubicBezTo>
                    <a:pt x="78" y="16"/>
                    <a:pt x="91" y="7"/>
                    <a:pt x="10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8" name="Freeform 70"/>
            <p:cNvSpPr>
              <a:spLocks/>
            </p:cNvSpPr>
            <p:nvPr userDrawn="1"/>
          </p:nvSpPr>
          <p:spPr bwMode="auto">
            <a:xfrm>
              <a:off x="320675" y="2819400"/>
              <a:ext cx="350838" cy="107950"/>
            </a:xfrm>
            <a:custGeom>
              <a:avLst/>
              <a:gdLst>
                <a:gd name="T0" fmla="*/ 105 w 105"/>
                <a:gd name="T1" fmla="*/ 0 h 33"/>
                <a:gd name="T2" fmla="*/ 105 w 105"/>
                <a:gd name="T3" fmla="*/ 2 h 33"/>
                <a:gd name="T4" fmla="*/ 91 w 105"/>
                <a:gd name="T5" fmla="*/ 10 h 33"/>
                <a:gd name="T6" fmla="*/ 0 w 105"/>
                <a:gd name="T7" fmla="*/ 30 h 33"/>
                <a:gd name="T8" fmla="*/ 0 w 105"/>
                <a:gd name="T9" fmla="*/ 28 h 33"/>
                <a:gd name="T10" fmla="*/ 3 w 105"/>
                <a:gd name="T11" fmla="*/ 28 h 33"/>
                <a:gd name="T12" fmla="*/ 67 w 105"/>
                <a:gd name="T13" fmla="*/ 19 h 33"/>
                <a:gd name="T14" fmla="*/ 105 w 105"/>
                <a:gd name="T1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33">
                  <a:moveTo>
                    <a:pt x="105" y="0"/>
                  </a:moveTo>
                  <a:cubicBezTo>
                    <a:pt x="105" y="2"/>
                    <a:pt x="105" y="2"/>
                    <a:pt x="105" y="2"/>
                  </a:cubicBezTo>
                  <a:cubicBezTo>
                    <a:pt x="100" y="4"/>
                    <a:pt x="96" y="7"/>
                    <a:pt x="91" y="10"/>
                  </a:cubicBezTo>
                  <a:cubicBezTo>
                    <a:pt x="64" y="25"/>
                    <a:pt x="31" y="33"/>
                    <a:pt x="0" y="30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1" y="28"/>
                    <a:pt x="2" y="28"/>
                    <a:pt x="3" y="28"/>
                  </a:cubicBezTo>
                  <a:cubicBezTo>
                    <a:pt x="25" y="29"/>
                    <a:pt x="47" y="27"/>
                    <a:pt x="67" y="19"/>
                  </a:cubicBezTo>
                  <a:cubicBezTo>
                    <a:pt x="80" y="14"/>
                    <a:pt x="93" y="7"/>
                    <a:pt x="10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9" name="Freeform 71"/>
            <p:cNvSpPr>
              <a:spLocks/>
            </p:cNvSpPr>
            <p:nvPr userDrawn="1"/>
          </p:nvSpPr>
          <p:spPr bwMode="auto">
            <a:xfrm>
              <a:off x="320675" y="2816225"/>
              <a:ext cx="284163" cy="55563"/>
            </a:xfrm>
            <a:custGeom>
              <a:avLst/>
              <a:gdLst>
                <a:gd name="T0" fmla="*/ 85 w 85"/>
                <a:gd name="T1" fmla="*/ 0 h 17"/>
                <a:gd name="T2" fmla="*/ 0 w 85"/>
                <a:gd name="T3" fmla="*/ 14 h 17"/>
                <a:gd name="T4" fmla="*/ 0 w 85"/>
                <a:gd name="T5" fmla="*/ 11 h 17"/>
                <a:gd name="T6" fmla="*/ 8 w 85"/>
                <a:gd name="T7" fmla="*/ 12 h 17"/>
                <a:gd name="T8" fmla="*/ 71 w 85"/>
                <a:gd name="T9" fmla="*/ 4 h 17"/>
                <a:gd name="T10" fmla="*/ 80 w 85"/>
                <a:gd name="T11" fmla="*/ 0 h 17"/>
                <a:gd name="T12" fmla="*/ 85 w 85"/>
                <a:gd name="T1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5" h="17">
                  <a:moveTo>
                    <a:pt x="85" y="0"/>
                  </a:moveTo>
                  <a:cubicBezTo>
                    <a:pt x="58" y="12"/>
                    <a:pt x="29" y="17"/>
                    <a:pt x="0" y="14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3" y="12"/>
                    <a:pt x="5" y="12"/>
                    <a:pt x="8" y="12"/>
                  </a:cubicBezTo>
                  <a:cubicBezTo>
                    <a:pt x="29" y="13"/>
                    <a:pt x="51" y="11"/>
                    <a:pt x="71" y="4"/>
                  </a:cubicBezTo>
                  <a:cubicBezTo>
                    <a:pt x="74" y="3"/>
                    <a:pt x="77" y="1"/>
                    <a:pt x="80" y="0"/>
                  </a:cubicBezTo>
                  <a:lnTo>
                    <a:pt x="8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</p:grpSp>
      <p:sp>
        <p:nvSpPr>
          <p:cNvPr id="26" name="Title 4"/>
          <p:cNvSpPr>
            <a:spLocks noGrp="1"/>
          </p:cNvSpPr>
          <p:nvPr>
            <p:ph type="title" hasCustomPrompt="1"/>
          </p:nvPr>
        </p:nvSpPr>
        <p:spPr>
          <a:xfrm>
            <a:off x="587375" y="370764"/>
            <a:ext cx="4516438" cy="1473911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pic>
        <p:nvPicPr>
          <p:cNvPr id="27" name="Billede 2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70792" y="820387"/>
            <a:ext cx="6943368" cy="5825654"/>
          </a:xfrm>
          <a:prstGeom prst="rect">
            <a:avLst/>
          </a:prstGeom>
        </p:spPr>
      </p:pic>
      <p:sp>
        <p:nvSpPr>
          <p:cNvPr id="28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5953820" y="1240418"/>
            <a:ext cx="6238180" cy="3503032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 smtClean="0"/>
              <a:t>Drag &amp; Drop Image</a:t>
            </a:r>
            <a:endParaRPr lang="en-US" dirty="0"/>
          </a:p>
        </p:txBody>
      </p:sp>
      <p:sp>
        <p:nvSpPr>
          <p:cNvPr id="29" name="Pladsholder til tekst 10"/>
          <p:cNvSpPr>
            <a:spLocks noGrp="1"/>
          </p:cNvSpPr>
          <p:nvPr>
            <p:ph type="body" sz="quarter" idx="12" hasCustomPrompt="1"/>
          </p:nvPr>
        </p:nvSpPr>
        <p:spPr>
          <a:xfrm>
            <a:off x="587375" y="2065337"/>
            <a:ext cx="4516438" cy="3243263"/>
          </a:xfrm>
        </p:spPr>
        <p:txBody>
          <a:bodyPr/>
          <a:lstStyle>
            <a:lvl1pPr marL="285750" indent="-285750">
              <a:buFontTx/>
              <a:buBlip>
                <a:blip r:embed="rId3"/>
              </a:buBlip>
              <a:defRPr/>
            </a:lvl1pPr>
          </a:lstStyle>
          <a:p>
            <a:pPr lvl="0"/>
            <a:r>
              <a:rPr lang="da-DK" dirty="0" smtClean="0"/>
              <a:t>INSERT TEXT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 -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587374" y="367628"/>
            <a:ext cx="4886993" cy="1621619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1" name="Pladsholder til diagram 10"/>
          <p:cNvSpPr>
            <a:spLocks noGrp="1"/>
          </p:cNvSpPr>
          <p:nvPr>
            <p:ph type="chart" sz="quarter" idx="12"/>
          </p:nvPr>
        </p:nvSpPr>
        <p:spPr>
          <a:xfrm>
            <a:off x="6096000" y="2262579"/>
            <a:ext cx="5524500" cy="3572737"/>
          </a:xfrm>
        </p:spPr>
        <p:txBody>
          <a:bodyPr/>
          <a:lstStyle/>
          <a:p>
            <a:r>
              <a:rPr lang="da-DK" smtClean="0"/>
              <a:t>Klik på ikonet for at tilføje et diagram</a:t>
            </a:r>
            <a:endParaRPr lang="da-DK"/>
          </a:p>
        </p:txBody>
      </p:sp>
      <p:sp>
        <p:nvSpPr>
          <p:cNvPr id="13" name="Pladsholder til tekst 12"/>
          <p:cNvSpPr>
            <a:spLocks noGrp="1"/>
          </p:cNvSpPr>
          <p:nvPr>
            <p:ph type="body" sz="quarter" idx="13" hasCustomPrompt="1"/>
          </p:nvPr>
        </p:nvSpPr>
        <p:spPr>
          <a:xfrm>
            <a:off x="587375" y="2262579"/>
            <a:ext cx="4886992" cy="3572737"/>
          </a:xfrm>
        </p:spPr>
        <p:txBody>
          <a:bodyPr>
            <a:normAutofit/>
          </a:bodyPr>
          <a:lstStyle>
            <a:lvl2pPr marL="285750" indent="-285750">
              <a:buFontTx/>
              <a:buBlip>
                <a:blip r:embed="rId2"/>
              </a:buBlip>
              <a:defRPr sz="1600" baseline="0"/>
            </a:lvl2pPr>
          </a:lstStyle>
          <a:p>
            <a:pPr lvl="1"/>
            <a:r>
              <a:rPr lang="da-DK" dirty="0" smtClean="0"/>
              <a:t>INSERT TEXT</a:t>
            </a:r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11339887" y="593223"/>
            <a:ext cx="571468" cy="227164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algn="r">
              <a:defRPr sz="1000" b="1" i="0">
                <a:solidFill>
                  <a:schemeClr val="tx1">
                    <a:alpha val="70000"/>
                  </a:schemeClr>
                </a:solidFill>
                <a:latin typeface="+mn-lt"/>
                <a:ea typeface="Montserrat Medium" charset="0"/>
                <a:cs typeface="Montserrat Medium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‹nr.›</a:t>
            </a:fld>
            <a:endParaRPr lang="en-US" dirty="0" smtClean="0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x Picture right +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7438768" y="0"/>
            <a:ext cx="4753232" cy="68580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 smtClean="0"/>
              <a:t>Drag &amp; Drop Image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‹nr.›</a:t>
            </a:fld>
            <a:endParaRPr lang="en-US" dirty="0" smtClean="0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587374" y="359273"/>
            <a:ext cx="4490445" cy="1621619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quarter" idx="12" hasCustomPrompt="1"/>
          </p:nvPr>
        </p:nvSpPr>
        <p:spPr>
          <a:xfrm>
            <a:off x="587375" y="2143359"/>
            <a:ext cx="4490445" cy="3752115"/>
          </a:xfr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600"/>
              </a:spcBef>
              <a:buFontTx/>
              <a:buBlip>
                <a:blip r:embed="rId2"/>
              </a:buBlip>
              <a:defRPr sz="1600" baseline="0"/>
            </a:lvl1pPr>
          </a:lstStyle>
          <a:p>
            <a:pPr lvl="0"/>
            <a:r>
              <a:rPr lang="da-DK" dirty="0" err="1" smtClean="0"/>
              <a:t>Insert</a:t>
            </a:r>
            <a:r>
              <a:rPr lang="da-DK" dirty="0" smtClean="0"/>
              <a:t> </a:t>
            </a:r>
            <a:r>
              <a:rPr lang="da-DK" dirty="0" err="1" smtClean="0"/>
              <a:t>bullets</a:t>
            </a:r>
            <a:endParaRPr lang="da-DK" dirty="0" smtClean="0"/>
          </a:p>
          <a:p>
            <a:pPr lvl="0"/>
            <a:endParaRPr lang="da-DK" dirty="0" smtClean="0"/>
          </a:p>
          <a:p>
            <a:pPr lvl="0"/>
            <a:endParaRPr lang="da-DK" dirty="0" smtClean="0"/>
          </a:p>
        </p:txBody>
      </p:sp>
    </p:spTree>
    <p:extLst>
      <p:ext uri="{BB962C8B-B14F-4D97-AF65-F5344CB8AC3E}">
        <p14:creationId xmlns:p14="http://schemas.microsoft.com/office/powerpoint/2010/main" val="4986074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 x Picture right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7427913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‹nr.›</a:t>
            </a:fld>
            <a:endParaRPr lang="en-US" dirty="0" smtClean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7427913" y="0"/>
            <a:ext cx="4764087" cy="68580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 smtClean="0"/>
              <a:t>Drag &amp; Drop Image</a:t>
            </a:r>
            <a:endParaRPr lang="en-US" dirty="0"/>
          </a:p>
        </p:txBody>
      </p:sp>
      <p:sp>
        <p:nvSpPr>
          <p:cNvPr id="6" name="Title 4"/>
          <p:cNvSpPr>
            <a:spLocks noGrp="1"/>
          </p:cNvSpPr>
          <p:nvPr>
            <p:ph type="title" hasCustomPrompt="1"/>
          </p:nvPr>
        </p:nvSpPr>
        <p:spPr>
          <a:xfrm>
            <a:off x="587374" y="373446"/>
            <a:ext cx="4683125" cy="1471230"/>
          </a:xfrm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quarter" idx="12" hasCustomPrompt="1"/>
          </p:nvPr>
        </p:nvSpPr>
        <p:spPr>
          <a:xfrm>
            <a:off x="583406" y="2101809"/>
            <a:ext cx="4687094" cy="3765591"/>
          </a:xfrm>
        </p:spPr>
        <p:txBody>
          <a:bodyPr/>
          <a:lstStyle>
            <a:lvl1pPr marL="285750" indent="-285750">
              <a:buFontTx/>
              <a:buBlip>
                <a:blip r:embed="rId2"/>
              </a:buBlip>
              <a:defRPr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 dirty="0" err="1" smtClean="0"/>
              <a:t>Insert</a:t>
            </a:r>
            <a:r>
              <a:rPr lang="da-DK" dirty="0" smtClean="0"/>
              <a:t> </a:t>
            </a:r>
            <a:r>
              <a:rPr lang="da-DK" dirty="0" err="1" smtClean="0"/>
              <a:t>text</a:t>
            </a:r>
            <a:r>
              <a:rPr lang="da-DK" dirty="0" smtClean="0"/>
              <a:t> </a:t>
            </a:r>
            <a:r>
              <a:rPr lang="da-DK" dirty="0" err="1" smtClean="0"/>
              <a:t>here</a:t>
            </a:r>
            <a:endParaRPr lang="da-DK" dirty="0" smtClean="0"/>
          </a:p>
        </p:txBody>
      </p:sp>
      <p:grpSp>
        <p:nvGrpSpPr>
          <p:cNvPr id="2" name="Gruppe 1"/>
          <p:cNvGrpSpPr/>
          <p:nvPr userDrawn="1"/>
        </p:nvGrpSpPr>
        <p:grpSpPr>
          <a:xfrm>
            <a:off x="-3502" y="657225"/>
            <a:ext cx="405154" cy="1182460"/>
            <a:chOff x="-3502" y="657225"/>
            <a:chExt cx="405154" cy="1182460"/>
          </a:xfrm>
          <a:solidFill>
            <a:schemeClr val="bg1"/>
          </a:solidFill>
        </p:grpSpPr>
        <p:sp>
          <p:nvSpPr>
            <p:cNvPr id="56" name="Freeform 53"/>
            <p:cNvSpPr>
              <a:spLocks/>
            </p:cNvSpPr>
            <p:nvPr userDrawn="1"/>
          </p:nvSpPr>
          <p:spPr bwMode="auto">
            <a:xfrm>
              <a:off x="328321" y="1768187"/>
              <a:ext cx="73331" cy="71498"/>
            </a:xfrm>
            <a:custGeom>
              <a:avLst/>
              <a:gdLst>
                <a:gd name="T0" fmla="*/ 19 w 19"/>
                <a:gd name="T1" fmla="*/ 0 h 19"/>
                <a:gd name="T2" fmla="*/ 19 w 19"/>
                <a:gd name="T3" fmla="*/ 4 h 19"/>
                <a:gd name="T4" fmla="*/ 3 w 19"/>
                <a:gd name="T5" fmla="*/ 19 h 19"/>
                <a:gd name="T6" fmla="*/ 0 w 19"/>
                <a:gd name="T7" fmla="*/ 19 h 19"/>
                <a:gd name="T8" fmla="*/ 19 w 19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9" y="0"/>
                  </a:moveTo>
                  <a:cubicBezTo>
                    <a:pt x="19" y="4"/>
                    <a:pt x="19" y="4"/>
                    <a:pt x="19" y="4"/>
                  </a:cubicBezTo>
                  <a:cubicBezTo>
                    <a:pt x="14" y="9"/>
                    <a:pt x="8" y="14"/>
                    <a:pt x="3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6" y="13"/>
                    <a:pt x="13" y="7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57" name="Freeform 54"/>
            <p:cNvSpPr>
              <a:spLocks/>
            </p:cNvSpPr>
            <p:nvPr userDrawn="1"/>
          </p:nvSpPr>
          <p:spPr bwMode="auto">
            <a:xfrm>
              <a:off x="236657" y="1685690"/>
              <a:ext cx="164995" cy="153995"/>
            </a:xfrm>
            <a:custGeom>
              <a:avLst/>
              <a:gdLst>
                <a:gd name="T0" fmla="*/ 43 w 43"/>
                <a:gd name="T1" fmla="*/ 0 h 41"/>
                <a:gd name="T2" fmla="*/ 43 w 43"/>
                <a:gd name="T3" fmla="*/ 4 h 41"/>
                <a:gd name="T4" fmla="*/ 7 w 43"/>
                <a:gd name="T5" fmla="*/ 38 h 41"/>
                <a:gd name="T6" fmla="*/ 3 w 43"/>
                <a:gd name="T7" fmla="*/ 41 h 41"/>
                <a:gd name="T8" fmla="*/ 0 w 43"/>
                <a:gd name="T9" fmla="*/ 41 h 41"/>
                <a:gd name="T10" fmla="*/ 42 w 43"/>
                <a:gd name="T11" fmla="*/ 1 h 41"/>
                <a:gd name="T12" fmla="*/ 43 w 43"/>
                <a:gd name="T13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41">
                  <a:moveTo>
                    <a:pt x="43" y="0"/>
                  </a:moveTo>
                  <a:cubicBezTo>
                    <a:pt x="43" y="4"/>
                    <a:pt x="43" y="4"/>
                    <a:pt x="43" y="4"/>
                  </a:cubicBezTo>
                  <a:cubicBezTo>
                    <a:pt x="31" y="14"/>
                    <a:pt x="19" y="26"/>
                    <a:pt x="7" y="38"/>
                  </a:cubicBezTo>
                  <a:cubicBezTo>
                    <a:pt x="6" y="39"/>
                    <a:pt x="5" y="40"/>
                    <a:pt x="3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14" y="28"/>
                    <a:pt x="27" y="14"/>
                    <a:pt x="42" y="1"/>
                  </a:cubicBezTo>
                  <a:cubicBezTo>
                    <a:pt x="42" y="1"/>
                    <a:pt x="43" y="1"/>
                    <a:pt x="4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58" name="Freeform 55"/>
            <p:cNvSpPr>
              <a:spLocks/>
            </p:cNvSpPr>
            <p:nvPr userDrawn="1"/>
          </p:nvSpPr>
          <p:spPr bwMode="auto">
            <a:xfrm>
              <a:off x="124827" y="1605026"/>
              <a:ext cx="276825" cy="234659"/>
            </a:xfrm>
            <a:custGeom>
              <a:avLst/>
              <a:gdLst>
                <a:gd name="T0" fmla="*/ 72 w 72"/>
                <a:gd name="T1" fmla="*/ 0 h 62"/>
                <a:gd name="T2" fmla="*/ 72 w 72"/>
                <a:gd name="T3" fmla="*/ 3 h 62"/>
                <a:gd name="T4" fmla="*/ 35 w 72"/>
                <a:gd name="T5" fmla="*/ 37 h 62"/>
                <a:gd name="T6" fmla="*/ 4 w 72"/>
                <a:gd name="T7" fmla="*/ 62 h 62"/>
                <a:gd name="T8" fmla="*/ 0 w 72"/>
                <a:gd name="T9" fmla="*/ 62 h 62"/>
                <a:gd name="T10" fmla="*/ 7 w 72"/>
                <a:gd name="T11" fmla="*/ 58 h 62"/>
                <a:gd name="T12" fmla="*/ 70 w 72"/>
                <a:gd name="T13" fmla="*/ 2 h 62"/>
                <a:gd name="T14" fmla="*/ 72 w 72"/>
                <a:gd name="T15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62">
                  <a:moveTo>
                    <a:pt x="72" y="0"/>
                  </a:moveTo>
                  <a:cubicBezTo>
                    <a:pt x="72" y="3"/>
                    <a:pt x="72" y="3"/>
                    <a:pt x="72" y="3"/>
                  </a:cubicBezTo>
                  <a:cubicBezTo>
                    <a:pt x="59" y="14"/>
                    <a:pt x="47" y="25"/>
                    <a:pt x="35" y="37"/>
                  </a:cubicBezTo>
                  <a:cubicBezTo>
                    <a:pt x="26" y="46"/>
                    <a:pt x="15" y="55"/>
                    <a:pt x="4" y="62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2" y="61"/>
                    <a:pt x="5" y="59"/>
                    <a:pt x="7" y="58"/>
                  </a:cubicBezTo>
                  <a:cubicBezTo>
                    <a:pt x="30" y="41"/>
                    <a:pt x="48" y="20"/>
                    <a:pt x="70" y="2"/>
                  </a:cubicBezTo>
                  <a:cubicBezTo>
                    <a:pt x="70" y="1"/>
                    <a:pt x="71" y="1"/>
                    <a:pt x="7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59" name="Freeform 56"/>
            <p:cNvSpPr>
              <a:spLocks/>
            </p:cNvSpPr>
            <p:nvPr userDrawn="1"/>
          </p:nvSpPr>
          <p:spPr bwMode="auto">
            <a:xfrm>
              <a:off x="-3502" y="1526195"/>
              <a:ext cx="405154" cy="302490"/>
            </a:xfrm>
            <a:custGeom>
              <a:avLst/>
              <a:gdLst>
                <a:gd name="T0" fmla="*/ 105 w 105"/>
                <a:gd name="T1" fmla="*/ 0 h 80"/>
                <a:gd name="T2" fmla="*/ 105 w 105"/>
                <a:gd name="T3" fmla="*/ 3 h 80"/>
                <a:gd name="T4" fmla="*/ 67 w 105"/>
                <a:gd name="T5" fmla="*/ 37 h 80"/>
                <a:gd name="T6" fmla="*/ 0 w 105"/>
                <a:gd name="T7" fmla="*/ 80 h 80"/>
                <a:gd name="T8" fmla="*/ 0 w 105"/>
                <a:gd name="T9" fmla="*/ 77 h 80"/>
                <a:gd name="T10" fmla="*/ 39 w 105"/>
                <a:gd name="T11" fmla="*/ 57 h 80"/>
                <a:gd name="T12" fmla="*/ 102 w 105"/>
                <a:gd name="T13" fmla="*/ 3 h 80"/>
                <a:gd name="T14" fmla="*/ 105 w 105"/>
                <a:gd name="T1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80">
                  <a:moveTo>
                    <a:pt x="105" y="0"/>
                  </a:moveTo>
                  <a:cubicBezTo>
                    <a:pt x="105" y="3"/>
                    <a:pt x="105" y="3"/>
                    <a:pt x="105" y="3"/>
                  </a:cubicBezTo>
                  <a:cubicBezTo>
                    <a:pt x="92" y="14"/>
                    <a:pt x="80" y="25"/>
                    <a:pt x="67" y="37"/>
                  </a:cubicBezTo>
                  <a:cubicBezTo>
                    <a:pt x="48" y="55"/>
                    <a:pt x="25" y="70"/>
                    <a:pt x="0" y="80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4" y="72"/>
                    <a:pt x="27" y="65"/>
                    <a:pt x="39" y="57"/>
                  </a:cubicBezTo>
                  <a:cubicBezTo>
                    <a:pt x="62" y="41"/>
                    <a:pt x="81" y="21"/>
                    <a:pt x="102" y="3"/>
                  </a:cubicBezTo>
                  <a:cubicBezTo>
                    <a:pt x="103" y="2"/>
                    <a:pt x="104" y="1"/>
                    <a:pt x="10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60" name="Freeform 57"/>
            <p:cNvSpPr>
              <a:spLocks/>
            </p:cNvSpPr>
            <p:nvPr userDrawn="1"/>
          </p:nvSpPr>
          <p:spPr bwMode="auto">
            <a:xfrm>
              <a:off x="-3502" y="1454698"/>
              <a:ext cx="405154" cy="287824"/>
            </a:xfrm>
            <a:custGeom>
              <a:avLst/>
              <a:gdLst>
                <a:gd name="T0" fmla="*/ 105 w 105"/>
                <a:gd name="T1" fmla="*/ 0 h 76"/>
                <a:gd name="T2" fmla="*/ 105 w 105"/>
                <a:gd name="T3" fmla="*/ 2 h 76"/>
                <a:gd name="T4" fmla="*/ 67 w 105"/>
                <a:gd name="T5" fmla="*/ 35 h 76"/>
                <a:gd name="T6" fmla="*/ 0 w 105"/>
                <a:gd name="T7" fmla="*/ 76 h 76"/>
                <a:gd name="T8" fmla="*/ 0 w 105"/>
                <a:gd name="T9" fmla="*/ 74 h 76"/>
                <a:gd name="T10" fmla="*/ 39 w 105"/>
                <a:gd name="T11" fmla="*/ 54 h 76"/>
                <a:gd name="T12" fmla="*/ 101 w 105"/>
                <a:gd name="T13" fmla="*/ 2 h 76"/>
                <a:gd name="T14" fmla="*/ 105 w 105"/>
                <a:gd name="T15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76">
                  <a:moveTo>
                    <a:pt x="105" y="0"/>
                  </a:moveTo>
                  <a:cubicBezTo>
                    <a:pt x="105" y="2"/>
                    <a:pt x="105" y="2"/>
                    <a:pt x="105" y="2"/>
                  </a:cubicBezTo>
                  <a:cubicBezTo>
                    <a:pt x="92" y="13"/>
                    <a:pt x="79" y="24"/>
                    <a:pt x="67" y="35"/>
                  </a:cubicBezTo>
                  <a:cubicBezTo>
                    <a:pt x="48" y="52"/>
                    <a:pt x="25" y="67"/>
                    <a:pt x="0" y="76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14" y="69"/>
                    <a:pt x="27" y="62"/>
                    <a:pt x="39" y="54"/>
                  </a:cubicBezTo>
                  <a:cubicBezTo>
                    <a:pt x="62" y="39"/>
                    <a:pt x="80" y="19"/>
                    <a:pt x="101" y="2"/>
                  </a:cubicBezTo>
                  <a:cubicBezTo>
                    <a:pt x="103" y="1"/>
                    <a:pt x="104" y="0"/>
                    <a:pt x="10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61" name="Freeform 58"/>
            <p:cNvSpPr>
              <a:spLocks/>
            </p:cNvSpPr>
            <p:nvPr userDrawn="1"/>
          </p:nvSpPr>
          <p:spPr bwMode="auto">
            <a:xfrm>
              <a:off x="-3502" y="1379534"/>
              <a:ext cx="405154" cy="278657"/>
            </a:xfrm>
            <a:custGeom>
              <a:avLst/>
              <a:gdLst>
                <a:gd name="T0" fmla="*/ 105 w 105"/>
                <a:gd name="T1" fmla="*/ 0 h 74"/>
                <a:gd name="T2" fmla="*/ 105 w 105"/>
                <a:gd name="T3" fmla="*/ 3 h 74"/>
                <a:gd name="T4" fmla="*/ 67 w 105"/>
                <a:gd name="T5" fmla="*/ 34 h 74"/>
                <a:gd name="T6" fmla="*/ 0 w 105"/>
                <a:gd name="T7" fmla="*/ 74 h 74"/>
                <a:gd name="T8" fmla="*/ 0 w 105"/>
                <a:gd name="T9" fmla="*/ 72 h 74"/>
                <a:gd name="T10" fmla="*/ 39 w 105"/>
                <a:gd name="T11" fmla="*/ 52 h 74"/>
                <a:gd name="T12" fmla="*/ 101 w 105"/>
                <a:gd name="T13" fmla="*/ 3 h 74"/>
                <a:gd name="T14" fmla="*/ 105 w 105"/>
                <a:gd name="T15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74">
                  <a:moveTo>
                    <a:pt x="105" y="0"/>
                  </a:moveTo>
                  <a:cubicBezTo>
                    <a:pt x="105" y="3"/>
                    <a:pt x="105" y="3"/>
                    <a:pt x="105" y="3"/>
                  </a:cubicBezTo>
                  <a:cubicBezTo>
                    <a:pt x="92" y="13"/>
                    <a:pt x="79" y="24"/>
                    <a:pt x="67" y="34"/>
                  </a:cubicBezTo>
                  <a:cubicBezTo>
                    <a:pt x="47" y="51"/>
                    <a:pt x="25" y="65"/>
                    <a:pt x="0" y="74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14" y="67"/>
                    <a:pt x="27" y="60"/>
                    <a:pt x="39" y="52"/>
                  </a:cubicBezTo>
                  <a:cubicBezTo>
                    <a:pt x="62" y="38"/>
                    <a:pt x="80" y="19"/>
                    <a:pt x="101" y="3"/>
                  </a:cubicBezTo>
                  <a:cubicBezTo>
                    <a:pt x="103" y="2"/>
                    <a:pt x="104" y="1"/>
                    <a:pt x="10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62" name="Freeform 59"/>
            <p:cNvSpPr>
              <a:spLocks/>
            </p:cNvSpPr>
            <p:nvPr userDrawn="1"/>
          </p:nvSpPr>
          <p:spPr bwMode="auto">
            <a:xfrm>
              <a:off x="-3502" y="1311703"/>
              <a:ext cx="405154" cy="263991"/>
            </a:xfrm>
            <a:custGeom>
              <a:avLst/>
              <a:gdLst>
                <a:gd name="T0" fmla="*/ 105 w 105"/>
                <a:gd name="T1" fmla="*/ 0 h 70"/>
                <a:gd name="T2" fmla="*/ 105 w 105"/>
                <a:gd name="T3" fmla="*/ 2 h 70"/>
                <a:gd name="T4" fmla="*/ 67 w 105"/>
                <a:gd name="T5" fmla="*/ 32 h 70"/>
                <a:gd name="T6" fmla="*/ 0 w 105"/>
                <a:gd name="T7" fmla="*/ 70 h 70"/>
                <a:gd name="T8" fmla="*/ 0 w 105"/>
                <a:gd name="T9" fmla="*/ 68 h 70"/>
                <a:gd name="T10" fmla="*/ 40 w 105"/>
                <a:gd name="T11" fmla="*/ 50 h 70"/>
                <a:gd name="T12" fmla="*/ 102 w 105"/>
                <a:gd name="T13" fmla="*/ 2 h 70"/>
                <a:gd name="T14" fmla="*/ 105 w 105"/>
                <a:gd name="T15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70">
                  <a:moveTo>
                    <a:pt x="105" y="0"/>
                  </a:moveTo>
                  <a:cubicBezTo>
                    <a:pt x="105" y="2"/>
                    <a:pt x="105" y="2"/>
                    <a:pt x="105" y="2"/>
                  </a:cubicBezTo>
                  <a:cubicBezTo>
                    <a:pt x="92" y="12"/>
                    <a:pt x="80" y="22"/>
                    <a:pt x="67" y="32"/>
                  </a:cubicBezTo>
                  <a:cubicBezTo>
                    <a:pt x="48" y="49"/>
                    <a:pt x="25" y="62"/>
                    <a:pt x="0" y="70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14" y="63"/>
                    <a:pt x="27" y="57"/>
                    <a:pt x="40" y="50"/>
                  </a:cubicBezTo>
                  <a:cubicBezTo>
                    <a:pt x="62" y="36"/>
                    <a:pt x="81" y="18"/>
                    <a:pt x="102" y="2"/>
                  </a:cubicBezTo>
                  <a:cubicBezTo>
                    <a:pt x="103" y="1"/>
                    <a:pt x="104" y="1"/>
                    <a:pt x="10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63" name="Freeform 60"/>
            <p:cNvSpPr>
              <a:spLocks/>
            </p:cNvSpPr>
            <p:nvPr userDrawn="1"/>
          </p:nvSpPr>
          <p:spPr bwMode="auto">
            <a:xfrm>
              <a:off x="-3502" y="1243872"/>
              <a:ext cx="405154" cy="252991"/>
            </a:xfrm>
            <a:custGeom>
              <a:avLst/>
              <a:gdLst>
                <a:gd name="T0" fmla="*/ 105 w 105"/>
                <a:gd name="T1" fmla="*/ 0 h 67"/>
                <a:gd name="T2" fmla="*/ 105 w 105"/>
                <a:gd name="T3" fmla="*/ 2 h 67"/>
                <a:gd name="T4" fmla="*/ 68 w 105"/>
                <a:gd name="T5" fmla="*/ 31 h 67"/>
                <a:gd name="T6" fmla="*/ 0 w 105"/>
                <a:gd name="T7" fmla="*/ 67 h 67"/>
                <a:gd name="T8" fmla="*/ 0 w 105"/>
                <a:gd name="T9" fmla="*/ 65 h 67"/>
                <a:gd name="T10" fmla="*/ 41 w 105"/>
                <a:gd name="T11" fmla="*/ 47 h 67"/>
                <a:gd name="T12" fmla="*/ 102 w 105"/>
                <a:gd name="T13" fmla="*/ 2 h 67"/>
                <a:gd name="T14" fmla="*/ 105 w 105"/>
                <a:gd name="T15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67">
                  <a:moveTo>
                    <a:pt x="105" y="0"/>
                  </a:moveTo>
                  <a:cubicBezTo>
                    <a:pt x="105" y="2"/>
                    <a:pt x="105" y="2"/>
                    <a:pt x="105" y="2"/>
                  </a:cubicBezTo>
                  <a:cubicBezTo>
                    <a:pt x="92" y="11"/>
                    <a:pt x="80" y="21"/>
                    <a:pt x="68" y="31"/>
                  </a:cubicBezTo>
                  <a:cubicBezTo>
                    <a:pt x="48" y="47"/>
                    <a:pt x="25" y="60"/>
                    <a:pt x="0" y="67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14" y="61"/>
                    <a:pt x="28" y="55"/>
                    <a:pt x="41" y="47"/>
                  </a:cubicBezTo>
                  <a:cubicBezTo>
                    <a:pt x="63" y="34"/>
                    <a:pt x="81" y="17"/>
                    <a:pt x="102" y="2"/>
                  </a:cubicBezTo>
                  <a:cubicBezTo>
                    <a:pt x="103" y="1"/>
                    <a:pt x="104" y="0"/>
                    <a:pt x="10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64" name="Freeform 61"/>
            <p:cNvSpPr>
              <a:spLocks/>
            </p:cNvSpPr>
            <p:nvPr userDrawn="1"/>
          </p:nvSpPr>
          <p:spPr bwMode="auto">
            <a:xfrm>
              <a:off x="-3502" y="1174207"/>
              <a:ext cx="405154" cy="245658"/>
            </a:xfrm>
            <a:custGeom>
              <a:avLst/>
              <a:gdLst>
                <a:gd name="T0" fmla="*/ 105 w 105"/>
                <a:gd name="T1" fmla="*/ 0 h 65"/>
                <a:gd name="T2" fmla="*/ 105 w 105"/>
                <a:gd name="T3" fmla="*/ 3 h 65"/>
                <a:gd name="T4" fmla="*/ 69 w 105"/>
                <a:gd name="T5" fmla="*/ 29 h 65"/>
                <a:gd name="T6" fmla="*/ 0 w 105"/>
                <a:gd name="T7" fmla="*/ 65 h 65"/>
                <a:gd name="T8" fmla="*/ 0 w 105"/>
                <a:gd name="T9" fmla="*/ 62 h 65"/>
                <a:gd name="T10" fmla="*/ 42 w 105"/>
                <a:gd name="T11" fmla="*/ 45 h 65"/>
                <a:gd name="T12" fmla="*/ 103 w 105"/>
                <a:gd name="T13" fmla="*/ 2 h 65"/>
                <a:gd name="T14" fmla="*/ 105 w 105"/>
                <a:gd name="T15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65">
                  <a:moveTo>
                    <a:pt x="105" y="0"/>
                  </a:moveTo>
                  <a:cubicBezTo>
                    <a:pt x="105" y="3"/>
                    <a:pt x="105" y="3"/>
                    <a:pt x="105" y="3"/>
                  </a:cubicBezTo>
                  <a:cubicBezTo>
                    <a:pt x="93" y="11"/>
                    <a:pt x="81" y="20"/>
                    <a:pt x="69" y="29"/>
                  </a:cubicBezTo>
                  <a:cubicBezTo>
                    <a:pt x="49" y="45"/>
                    <a:pt x="25" y="58"/>
                    <a:pt x="0" y="65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15" y="58"/>
                    <a:pt x="29" y="53"/>
                    <a:pt x="42" y="45"/>
                  </a:cubicBezTo>
                  <a:cubicBezTo>
                    <a:pt x="64" y="33"/>
                    <a:pt x="82" y="16"/>
                    <a:pt x="103" y="2"/>
                  </a:cubicBezTo>
                  <a:cubicBezTo>
                    <a:pt x="104" y="1"/>
                    <a:pt x="104" y="1"/>
                    <a:pt x="10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65" name="Freeform 62"/>
            <p:cNvSpPr>
              <a:spLocks/>
            </p:cNvSpPr>
            <p:nvPr userDrawn="1"/>
          </p:nvSpPr>
          <p:spPr bwMode="auto">
            <a:xfrm>
              <a:off x="-3502" y="1110043"/>
              <a:ext cx="405154" cy="230992"/>
            </a:xfrm>
            <a:custGeom>
              <a:avLst/>
              <a:gdLst>
                <a:gd name="T0" fmla="*/ 105 w 105"/>
                <a:gd name="T1" fmla="*/ 0 h 61"/>
                <a:gd name="T2" fmla="*/ 105 w 105"/>
                <a:gd name="T3" fmla="*/ 3 h 61"/>
                <a:gd name="T4" fmla="*/ 71 w 105"/>
                <a:gd name="T5" fmla="*/ 27 h 61"/>
                <a:gd name="T6" fmla="*/ 0 w 105"/>
                <a:gd name="T7" fmla="*/ 61 h 61"/>
                <a:gd name="T8" fmla="*/ 0 w 105"/>
                <a:gd name="T9" fmla="*/ 59 h 61"/>
                <a:gd name="T10" fmla="*/ 44 w 105"/>
                <a:gd name="T11" fmla="*/ 42 h 61"/>
                <a:gd name="T12" fmla="*/ 104 w 105"/>
                <a:gd name="T13" fmla="*/ 1 h 61"/>
                <a:gd name="T14" fmla="*/ 105 w 105"/>
                <a:gd name="T15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61">
                  <a:moveTo>
                    <a:pt x="105" y="0"/>
                  </a:moveTo>
                  <a:cubicBezTo>
                    <a:pt x="105" y="3"/>
                    <a:pt x="105" y="3"/>
                    <a:pt x="105" y="3"/>
                  </a:cubicBezTo>
                  <a:cubicBezTo>
                    <a:pt x="93" y="11"/>
                    <a:pt x="82" y="19"/>
                    <a:pt x="71" y="27"/>
                  </a:cubicBezTo>
                  <a:cubicBezTo>
                    <a:pt x="50" y="43"/>
                    <a:pt x="25" y="55"/>
                    <a:pt x="0" y="61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15" y="55"/>
                    <a:pt x="30" y="50"/>
                    <a:pt x="44" y="42"/>
                  </a:cubicBezTo>
                  <a:cubicBezTo>
                    <a:pt x="65" y="31"/>
                    <a:pt x="84" y="15"/>
                    <a:pt x="104" y="1"/>
                  </a:cubicBezTo>
                  <a:cubicBezTo>
                    <a:pt x="104" y="1"/>
                    <a:pt x="105" y="1"/>
                    <a:pt x="10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66" name="Freeform 63"/>
            <p:cNvSpPr>
              <a:spLocks/>
            </p:cNvSpPr>
            <p:nvPr userDrawn="1"/>
          </p:nvSpPr>
          <p:spPr bwMode="auto">
            <a:xfrm>
              <a:off x="-3502" y="1049545"/>
              <a:ext cx="405154" cy="219992"/>
            </a:xfrm>
            <a:custGeom>
              <a:avLst/>
              <a:gdLst>
                <a:gd name="T0" fmla="*/ 105 w 105"/>
                <a:gd name="T1" fmla="*/ 0 h 58"/>
                <a:gd name="T2" fmla="*/ 105 w 105"/>
                <a:gd name="T3" fmla="*/ 2 h 58"/>
                <a:gd name="T4" fmla="*/ 72 w 105"/>
                <a:gd name="T5" fmla="*/ 25 h 58"/>
                <a:gd name="T6" fmla="*/ 0 w 105"/>
                <a:gd name="T7" fmla="*/ 58 h 58"/>
                <a:gd name="T8" fmla="*/ 0 w 105"/>
                <a:gd name="T9" fmla="*/ 55 h 58"/>
                <a:gd name="T10" fmla="*/ 46 w 105"/>
                <a:gd name="T11" fmla="*/ 39 h 58"/>
                <a:gd name="T12" fmla="*/ 105 w 105"/>
                <a:gd name="T13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5" h="58">
                  <a:moveTo>
                    <a:pt x="105" y="0"/>
                  </a:moveTo>
                  <a:cubicBezTo>
                    <a:pt x="105" y="2"/>
                    <a:pt x="105" y="2"/>
                    <a:pt x="105" y="2"/>
                  </a:cubicBezTo>
                  <a:cubicBezTo>
                    <a:pt x="94" y="10"/>
                    <a:pt x="83" y="17"/>
                    <a:pt x="72" y="25"/>
                  </a:cubicBezTo>
                  <a:cubicBezTo>
                    <a:pt x="51" y="41"/>
                    <a:pt x="26" y="52"/>
                    <a:pt x="0" y="58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16" y="52"/>
                    <a:pt x="31" y="47"/>
                    <a:pt x="46" y="39"/>
                  </a:cubicBezTo>
                  <a:cubicBezTo>
                    <a:pt x="67" y="28"/>
                    <a:pt x="85" y="13"/>
                    <a:pt x="10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67" name="Freeform 64"/>
            <p:cNvSpPr>
              <a:spLocks/>
            </p:cNvSpPr>
            <p:nvPr userDrawn="1"/>
          </p:nvSpPr>
          <p:spPr bwMode="auto">
            <a:xfrm>
              <a:off x="-3502" y="989048"/>
              <a:ext cx="405154" cy="205326"/>
            </a:xfrm>
            <a:custGeom>
              <a:avLst/>
              <a:gdLst>
                <a:gd name="T0" fmla="*/ 105 w 105"/>
                <a:gd name="T1" fmla="*/ 0 h 54"/>
                <a:gd name="T2" fmla="*/ 105 w 105"/>
                <a:gd name="T3" fmla="*/ 2 h 54"/>
                <a:gd name="T4" fmla="*/ 74 w 105"/>
                <a:gd name="T5" fmla="*/ 23 h 54"/>
                <a:gd name="T6" fmla="*/ 0 w 105"/>
                <a:gd name="T7" fmla="*/ 54 h 54"/>
                <a:gd name="T8" fmla="*/ 0 w 105"/>
                <a:gd name="T9" fmla="*/ 52 h 54"/>
                <a:gd name="T10" fmla="*/ 48 w 105"/>
                <a:gd name="T11" fmla="*/ 36 h 54"/>
                <a:gd name="T12" fmla="*/ 105 w 105"/>
                <a:gd name="T1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5" h="54">
                  <a:moveTo>
                    <a:pt x="105" y="0"/>
                  </a:moveTo>
                  <a:cubicBezTo>
                    <a:pt x="105" y="2"/>
                    <a:pt x="105" y="2"/>
                    <a:pt x="105" y="2"/>
                  </a:cubicBezTo>
                  <a:cubicBezTo>
                    <a:pt x="95" y="9"/>
                    <a:pt x="84" y="16"/>
                    <a:pt x="74" y="23"/>
                  </a:cubicBezTo>
                  <a:cubicBezTo>
                    <a:pt x="52" y="38"/>
                    <a:pt x="27" y="49"/>
                    <a:pt x="0" y="54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17" y="49"/>
                    <a:pt x="33" y="44"/>
                    <a:pt x="48" y="36"/>
                  </a:cubicBezTo>
                  <a:cubicBezTo>
                    <a:pt x="68" y="26"/>
                    <a:pt x="86" y="12"/>
                    <a:pt x="10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68" name="Freeform 65"/>
            <p:cNvSpPr>
              <a:spLocks/>
            </p:cNvSpPr>
            <p:nvPr userDrawn="1"/>
          </p:nvSpPr>
          <p:spPr bwMode="auto">
            <a:xfrm>
              <a:off x="-3502" y="934049"/>
              <a:ext cx="405154" cy="188827"/>
            </a:xfrm>
            <a:custGeom>
              <a:avLst/>
              <a:gdLst>
                <a:gd name="T0" fmla="*/ 105 w 105"/>
                <a:gd name="T1" fmla="*/ 0 h 50"/>
                <a:gd name="T2" fmla="*/ 105 w 105"/>
                <a:gd name="T3" fmla="*/ 2 h 50"/>
                <a:gd name="T4" fmla="*/ 76 w 105"/>
                <a:gd name="T5" fmla="*/ 20 h 50"/>
                <a:gd name="T6" fmla="*/ 0 w 105"/>
                <a:gd name="T7" fmla="*/ 50 h 50"/>
                <a:gd name="T8" fmla="*/ 0 w 105"/>
                <a:gd name="T9" fmla="*/ 48 h 50"/>
                <a:gd name="T10" fmla="*/ 51 w 105"/>
                <a:gd name="T11" fmla="*/ 33 h 50"/>
                <a:gd name="T12" fmla="*/ 105 w 105"/>
                <a:gd name="T1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5" h="50">
                  <a:moveTo>
                    <a:pt x="105" y="0"/>
                  </a:moveTo>
                  <a:cubicBezTo>
                    <a:pt x="105" y="2"/>
                    <a:pt x="105" y="2"/>
                    <a:pt x="105" y="2"/>
                  </a:cubicBezTo>
                  <a:cubicBezTo>
                    <a:pt x="95" y="8"/>
                    <a:pt x="86" y="14"/>
                    <a:pt x="76" y="20"/>
                  </a:cubicBezTo>
                  <a:cubicBezTo>
                    <a:pt x="54" y="36"/>
                    <a:pt x="27" y="46"/>
                    <a:pt x="0" y="50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17" y="45"/>
                    <a:pt x="35" y="41"/>
                    <a:pt x="51" y="33"/>
                  </a:cubicBezTo>
                  <a:cubicBezTo>
                    <a:pt x="70" y="24"/>
                    <a:pt x="87" y="11"/>
                    <a:pt x="10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69" name="Freeform 66"/>
            <p:cNvSpPr>
              <a:spLocks/>
            </p:cNvSpPr>
            <p:nvPr userDrawn="1"/>
          </p:nvSpPr>
          <p:spPr bwMode="auto">
            <a:xfrm>
              <a:off x="-3502" y="873551"/>
              <a:ext cx="405154" cy="175994"/>
            </a:xfrm>
            <a:custGeom>
              <a:avLst/>
              <a:gdLst>
                <a:gd name="T0" fmla="*/ 105 w 105"/>
                <a:gd name="T1" fmla="*/ 0 h 47"/>
                <a:gd name="T2" fmla="*/ 105 w 105"/>
                <a:gd name="T3" fmla="*/ 3 h 47"/>
                <a:gd name="T4" fmla="*/ 79 w 105"/>
                <a:gd name="T5" fmla="*/ 19 h 47"/>
                <a:gd name="T6" fmla="*/ 0 w 105"/>
                <a:gd name="T7" fmla="*/ 47 h 47"/>
                <a:gd name="T8" fmla="*/ 0 w 105"/>
                <a:gd name="T9" fmla="*/ 45 h 47"/>
                <a:gd name="T10" fmla="*/ 53 w 105"/>
                <a:gd name="T11" fmla="*/ 31 h 47"/>
                <a:gd name="T12" fmla="*/ 105 w 105"/>
                <a:gd name="T13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5" h="47">
                  <a:moveTo>
                    <a:pt x="105" y="0"/>
                  </a:moveTo>
                  <a:cubicBezTo>
                    <a:pt x="105" y="3"/>
                    <a:pt x="105" y="3"/>
                    <a:pt x="105" y="3"/>
                  </a:cubicBezTo>
                  <a:cubicBezTo>
                    <a:pt x="96" y="8"/>
                    <a:pt x="88" y="13"/>
                    <a:pt x="79" y="19"/>
                  </a:cubicBezTo>
                  <a:cubicBezTo>
                    <a:pt x="55" y="34"/>
                    <a:pt x="28" y="44"/>
                    <a:pt x="0" y="47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18" y="43"/>
                    <a:pt x="36" y="39"/>
                    <a:pt x="53" y="31"/>
                  </a:cubicBezTo>
                  <a:cubicBezTo>
                    <a:pt x="72" y="23"/>
                    <a:pt x="88" y="11"/>
                    <a:pt x="10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70" name="Freeform 67"/>
            <p:cNvSpPr>
              <a:spLocks/>
            </p:cNvSpPr>
            <p:nvPr userDrawn="1"/>
          </p:nvSpPr>
          <p:spPr bwMode="auto">
            <a:xfrm>
              <a:off x="-3502" y="820387"/>
              <a:ext cx="405154" cy="161328"/>
            </a:xfrm>
            <a:custGeom>
              <a:avLst/>
              <a:gdLst>
                <a:gd name="T0" fmla="*/ 105 w 105"/>
                <a:gd name="T1" fmla="*/ 0 h 43"/>
                <a:gd name="T2" fmla="*/ 105 w 105"/>
                <a:gd name="T3" fmla="*/ 2 h 43"/>
                <a:gd name="T4" fmla="*/ 82 w 105"/>
                <a:gd name="T5" fmla="*/ 16 h 43"/>
                <a:gd name="T6" fmla="*/ 0 w 105"/>
                <a:gd name="T7" fmla="*/ 43 h 43"/>
                <a:gd name="T8" fmla="*/ 0 w 105"/>
                <a:gd name="T9" fmla="*/ 40 h 43"/>
                <a:gd name="T10" fmla="*/ 56 w 105"/>
                <a:gd name="T11" fmla="*/ 27 h 43"/>
                <a:gd name="T12" fmla="*/ 105 w 105"/>
                <a:gd name="T13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5" h="43">
                  <a:moveTo>
                    <a:pt x="105" y="0"/>
                  </a:moveTo>
                  <a:cubicBezTo>
                    <a:pt x="105" y="2"/>
                    <a:pt x="105" y="2"/>
                    <a:pt x="105" y="2"/>
                  </a:cubicBezTo>
                  <a:cubicBezTo>
                    <a:pt x="97" y="6"/>
                    <a:pt x="89" y="11"/>
                    <a:pt x="82" y="16"/>
                  </a:cubicBezTo>
                  <a:cubicBezTo>
                    <a:pt x="57" y="31"/>
                    <a:pt x="29" y="41"/>
                    <a:pt x="0" y="43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19" y="39"/>
                    <a:pt x="38" y="35"/>
                    <a:pt x="56" y="27"/>
                  </a:cubicBezTo>
                  <a:cubicBezTo>
                    <a:pt x="74" y="20"/>
                    <a:pt x="89" y="9"/>
                    <a:pt x="10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71" name="Freeform 68"/>
            <p:cNvSpPr>
              <a:spLocks/>
            </p:cNvSpPr>
            <p:nvPr userDrawn="1"/>
          </p:nvSpPr>
          <p:spPr bwMode="auto">
            <a:xfrm>
              <a:off x="-3502" y="767221"/>
              <a:ext cx="405154" cy="146662"/>
            </a:xfrm>
            <a:custGeom>
              <a:avLst/>
              <a:gdLst>
                <a:gd name="T0" fmla="*/ 105 w 105"/>
                <a:gd name="T1" fmla="*/ 0 h 39"/>
                <a:gd name="T2" fmla="*/ 105 w 105"/>
                <a:gd name="T3" fmla="*/ 2 h 39"/>
                <a:gd name="T4" fmla="*/ 85 w 105"/>
                <a:gd name="T5" fmla="*/ 13 h 39"/>
                <a:gd name="T6" fmla="*/ 0 w 105"/>
                <a:gd name="T7" fmla="*/ 39 h 39"/>
                <a:gd name="T8" fmla="*/ 0 w 105"/>
                <a:gd name="T9" fmla="*/ 36 h 39"/>
                <a:gd name="T10" fmla="*/ 60 w 105"/>
                <a:gd name="T11" fmla="*/ 24 h 39"/>
                <a:gd name="T12" fmla="*/ 105 w 105"/>
                <a:gd name="T13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5" h="39">
                  <a:moveTo>
                    <a:pt x="105" y="0"/>
                  </a:moveTo>
                  <a:cubicBezTo>
                    <a:pt x="105" y="2"/>
                    <a:pt x="105" y="2"/>
                    <a:pt x="105" y="2"/>
                  </a:cubicBezTo>
                  <a:cubicBezTo>
                    <a:pt x="98" y="5"/>
                    <a:pt x="91" y="9"/>
                    <a:pt x="85" y="13"/>
                  </a:cubicBezTo>
                  <a:cubicBezTo>
                    <a:pt x="59" y="29"/>
                    <a:pt x="30" y="38"/>
                    <a:pt x="0" y="39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20" y="36"/>
                    <a:pt x="41" y="32"/>
                    <a:pt x="60" y="24"/>
                  </a:cubicBezTo>
                  <a:cubicBezTo>
                    <a:pt x="76" y="17"/>
                    <a:pt x="90" y="8"/>
                    <a:pt x="10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72" name="Freeform 69"/>
            <p:cNvSpPr>
              <a:spLocks/>
            </p:cNvSpPr>
            <p:nvPr userDrawn="1"/>
          </p:nvSpPr>
          <p:spPr bwMode="auto">
            <a:xfrm>
              <a:off x="-3502" y="714057"/>
              <a:ext cx="405154" cy="131995"/>
            </a:xfrm>
            <a:custGeom>
              <a:avLst/>
              <a:gdLst>
                <a:gd name="T0" fmla="*/ 105 w 105"/>
                <a:gd name="T1" fmla="*/ 0 h 35"/>
                <a:gd name="T2" fmla="*/ 105 w 105"/>
                <a:gd name="T3" fmla="*/ 2 h 35"/>
                <a:gd name="T4" fmla="*/ 88 w 105"/>
                <a:gd name="T5" fmla="*/ 11 h 35"/>
                <a:gd name="T6" fmla="*/ 0 w 105"/>
                <a:gd name="T7" fmla="*/ 34 h 35"/>
                <a:gd name="T8" fmla="*/ 0 w 105"/>
                <a:gd name="T9" fmla="*/ 32 h 35"/>
                <a:gd name="T10" fmla="*/ 63 w 105"/>
                <a:gd name="T11" fmla="*/ 21 h 35"/>
                <a:gd name="T12" fmla="*/ 105 w 105"/>
                <a:gd name="T13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5" h="35">
                  <a:moveTo>
                    <a:pt x="105" y="0"/>
                  </a:moveTo>
                  <a:cubicBezTo>
                    <a:pt x="105" y="2"/>
                    <a:pt x="105" y="2"/>
                    <a:pt x="105" y="2"/>
                  </a:cubicBezTo>
                  <a:cubicBezTo>
                    <a:pt x="99" y="5"/>
                    <a:pt x="93" y="8"/>
                    <a:pt x="88" y="11"/>
                  </a:cubicBezTo>
                  <a:cubicBezTo>
                    <a:pt x="61" y="27"/>
                    <a:pt x="31" y="35"/>
                    <a:pt x="0" y="34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21" y="33"/>
                    <a:pt x="43" y="29"/>
                    <a:pt x="63" y="21"/>
                  </a:cubicBezTo>
                  <a:cubicBezTo>
                    <a:pt x="78" y="16"/>
                    <a:pt x="91" y="7"/>
                    <a:pt x="10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73" name="Freeform 70"/>
            <p:cNvSpPr>
              <a:spLocks/>
            </p:cNvSpPr>
            <p:nvPr userDrawn="1"/>
          </p:nvSpPr>
          <p:spPr bwMode="auto">
            <a:xfrm>
              <a:off x="-3502" y="660892"/>
              <a:ext cx="405154" cy="124662"/>
            </a:xfrm>
            <a:custGeom>
              <a:avLst/>
              <a:gdLst>
                <a:gd name="T0" fmla="*/ 105 w 105"/>
                <a:gd name="T1" fmla="*/ 0 h 33"/>
                <a:gd name="T2" fmla="*/ 105 w 105"/>
                <a:gd name="T3" fmla="*/ 2 h 33"/>
                <a:gd name="T4" fmla="*/ 91 w 105"/>
                <a:gd name="T5" fmla="*/ 10 h 33"/>
                <a:gd name="T6" fmla="*/ 0 w 105"/>
                <a:gd name="T7" fmla="*/ 30 h 33"/>
                <a:gd name="T8" fmla="*/ 0 w 105"/>
                <a:gd name="T9" fmla="*/ 28 h 33"/>
                <a:gd name="T10" fmla="*/ 3 w 105"/>
                <a:gd name="T11" fmla="*/ 28 h 33"/>
                <a:gd name="T12" fmla="*/ 67 w 105"/>
                <a:gd name="T13" fmla="*/ 19 h 33"/>
                <a:gd name="T14" fmla="*/ 105 w 105"/>
                <a:gd name="T1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33">
                  <a:moveTo>
                    <a:pt x="105" y="0"/>
                  </a:moveTo>
                  <a:cubicBezTo>
                    <a:pt x="105" y="2"/>
                    <a:pt x="105" y="2"/>
                    <a:pt x="105" y="2"/>
                  </a:cubicBezTo>
                  <a:cubicBezTo>
                    <a:pt x="100" y="4"/>
                    <a:pt x="96" y="7"/>
                    <a:pt x="91" y="10"/>
                  </a:cubicBezTo>
                  <a:cubicBezTo>
                    <a:pt x="64" y="25"/>
                    <a:pt x="31" y="33"/>
                    <a:pt x="0" y="30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1" y="28"/>
                    <a:pt x="2" y="28"/>
                    <a:pt x="3" y="28"/>
                  </a:cubicBezTo>
                  <a:cubicBezTo>
                    <a:pt x="25" y="29"/>
                    <a:pt x="47" y="27"/>
                    <a:pt x="67" y="19"/>
                  </a:cubicBezTo>
                  <a:cubicBezTo>
                    <a:pt x="80" y="14"/>
                    <a:pt x="93" y="7"/>
                    <a:pt x="10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74" name="Freeform 71"/>
            <p:cNvSpPr>
              <a:spLocks/>
            </p:cNvSpPr>
            <p:nvPr userDrawn="1"/>
          </p:nvSpPr>
          <p:spPr bwMode="auto">
            <a:xfrm>
              <a:off x="-3502" y="657225"/>
              <a:ext cx="328157" cy="64165"/>
            </a:xfrm>
            <a:custGeom>
              <a:avLst/>
              <a:gdLst>
                <a:gd name="T0" fmla="*/ 85 w 85"/>
                <a:gd name="T1" fmla="*/ 0 h 17"/>
                <a:gd name="T2" fmla="*/ 0 w 85"/>
                <a:gd name="T3" fmla="*/ 14 h 17"/>
                <a:gd name="T4" fmla="*/ 0 w 85"/>
                <a:gd name="T5" fmla="*/ 11 h 17"/>
                <a:gd name="T6" fmla="*/ 8 w 85"/>
                <a:gd name="T7" fmla="*/ 12 h 17"/>
                <a:gd name="T8" fmla="*/ 71 w 85"/>
                <a:gd name="T9" fmla="*/ 4 h 17"/>
                <a:gd name="T10" fmla="*/ 80 w 85"/>
                <a:gd name="T11" fmla="*/ 0 h 17"/>
                <a:gd name="T12" fmla="*/ 85 w 85"/>
                <a:gd name="T1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5" h="17">
                  <a:moveTo>
                    <a:pt x="85" y="0"/>
                  </a:moveTo>
                  <a:cubicBezTo>
                    <a:pt x="58" y="12"/>
                    <a:pt x="29" y="17"/>
                    <a:pt x="0" y="14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3" y="12"/>
                    <a:pt x="5" y="12"/>
                    <a:pt x="8" y="12"/>
                  </a:cubicBezTo>
                  <a:cubicBezTo>
                    <a:pt x="29" y="13"/>
                    <a:pt x="51" y="11"/>
                    <a:pt x="71" y="4"/>
                  </a:cubicBezTo>
                  <a:cubicBezTo>
                    <a:pt x="74" y="3"/>
                    <a:pt x="77" y="1"/>
                    <a:pt x="80" y="0"/>
                  </a:cubicBezTo>
                  <a:lnTo>
                    <a:pt x="8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>
                <a:solidFill>
                  <a:schemeClr val="bg1"/>
                </a:solidFill>
              </a:endParaRPr>
            </a:p>
          </p:txBody>
        </p:sp>
      </p:grpSp>
      <p:pic>
        <p:nvPicPr>
          <p:cNvPr id="55" name="Billede 54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6013" y="5803019"/>
            <a:ext cx="1452866" cy="1022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433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g picture right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" y="0"/>
            <a:ext cx="5270499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‹nr.›</a:t>
            </a:fld>
            <a:endParaRPr lang="en-US" dirty="0" smtClean="0"/>
          </a:p>
        </p:txBody>
      </p:sp>
      <p:sp>
        <p:nvSpPr>
          <p:cNvPr id="6" name="Title 4"/>
          <p:cNvSpPr>
            <a:spLocks noGrp="1"/>
          </p:cNvSpPr>
          <p:nvPr>
            <p:ph type="title" hasCustomPrompt="1"/>
          </p:nvPr>
        </p:nvSpPr>
        <p:spPr>
          <a:xfrm>
            <a:off x="587375" y="373446"/>
            <a:ext cx="4454526" cy="1471230"/>
          </a:xfrm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grpSp>
        <p:nvGrpSpPr>
          <p:cNvPr id="31" name="Gruppe 30"/>
          <p:cNvGrpSpPr/>
          <p:nvPr userDrawn="1"/>
        </p:nvGrpSpPr>
        <p:grpSpPr>
          <a:xfrm>
            <a:off x="5466450" y="6027162"/>
            <a:ext cx="1272706" cy="669100"/>
            <a:chOff x="5387975" y="5659438"/>
            <a:chExt cx="1573213" cy="827087"/>
          </a:xfrm>
          <a:solidFill>
            <a:schemeClr val="tx1"/>
          </a:solidFill>
        </p:grpSpPr>
        <p:grpSp>
          <p:nvGrpSpPr>
            <p:cNvPr id="32" name="Gruppe 31"/>
            <p:cNvGrpSpPr/>
            <p:nvPr userDrawn="1"/>
          </p:nvGrpSpPr>
          <p:grpSpPr>
            <a:xfrm>
              <a:off x="5387975" y="6407150"/>
              <a:ext cx="1573213" cy="79375"/>
              <a:chOff x="5387975" y="6407150"/>
              <a:chExt cx="1573213" cy="79375"/>
            </a:xfrm>
            <a:grpFill/>
          </p:grpSpPr>
          <p:sp>
            <p:nvSpPr>
              <p:cNvPr id="37" name="Freeform 29"/>
              <p:cNvSpPr>
                <a:spLocks noEditPoints="1"/>
              </p:cNvSpPr>
              <p:nvPr userDrawn="1"/>
            </p:nvSpPr>
            <p:spPr bwMode="auto">
              <a:xfrm>
                <a:off x="5387975" y="6407150"/>
                <a:ext cx="71438" cy="76200"/>
              </a:xfrm>
              <a:custGeom>
                <a:avLst/>
                <a:gdLst>
                  <a:gd name="T0" fmla="*/ 8 w 22"/>
                  <a:gd name="T1" fmla="*/ 0 h 23"/>
                  <a:gd name="T2" fmla="*/ 8 w 22"/>
                  <a:gd name="T3" fmla="*/ 0 h 23"/>
                  <a:gd name="T4" fmla="*/ 14 w 22"/>
                  <a:gd name="T5" fmla="*/ 0 h 23"/>
                  <a:gd name="T6" fmla="*/ 14 w 22"/>
                  <a:gd name="T7" fmla="*/ 0 h 23"/>
                  <a:gd name="T8" fmla="*/ 22 w 22"/>
                  <a:gd name="T9" fmla="*/ 23 h 23"/>
                  <a:gd name="T10" fmla="*/ 22 w 22"/>
                  <a:gd name="T11" fmla="*/ 23 h 23"/>
                  <a:gd name="T12" fmla="*/ 16 w 22"/>
                  <a:gd name="T13" fmla="*/ 23 h 23"/>
                  <a:gd name="T14" fmla="*/ 16 w 22"/>
                  <a:gd name="T15" fmla="*/ 23 h 23"/>
                  <a:gd name="T16" fmla="*/ 15 w 22"/>
                  <a:gd name="T17" fmla="*/ 19 h 23"/>
                  <a:gd name="T18" fmla="*/ 7 w 22"/>
                  <a:gd name="T19" fmla="*/ 19 h 23"/>
                  <a:gd name="T20" fmla="*/ 6 w 22"/>
                  <a:gd name="T21" fmla="*/ 23 h 23"/>
                  <a:gd name="T22" fmla="*/ 6 w 22"/>
                  <a:gd name="T23" fmla="*/ 23 h 23"/>
                  <a:gd name="T24" fmla="*/ 0 w 22"/>
                  <a:gd name="T25" fmla="*/ 23 h 23"/>
                  <a:gd name="T26" fmla="*/ 0 w 22"/>
                  <a:gd name="T27" fmla="*/ 23 h 23"/>
                  <a:gd name="T28" fmla="*/ 8 w 22"/>
                  <a:gd name="T29" fmla="*/ 0 h 23"/>
                  <a:gd name="T30" fmla="*/ 13 w 22"/>
                  <a:gd name="T31" fmla="*/ 14 h 23"/>
                  <a:gd name="T32" fmla="*/ 11 w 22"/>
                  <a:gd name="T33" fmla="*/ 7 h 23"/>
                  <a:gd name="T34" fmla="*/ 11 w 22"/>
                  <a:gd name="T35" fmla="*/ 7 h 23"/>
                  <a:gd name="T36" fmla="*/ 9 w 22"/>
                  <a:gd name="T37" fmla="*/ 14 h 23"/>
                  <a:gd name="T38" fmla="*/ 13 w 22"/>
                  <a:gd name="T39" fmla="*/ 14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2" h="23">
                    <a:moveTo>
                      <a:pt x="8" y="0"/>
                    </a:moveTo>
                    <a:cubicBezTo>
                      <a:pt x="8" y="0"/>
                      <a:pt x="8" y="0"/>
                      <a:pt x="8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22" y="23"/>
                      <a:pt x="22" y="23"/>
                      <a:pt x="22" y="23"/>
                    </a:cubicBezTo>
                    <a:cubicBezTo>
                      <a:pt x="22" y="23"/>
                      <a:pt x="22" y="23"/>
                      <a:pt x="22" y="23"/>
                    </a:cubicBezTo>
                    <a:cubicBezTo>
                      <a:pt x="16" y="23"/>
                      <a:pt x="16" y="23"/>
                      <a:pt x="16" y="23"/>
                    </a:cubicBezTo>
                    <a:cubicBezTo>
                      <a:pt x="16" y="23"/>
                      <a:pt x="16" y="23"/>
                      <a:pt x="16" y="23"/>
                    </a:cubicBezTo>
                    <a:cubicBezTo>
                      <a:pt x="15" y="19"/>
                      <a:pt x="15" y="19"/>
                      <a:pt x="15" y="19"/>
                    </a:cubicBezTo>
                    <a:cubicBezTo>
                      <a:pt x="7" y="19"/>
                      <a:pt x="7" y="19"/>
                      <a:pt x="7" y="19"/>
                    </a:cubicBezTo>
                    <a:cubicBezTo>
                      <a:pt x="6" y="23"/>
                      <a:pt x="6" y="23"/>
                      <a:pt x="6" y="23"/>
                    </a:cubicBezTo>
                    <a:cubicBezTo>
                      <a:pt x="6" y="23"/>
                      <a:pt x="6" y="23"/>
                      <a:pt x="6" y="2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23"/>
                      <a:pt x="0" y="23"/>
                      <a:pt x="0" y="23"/>
                    </a:cubicBezTo>
                    <a:lnTo>
                      <a:pt x="8" y="0"/>
                    </a:lnTo>
                    <a:close/>
                    <a:moveTo>
                      <a:pt x="13" y="14"/>
                    </a:moveTo>
                    <a:cubicBezTo>
                      <a:pt x="11" y="7"/>
                      <a:pt x="11" y="7"/>
                      <a:pt x="11" y="7"/>
                    </a:cubicBezTo>
                    <a:cubicBezTo>
                      <a:pt x="11" y="7"/>
                      <a:pt x="11" y="7"/>
                      <a:pt x="11" y="7"/>
                    </a:cubicBezTo>
                    <a:cubicBezTo>
                      <a:pt x="9" y="14"/>
                      <a:pt x="9" y="14"/>
                      <a:pt x="9" y="14"/>
                    </a:cubicBezTo>
                    <a:lnTo>
                      <a:pt x="13" y="1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/>
              </a:p>
            </p:txBody>
          </p:sp>
          <p:sp>
            <p:nvSpPr>
              <p:cNvPr id="38" name="Freeform 30"/>
              <p:cNvSpPr>
                <a:spLocks noEditPoints="1"/>
              </p:cNvSpPr>
              <p:nvPr userDrawn="1"/>
            </p:nvSpPr>
            <p:spPr bwMode="auto">
              <a:xfrm>
                <a:off x="5484813" y="6407150"/>
                <a:ext cx="73025" cy="76200"/>
              </a:xfrm>
              <a:custGeom>
                <a:avLst/>
                <a:gdLst>
                  <a:gd name="T0" fmla="*/ 8 w 22"/>
                  <a:gd name="T1" fmla="*/ 0 h 23"/>
                  <a:gd name="T2" fmla="*/ 8 w 22"/>
                  <a:gd name="T3" fmla="*/ 0 h 23"/>
                  <a:gd name="T4" fmla="*/ 14 w 22"/>
                  <a:gd name="T5" fmla="*/ 0 h 23"/>
                  <a:gd name="T6" fmla="*/ 14 w 22"/>
                  <a:gd name="T7" fmla="*/ 0 h 23"/>
                  <a:gd name="T8" fmla="*/ 22 w 22"/>
                  <a:gd name="T9" fmla="*/ 23 h 23"/>
                  <a:gd name="T10" fmla="*/ 22 w 22"/>
                  <a:gd name="T11" fmla="*/ 23 h 23"/>
                  <a:gd name="T12" fmla="*/ 16 w 22"/>
                  <a:gd name="T13" fmla="*/ 23 h 23"/>
                  <a:gd name="T14" fmla="*/ 16 w 22"/>
                  <a:gd name="T15" fmla="*/ 23 h 23"/>
                  <a:gd name="T16" fmla="*/ 15 w 22"/>
                  <a:gd name="T17" fmla="*/ 19 h 23"/>
                  <a:gd name="T18" fmla="*/ 7 w 22"/>
                  <a:gd name="T19" fmla="*/ 19 h 23"/>
                  <a:gd name="T20" fmla="*/ 6 w 22"/>
                  <a:gd name="T21" fmla="*/ 23 h 23"/>
                  <a:gd name="T22" fmla="*/ 6 w 22"/>
                  <a:gd name="T23" fmla="*/ 23 h 23"/>
                  <a:gd name="T24" fmla="*/ 0 w 22"/>
                  <a:gd name="T25" fmla="*/ 23 h 23"/>
                  <a:gd name="T26" fmla="*/ 0 w 22"/>
                  <a:gd name="T27" fmla="*/ 23 h 23"/>
                  <a:gd name="T28" fmla="*/ 8 w 22"/>
                  <a:gd name="T29" fmla="*/ 0 h 23"/>
                  <a:gd name="T30" fmla="*/ 13 w 22"/>
                  <a:gd name="T31" fmla="*/ 14 h 23"/>
                  <a:gd name="T32" fmla="*/ 11 w 22"/>
                  <a:gd name="T33" fmla="*/ 7 h 23"/>
                  <a:gd name="T34" fmla="*/ 11 w 22"/>
                  <a:gd name="T35" fmla="*/ 7 h 23"/>
                  <a:gd name="T36" fmla="*/ 9 w 22"/>
                  <a:gd name="T37" fmla="*/ 14 h 23"/>
                  <a:gd name="T38" fmla="*/ 13 w 22"/>
                  <a:gd name="T39" fmla="*/ 14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2" h="23">
                    <a:moveTo>
                      <a:pt x="8" y="0"/>
                    </a:moveTo>
                    <a:cubicBezTo>
                      <a:pt x="8" y="0"/>
                      <a:pt x="8" y="0"/>
                      <a:pt x="8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22" y="23"/>
                      <a:pt x="22" y="23"/>
                      <a:pt x="22" y="23"/>
                    </a:cubicBezTo>
                    <a:cubicBezTo>
                      <a:pt x="22" y="23"/>
                      <a:pt x="22" y="23"/>
                      <a:pt x="22" y="23"/>
                    </a:cubicBezTo>
                    <a:cubicBezTo>
                      <a:pt x="16" y="23"/>
                      <a:pt x="16" y="23"/>
                      <a:pt x="16" y="23"/>
                    </a:cubicBezTo>
                    <a:cubicBezTo>
                      <a:pt x="16" y="23"/>
                      <a:pt x="16" y="23"/>
                      <a:pt x="16" y="23"/>
                    </a:cubicBezTo>
                    <a:cubicBezTo>
                      <a:pt x="15" y="19"/>
                      <a:pt x="15" y="19"/>
                      <a:pt x="15" y="19"/>
                    </a:cubicBezTo>
                    <a:cubicBezTo>
                      <a:pt x="7" y="19"/>
                      <a:pt x="7" y="19"/>
                      <a:pt x="7" y="19"/>
                    </a:cubicBezTo>
                    <a:cubicBezTo>
                      <a:pt x="6" y="23"/>
                      <a:pt x="6" y="23"/>
                      <a:pt x="6" y="23"/>
                    </a:cubicBezTo>
                    <a:cubicBezTo>
                      <a:pt x="6" y="23"/>
                      <a:pt x="6" y="23"/>
                      <a:pt x="6" y="2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23"/>
                      <a:pt x="0" y="23"/>
                      <a:pt x="0" y="23"/>
                    </a:cubicBezTo>
                    <a:lnTo>
                      <a:pt x="8" y="0"/>
                    </a:lnTo>
                    <a:close/>
                    <a:moveTo>
                      <a:pt x="13" y="14"/>
                    </a:moveTo>
                    <a:cubicBezTo>
                      <a:pt x="11" y="7"/>
                      <a:pt x="11" y="7"/>
                      <a:pt x="11" y="7"/>
                    </a:cubicBezTo>
                    <a:cubicBezTo>
                      <a:pt x="11" y="7"/>
                      <a:pt x="11" y="7"/>
                      <a:pt x="11" y="7"/>
                    </a:cubicBezTo>
                    <a:cubicBezTo>
                      <a:pt x="9" y="14"/>
                      <a:pt x="9" y="14"/>
                      <a:pt x="9" y="14"/>
                    </a:cubicBezTo>
                    <a:lnTo>
                      <a:pt x="13" y="1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/>
              </a:p>
            </p:txBody>
          </p:sp>
          <p:sp>
            <p:nvSpPr>
              <p:cNvPr id="39" name="Freeform 31"/>
              <p:cNvSpPr>
                <a:spLocks/>
              </p:cNvSpPr>
              <p:nvPr userDrawn="1"/>
            </p:nvSpPr>
            <p:spPr bwMode="auto">
              <a:xfrm>
                <a:off x="5586413" y="6407150"/>
                <a:ext cx="52388" cy="76200"/>
              </a:xfrm>
              <a:custGeom>
                <a:avLst/>
                <a:gdLst>
                  <a:gd name="T0" fmla="*/ 0 w 16"/>
                  <a:gd name="T1" fmla="*/ 0 h 23"/>
                  <a:gd name="T2" fmla="*/ 0 w 16"/>
                  <a:gd name="T3" fmla="*/ 0 h 23"/>
                  <a:gd name="T4" fmla="*/ 6 w 16"/>
                  <a:gd name="T5" fmla="*/ 0 h 23"/>
                  <a:gd name="T6" fmla="*/ 6 w 16"/>
                  <a:gd name="T7" fmla="*/ 0 h 23"/>
                  <a:gd name="T8" fmla="*/ 6 w 16"/>
                  <a:gd name="T9" fmla="*/ 18 h 23"/>
                  <a:gd name="T10" fmla="*/ 6 w 16"/>
                  <a:gd name="T11" fmla="*/ 18 h 23"/>
                  <a:gd name="T12" fmla="*/ 16 w 16"/>
                  <a:gd name="T13" fmla="*/ 18 h 23"/>
                  <a:gd name="T14" fmla="*/ 16 w 16"/>
                  <a:gd name="T15" fmla="*/ 18 h 23"/>
                  <a:gd name="T16" fmla="*/ 16 w 16"/>
                  <a:gd name="T17" fmla="*/ 23 h 23"/>
                  <a:gd name="T18" fmla="*/ 16 w 16"/>
                  <a:gd name="T19" fmla="*/ 23 h 23"/>
                  <a:gd name="T20" fmla="*/ 0 w 16"/>
                  <a:gd name="T21" fmla="*/ 23 h 23"/>
                  <a:gd name="T22" fmla="*/ 0 w 16"/>
                  <a:gd name="T23" fmla="*/ 23 h 23"/>
                  <a:gd name="T24" fmla="*/ 0 w 16"/>
                  <a:gd name="T25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6" h="23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18"/>
                      <a:pt x="6" y="18"/>
                      <a:pt x="6" y="18"/>
                    </a:cubicBezTo>
                    <a:cubicBezTo>
                      <a:pt x="6" y="18"/>
                      <a:pt x="6" y="18"/>
                      <a:pt x="6" y="18"/>
                    </a:cubicBezTo>
                    <a:cubicBezTo>
                      <a:pt x="16" y="18"/>
                      <a:pt x="16" y="18"/>
                      <a:pt x="16" y="18"/>
                    </a:cubicBezTo>
                    <a:cubicBezTo>
                      <a:pt x="16" y="18"/>
                      <a:pt x="16" y="18"/>
                      <a:pt x="16" y="18"/>
                    </a:cubicBezTo>
                    <a:cubicBezTo>
                      <a:pt x="16" y="23"/>
                      <a:pt x="16" y="23"/>
                      <a:pt x="16" y="23"/>
                    </a:cubicBezTo>
                    <a:cubicBezTo>
                      <a:pt x="16" y="23"/>
                      <a:pt x="16" y="23"/>
                      <a:pt x="16" y="2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23"/>
                      <a:pt x="0" y="23"/>
                      <a:pt x="0" y="23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/>
              </a:p>
            </p:txBody>
          </p:sp>
          <p:sp>
            <p:nvSpPr>
              <p:cNvPr id="40" name="Freeform 32"/>
              <p:cNvSpPr>
                <a:spLocks noEditPoints="1"/>
              </p:cNvSpPr>
              <p:nvPr userDrawn="1"/>
            </p:nvSpPr>
            <p:spPr bwMode="auto">
              <a:xfrm>
                <a:off x="5670550" y="6407150"/>
                <a:ext cx="55563" cy="76200"/>
              </a:xfrm>
              <a:custGeom>
                <a:avLst/>
                <a:gdLst>
                  <a:gd name="T0" fmla="*/ 0 w 17"/>
                  <a:gd name="T1" fmla="*/ 0 h 23"/>
                  <a:gd name="T2" fmla="*/ 0 w 17"/>
                  <a:gd name="T3" fmla="*/ 0 h 23"/>
                  <a:gd name="T4" fmla="*/ 9 w 17"/>
                  <a:gd name="T5" fmla="*/ 0 h 23"/>
                  <a:gd name="T6" fmla="*/ 17 w 17"/>
                  <a:gd name="T7" fmla="*/ 6 h 23"/>
                  <a:gd name="T8" fmla="*/ 14 w 17"/>
                  <a:gd name="T9" fmla="*/ 11 h 23"/>
                  <a:gd name="T10" fmla="*/ 14 w 17"/>
                  <a:gd name="T11" fmla="*/ 11 h 23"/>
                  <a:gd name="T12" fmla="*/ 17 w 17"/>
                  <a:gd name="T13" fmla="*/ 17 h 23"/>
                  <a:gd name="T14" fmla="*/ 9 w 17"/>
                  <a:gd name="T15" fmla="*/ 23 h 23"/>
                  <a:gd name="T16" fmla="*/ 0 w 17"/>
                  <a:gd name="T17" fmla="*/ 23 h 23"/>
                  <a:gd name="T18" fmla="*/ 0 w 17"/>
                  <a:gd name="T19" fmla="*/ 23 h 23"/>
                  <a:gd name="T20" fmla="*/ 0 w 17"/>
                  <a:gd name="T21" fmla="*/ 0 h 23"/>
                  <a:gd name="T22" fmla="*/ 8 w 17"/>
                  <a:gd name="T23" fmla="*/ 9 h 23"/>
                  <a:gd name="T24" fmla="*/ 11 w 17"/>
                  <a:gd name="T25" fmla="*/ 7 h 23"/>
                  <a:gd name="T26" fmla="*/ 8 w 17"/>
                  <a:gd name="T27" fmla="*/ 5 h 23"/>
                  <a:gd name="T28" fmla="*/ 6 w 17"/>
                  <a:gd name="T29" fmla="*/ 5 h 23"/>
                  <a:gd name="T30" fmla="*/ 6 w 17"/>
                  <a:gd name="T31" fmla="*/ 5 h 23"/>
                  <a:gd name="T32" fmla="*/ 6 w 17"/>
                  <a:gd name="T33" fmla="*/ 9 h 23"/>
                  <a:gd name="T34" fmla="*/ 6 w 17"/>
                  <a:gd name="T35" fmla="*/ 9 h 23"/>
                  <a:gd name="T36" fmla="*/ 8 w 17"/>
                  <a:gd name="T37" fmla="*/ 9 h 23"/>
                  <a:gd name="T38" fmla="*/ 6 w 17"/>
                  <a:gd name="T39" fmla="*/ 19 h 23"/>
                  <a:gd name="T40" fmla="*/ 9 w 17"/>
                  <a:gd name="T41" fmla="*/ 19 h 23"/>
                  <a:gd name="T42" fmla="*/ 11 w 17"/>
                  <a:gd name="T43" fmla="*/ 16 h 23"/>
                  <a:gd name="T44" fmla="*/ 9 w 17"/>
                  <a:gd name="T45" fmla="*/ 14 h 23"/>
                  <a:gd name="T46" fmla="*/ 6 w 17"/>
                  <a:gd name="T47" fmla="*/ 14 h 23"/>
                  <a:gd name="T48" fmla="*/ 6 w 17"/>
                  <a:gd name="T49" fmla="*/ 14 h 23"/>
                  <a:gd name="T50" fmla="*/ 6 w 17"/>
                  <a:gd name="T51" fmla="*/ 19 h 23"/>
                  <a:gd name="T52" fmla="*/ 6 w 17"/>
                  <a:gd name="T53" fmla="*/ 19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7" h="23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15" y="0"/>
                      <a:pt x="17" y="3"/>
                      <a:pt x="17" y="6"/>
                    </a:cubicBezTo>
                    <a:cubicBezTo>
                      <a:pt x="17" y="9"/>
                      <a:pt x="16" y="10"/>
                      <a:pt x="14" y="11"/>
                    </a:cubicBezTo>
                    <a:cubicBezTo>
                      <a:pt x="14" y="11"/>
                      <a:pt x="14" y="11"/>
                      <a:pt x="14" y="11"/>
                    </a:cubicBezTo>
                    <a:cubicBezTo>
                      <a:pt x="16" y="12"/>
                      <a:pt x="17" y="14"/>
                      <a:pt x="17" y="17"/>
                    </a:cubicBezTo>
                    <a:cubicBezTo>
                      <a:pt x="17" y="21"/>
                      <a:pt x="14" y="23"/>
                      <a:pt x="9" y="2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23"/>
                      <a:pt x="0" y="23"/>
                      <a:pt x="0" y="23"/>
                    </a:cubicBezTo>
                    <a:lnTo>
                      <a:pt x="0" y="0"/>
                    </a:lnTo>
                    <a:close/>
                    <a:moveTo>
                      <a:pt x="8" y="9"/>
                    </a:moveTo>
                    <a:cubicBezTo>
                      <a:pt x="10" y="9"/>
                      <a:pt x="11" y="9"/>
                      <a:pt x="11" y="7"/>
                    </a:cubicBezTo>
                    <a:cubicBezTo>
                      <a:pt x="11" y="5"/>
                      <a:pt x="10" y="5"/>
                      <a:pt x="8" y="5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6" y="9"/>
                      <a:pt x="6" y="9"/>
                      <a:pt x="6" y="9"/>
                    </a:cubicBezTo>
                    <a:lnTo>
                      <a:pt x="8" y="9"/>
                    </a:lnTo>
                    <a:close/>
                    <a:moveTo>
                      <a:pt x="6" y="19"/>
                    </a:moveTo>
                    <a:cubicBezTo>
                      <a:pt x="9" y="19"/>
                      <a:pt x="9" y="19"/>
                      <a:pt x="9" y="19"/>
                    </a:cubicBezTo>
                    <a:cubicBezTo>
                      <a:pt x="10" y="19"/>
                      <a:pt x="11" y="18"/>
                      <a:pt x="11" y="16"/>
                    </a:cubicBezTo>
                    <a:cubicBezTo>
                      <a:pt x="11" y="15"/>
                      <a:pt x="10" y="14"/>
                      <a:pt x="9" y="14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6" y="19"/>
                      <a:pt x="6" y="19"/>
                      <a:pt x="6" y="19"/>
                    </a:cubicBezTo>
                    <a:cubicBezTo>
                      <a:pt x="6" y="19"/>
                      <a:pt x="6" y="19"/>
                      <a:pt x="6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/>
              </a:p>
            </p:txBody>
          </p:sp>
          <p:sp>
            <p:nvSpPr>
              <p:cNvPr id="41" name="Freeform 33"/>
              <p:cNvSpPr>
                <a:spLocks noEditPoints="1"/>
              </p:cNvSpPr>
              <p:nvPr userDrawn="1"/>
            </p:nvSpPr>
            <p:spPr bwMode="auto">
              <a:xfrm>
                <a:off x="5759450" y="6407150"/>
                <a:ext cx="58738" cy="79375"/>
              </a:xfrm>
              <a:custGeom>
                <a:avLst/>
                <a:gdLst>
                  <a:gd name="T0" fmla="*/ 0 w 18"/>
                  <a:gd name="T1" fmla="*/ 18 h 24"/>
                  <a:gd name="T2" fmla="*/ 0 w 18"/>
                  <a:gd name="T3" fmla="*/ 12 h 24"/>
                  <a:gd name="T4" fmla="*/ 0 w 18"/>
                  <a:gd name="T5" fmla="*/ 5 h 24"/>
                  <a:gd name="T6" fmla="*/ 9 w 18"/>
                  <a:gd name="T7" fmla="*/ 0 h 24"/>
                  <a:gd name="T8" fmla="*/ 18 w 18"/>
                  <a:gd name="T9" fmla="*/ 5 h 24"/>
                  <a:gd name="T10" fmla="*/ 18 w 18"/>
                  <a:gd name="T11" fmla="*/ 12 h 24"/>
                  <a:gd name="T12" fmla="*/ 18 w 18"/>
                  <a:gd name="T13" fmla="*/ 18 h 24"/>
                  <a:gd name="T14" fmla="*/ 9 w 18"/>
                  <a:gd name="T15" fmla="*/ 24 h 24"/>
                  <a:gd name="T16" fmla="*/ 0 w 18"/>
                  <a:gd name="T17" fmla="*/ 18 h 24"/>
                  <a:gd name="T18" fmla="*/ 12 w 18"/>
                  <a:gd name="T19" fmla="*/ 16 h 24"/>
                  <a:gd name="T20" fmla="*/ 12 w 18"/>
                  <a:gd name="T21" fmla="*/ 12 h 24"/>
                  <a:gd name="T22" fmla="*/ 12 w 18"/>
                  <a:gd name="T23" fmla="*/ 7 h 24"/>
                  <a:gd name="T24" fmla="*/ 9 w 18"/>
                  <a:gd name="T25" fmla="*/ 5 h 24"/>
                  <a:gd name="T26" fmla="*/ 6 w 18"/>
                  <a:gd name="T27" fmla="*/ 7 h 24"/>
                  <a:gd name="T28" fmla="*/ 6 w 18"/>
                  <a:gd name="T29" fmla="*/ 12 h 24"/>
                  <a:gd name="T30" fmla="*/ 6 w 18"/>
                  <a:gd name="T31" fmla="*/ 16 h 24"/>
                  <a:gd name="T32" fmla="*/ 9 w 18"/>
                  <a:gd name="T33" fmla="*/ 18 h 24"/>
                  <a:gd name="T34" fmla="*/ 12 w 18"/>
                  <a:gd name="T35" fmla="*/ 1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8" h="24">
                    <a:moveTo>
                      <a:pt x="0" y="18"/>
                    </a:moveTo>
                    <a:cubicBezTo>
                      <a:pt x="0" y="16"/>
                      <a:pt x="0" y="15"/>
                      <a:pt x="0" y="12"/>
                    </a:cubicBezTo>
                    <a:cubicBezTo>
                      <a:pt x="0" y="9"/>
                      <a:pt x="0" y="7"/>
                      <a:pt x="0" y="5"/>
                    </a:cubicBezTo>
                    <a:cubicBezTo>
                      <a:pt x="2" y="2"/>
                      <a:pt x="5" y="0"/>
                      <a:pt x="9" y="0"/>
                    </a:cubicBezTo>
                    <a:cubicBezTo>
                      <a:pt x="13" y="0"/>
                      <a:pt x="17" y="2"/>
                      <a:pt x="18" y="5"/>
                    </a:cubicBezTo>
                    <a:cubicBezTo>
                      <a:pt x="18" y="7"/>
                      <a:pt x="18" y="9"/>
                      <a:pt x="18" y="12"/>
                    </a:cubicBezTo>
                    <a:cubicBezTo>
                      <a:pt x="18" y="15"/>
                      <a:pt x="18" y="16"/>
                      <a:pt x="18" y="18"/>
                    </a:cubicBezTo>
                    <a:cubicBezTo>
                      <a:pt x="17" y="22"/>
                      <a:pt x="13" y="24"/>
                      <a:pt x="9" y="24"/>
                    </a:cubicBezTo>
                    <a:cubicBezTo>
                      <a:pt x="5" y="24"/>
                      <a:pt x="2" y="22"/>
                      <a:pt x="0" y="18"/>
                    </a:cubicBezTo>
                    <a:close/>
                    <a:moveTo>
                      <a:pt x="12" y="16"/>
                    </a:moveTo>
                    <a:cubicBezTo>
                      <a:pt x="12" y="16"/>
                      <a:pt x="12" y="14"/>
                      <a:pt x="12" y="12"/>
                    </a:cubicBezTo>
                    <a:cubicBezTo>
                      <a:pt x="12" y="9"/>
                      <a:pt x="12" y="8"/>
                      <a:pt x="12" y="7"/>
                    </a:cubicBezTo>
                    <a:cubicBezTo>
                      <a:pt x="12" y="6"/>
                      <a:pt x="11" y="5"/>
                      <a:pt x="9" y="5"/>
                    </a:cubicBezTo>
                    <a:cubicBezTo>
                      <a:pt x="8" y="5"/>
                      <a:pt x="7" y="6"/>
                      <a:pt x="6" y="7"/>
                    </a:cubicBezTo>
                    <a:cubicBezTo>
                      <a:pt x="6" y="8"/>
                      <a:pt x="6" y="9"/>
                      <a:pt x="6" y="12"/>
                    </a:cubicBezTo>
                    <a:cubicBezTo>
                      <a:pt x="6" y="14"/>
                      <a:pt x="6" y="16"/>
                      <a:pt x="6" y="16"/>
                    </a:cubicBezTo>
                    <a:cubicBezTo>
                      <a:pt x="7" y="18"/>
                      <a:pt x="8" y="18"/>
                      <a:pt x="9" y="18"/>
                    </a:cubicBezTo>
                    <a:cubicBezTo>
                      <a:pt x="11" y="18"/>
                      <a:pt x="12" y="18"/>
                      <a:pt x="12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/>
              </a:p>
            </p:txBody>
          </p:sp>
          <p:sp>
            <p:nvSpPr>
              <p:cNvPr id="42" name="Freeform 34"/>
              <p:cNvSpPr>
                <a:spLocks noEditPoints="1"/>
              </p:cNvSpPr>
              <p:nvPr userDrawn="1"/>
            </p:nvSpPr>
            <p:spPr bwMode="auto">
              <a:xfrm>
                <a:off x="5849938" y="6407150"/>
                <a:ext cx="61913" cy="76200"/>
              </a:xfrm>
              <a:custGeom>
                <a:avLst/>
                <a:gdLst>
                  <a:gd name="T0" fmla="*/ 13 w 19"/>
                  <a:gd name="T1" fmla="*/ 23 h 23"/>
                  <a:gd name="T2" fmla="*/ 12 w 19"/>
                  <a:gd name="T3" fmla="*/ 23 h 23"/>
                  <a:gd name="T4" fmla="*/ 9 w 19"/>
                  <a:gd name="T5" fmla="*/ 15 h 23"/>
                  <a:gd name="T6" fmla="*/ 7 w 19"/>
                  <a:gd name="T7" fmla="*/ 15 h 23"/>
                  <a:gd name="T8" fmla="*/ 6 w 19"/>
                  <a:gd name="T9" fmla="*/ 15 h 23"/>
                  <a:gd name="T10" fmla="*/ 6 w 19"/>
                  <a:gd name="T11" fmla="*/ 23 h 23"/>
                  <a:gd name="T12" fmla="*/ 6 w 19"/>
                  <a:gd name="T13" fmla="*/ 23 h 23"/>
                  <a:gd name="T14" fmla="*/ 1 w 19"/>
                  <a:gd name="T15" fmla="*/ 23 h 23"/>
                  <a:gd name="T16" fmla="*/ 0 w 19"/>
                  <a:gd name="T17" fmla="*/ 23 h 23"/>
                  <a:gd name="T18" fmla="*/ 0 w 19"/>
                  <a:gd name="T19" fmla="*/ 0 h 23"/>
                  <a:gd name="T20" fmla="*/ 1 w 19"/>
                  <a:gd name="T21" fmla="*/ 0 h 23"/>
                  <a:gd name="T22" fmla="*/ 10 w 19"/>
                  <a:gd name="T23" fmla="*/ 0 h 23"/>
                  <a:gd name="T24" fmla="*/ 19 w 19"/>
                  <a:gd name="T25" fmla="*/ 8 h 23"/>
                  <a:gd name="T26" fmla="*/ 15 w 19"/>
                  <a:gd name="T27" fmla="*/ 14 h 23"/>
                  <a:gd name="T28" fmla="*/ 19 w 19"/>
                  <a:gd name="T29" fmla="*/ 23 h 23"/>
                  <a:gd name="T30" fmla="*/ 19 w 19"/>
                  <a:gd name="T31" fmla="*/ 23 h 23"/>
                  <a:gd name="T32" fmla="*/ 13 w 19"/>
                  <a:gd name="T33" fmla="*/ 23 h 23"/>
                  <a:gd name="T34" fmla="*/ 13 w 19"/>
                  <a:gd name="T35" fmla="*/ 8 h 23"/>
                  <a:gd name="T36" fmla="*/ 10 w 19"/>
                  <a:gd name="T37" fmla="*/ 5 h 23"/>
                  <a:gd name="T38" fmla="*/ 7 w 19"/>
                  <a:gd name="T39" fmla="*/ 5 h 23"/>
                  <a:gd name="T40" fmla="*/ 6 w 19"/>
                  <a:gd name="T41" fmla="*/ 5 h 23"/>
                  <a:gd name="T42" fmla="*/ 6 w 19"/>
                  <a:gd name="T43" fmla="*/ 10 h 23"/>
                  <a:gd name="T44" fmla="*/ 7 w 19"/>
                  <a:gd name="T45" fmla="*/ 10 h 23"/>
                  <a:gd name="T46" fmla="*/ 10 w 19"/>
                  <a:gd name="T47" fmla="*/ 10 h 23"/>
                  <a:gd name="T48" fmla="*/ 13 w 19"/>
                  <a:gd name="T49" fmla="*/ 8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9" h="23">
                    <a:moveTo>
                      <a:pt x="13" y="23"/>
                    </a:moveTo>
                    <a:cubicBezTo>
                      <a:pt x="13" y="23"/>
                      <a:pt x="12" y="23"/>
                      <a:pt x="12" y="23"/>
                    </a:cubicBezTo>
                    <a:cubicBezTo>
                      <a:pt x="9" y="15"/>
                      <a:pt x="9" y="15"/>
                      <a:pt x="9" y="15"/>
                    </a:cubicBezTo>
                    <a:cubicBezTo>
                      <a:pt x="7" y="15"/>
                      <a:pt x="7" y="15"/>
                      <a:pt x="7" y="15"/>
                    </a:cubicBezTo>
                    <a:cubicBezTo>
                      <a:pt x="7" y="15"/>
                      <a:pt x="6" y="15"/>
                      <a:pt x="6" y="15"/>
                    </a:cubicBezTo>
                    <a:cubicBezTo>
                      <a:pt x="6" y="23"/>
                      <a:pt x="6" y="23"/>
                      <a:pt x="6" y="23"/>
                    </a:cubicBezTo>
                    <a:cubicBezTo>
                      <a:pt x="6" y="23"/>
                      <a:pt x="6" y="23"/>
                      <a:pt x="6" y="23"/>
                    </a:cubicBezTo>
                    <a:cubicBezTo>
                      <a:pt x="1" y="23"/>
                      <a:pt x="1" y="23"/>
                      <a:pt x="1" y="23"/>
                    </a:cubicBezTo>
                    <a:cubicBezTo>
                      <a:pt x="1" y="23"/>
                      <a:pt x="0" y="23"/>
                      <a:pt x="0" y="2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6" y="0"/>
                      <a:pt x="19" y="3"/>
                      <a:pt x="19" y="8"/>
                    </a:cubicBezTo>
                    <a:cubicBezTo>
                      <a:pt x="19" y="10"/>
                      <a:pt x="17" y="13"/>
                      <a:pt x="15" y="14"/>
                    </a:cubicBezTo>
                    <a:cubicBezTo>
                      <a:pt x="19" y="23"/>
                      <a:pt x="19" y="23"/>
                      <a:pt x="19" y="23"/>
                    </a:cubicBezTo>
                    <a:cubicBezTo>
                      <a:pt x="19" y="23"/>
                      <a:pt x="19" y="23"/>
                      <a:pt x="19" y="23"/>
                    </a:cubicBezTo>
                    <a:lnTo>
                      <a:pt x="13" y="23"/>
                    </a:lnTo>
                    <a:close/>
                    <a:moveTo>
                      <a:pt x="13" y="8"/>
                    </a:moveTo>
                    <a:cubicBezTo>
                      <a:pt x="13" y="6"/>
                      <a:pt x="12" y="5"/>
                      <a:pt x="10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7" y="5"/>
                      <a:pt x="6" y="5"/>
                      <a:pt x="6" y="5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6" y="10"/>
                      <a:pt x="7" y="10"/>
                      <a:pt x="7" y="10"/>
                    </a:cubicBezTo>
                    <a:cubicBezTo>
                      <a:pt x="10" y="10"/>
                      <a:pt x="10" y="10"/>
                      <a:pt x="10" y="10"/>
                    </a:cubicBezTo>
                    <a:cubicBezTo>
                      <a:pt x="12" y="10"/>
                      <a:pt x="13" y="9"/>
                      <a:pt x="13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/>
              </a:p>
            </p:txBody>
          </p:sp>
          <p:sp>
            <p:nvSpPr>
              <p:cNvPr id="43" name="Freeform 35"/>
              <p:cNvSpPr>
                <a:spLocks/>
              </p:cNvSpPr>
              <p:nvPr userDrawn="1"/>
            </p:nvSpPr>
            <p:spPr bwMode="auto">
              <a:xfrm>
                <a:off x="5942013" y="6407150"/>
                <a:ext cx="61913" cy="79375"/>
              </a:xfrm>
              <a:custGeom>
                <a:avLst/>
                <a:gdLst>
                  <a:gd name="T0" fmla="*/ 0 w 19"/>
                  <a:gd name="T1" fmla="*/ 12 h 24"/>
                  <a:gd name="T2" fmla="*/ 1 w 19"/>
                  <a:gd name="T3" fmla="*/ 5 h 24"/>
                  <a:gd name="T4" fmla="*/ 9 w 19"/>
                  <a:gd name="T5" fmla="*/ 0 h 24"/>
                  <a:gd name="T6" fmla="*/ 18 w 19"/>
                  <a:gd name="T7" fmla="*/ 5 h 24"/>
                  <a:gd name="T8" fmla="*/ 18 w 19"/>
                  <a:gd name="T9" fmla="*/ 5 h 24"/>
                  <a:gd name="T10" fmla="*/ 13 w 19"/>
                  <a:gd name="T11" fmla="*/ 7 h 24"/>
                  <a:gd name="T12" fmla="*/ 13 w 19"/>
                  <a:gd name="T13" fmla="*/ 7 h 24"/>
                  <a:gd name="T14" fmla="*/ 9 w 19"/>
                  <a:gd name="T15" fmla="*/ 5 h 24"/>
                  <a:gd name="T16" fmla="*/ 6 w 19"/>
                  <a:gd name="T17" fmla="*/ 7 h 24"/>
                  <a:gd name="T18" fmla="*/ 6 w 19"/>
                  <a:gd name="T19" fmla="*/ 12 h 24"/>
                  <a:gd name="T20" fmla="*/ 6 w 19"/>
                  <a:gd name="T21" fmla="*/ 16 h 24"/>
                  <a:gd name="T22" fmla="*/ 9 w 19"/>
                  <a:gd name="T23" fmla="*/ 18 h 24"/>
                  <a:gd name="T24" fmla="*/ 13 w 19"/>
                  <a:gd name="T25" fmla="*/ 17 h 24"/>
                  <a:gd name="T26" fmla="*/ 13 w 19"/>
                  <a:gd name="T27" fmla="*/ 15 h 24"/>
                  <a:gd name="T28" fmla="*/ 13 w 19"/>
                  <a:gd name="T29" fmla="*/ 15 h 24"/>
                  <a:gd name="T30" fmla="*/ 10 w 19"/>
                  <a:gd name="T31" fmla="*/ 15 h 24"/>
                  <a:gd name="T32" fmla="*/ 10 w 19"/>
                  <a:gd name="T33" fmla="*/ 14 h 24"/>
                  <a:gd name="T34" fmla="*/ 10 w 19"/>
                  <a:gd name="T35" fmla="*/ 11 h 24"/>
                  <a:gd name="T36" fmla="*/ 10 w 19"/>
                  <a:gd name="T37" fmla="*/ 10 h 24"/>
                  <a:gd name="T38" fmla="*/ 18 w 19"/>
                  <a:gd name="T39" fmla="*/ 10 h 24"/>
                  <a:gd name="T40" fmla="*/ 19 w 19"/>
                  <a:gd name="T41" fmla="*/ 11 h 24"/>
                  <a:gd name="T42" fmla="*/ 19 w 19"/>
                  <a:gd name="T43" fmla="*/ 12 h 24"/>
                  <a:gd name="T44" fmla="*/ 18 w 19"/>
                  <a:gd name="T45" fmla="*/ 18 h 24"/>
                  <a:gd name="T46" fmla="*/ 9 w 19"/>
                  <a:gd name="T47" fmla="*/ 24 h 24"/>
                  <a:gd name="T48" fmla="*/ 1 w 19"/>
                  <a:gd name="T49" fmla="*/ 18 h 24"/>
                  <a:gd name="T50" fmla="*/ 0 w 19"/>
                  <a:gd name="T51" fmla="*/ 1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9" h="24">
                    <a:moveTo>
                      <a:pt x="0" y="12"/>
                    </a:moveTo>
                    <a:cubicBezTo>
                      <a:pt x="0" y="9"/>
                      <a:pt x="0" y="7"/>
                      <a:pt x="1" y="5"/>
                    </a:cubicBezTo>
                    <a:cubicBezTo>
                      <a:pt x="2" y="2"/>
                      <a:pt x="5" y="0"/>
                      <a:pt x="9" y="0"/>
                    </a:cubicBezTo>
                    <a:cubicBezTo>
                      <a:pt x="14" y="0"/>
                      <a:pt x="16" y="2"/>
                      <a:pt x="18" y="5"/>
                    </a:cubicBezTo>
                    <a:cubicBezTo>
                      <a:pt x="18" y="5"/>
                      <a:pt x="18" y="5"/>
                      <a:pt x="18" y="5"/>
                    </a:cubicBezTo>
                    <a:cubicBezTo>
                      <a:pt x="13" y="7"/>
                      <a:pt x="13" y="7"/>
                      <a:pt x="13" y="7"/>
                    </a:cubicBezTo>
                    <a:cubicBezTo>
                      <a:pt x="13" y="7"/>
                      <a:pt x="13" y="7"/>
                      <a:pt x="13" y="7"/>
                    </a:cubicBezTo>
                    <a:cubicBezTo>
                      <a:pt x="12" y="6"/>
                      <a:pt x="11" y="5"/>
                      <a:pt x="9" y="5"/>
                    </a:cubicBezTo>
                    <a:cubicBezTo>
                      <a:pt x="8" y="5"/>
                      <a:pt x="7" y="6"/>
                      <a:pt x="6" y="7"/>
                    </a:cubicBezTo>
                    <a:cubicBezTo>
                      <a:pt x="6" y="8"/>
                      <a:pt x="6" y="9"/>
                      <a:pt x="6" y="12"/>
                    </a:cubicBezTo>
                    <a:cubicBezTo>
                      <a:pt x="6" y="14"/>
                      <a:pt x="6" y="16"/>
                      <a:pt x="6" y="16"/>
                    </a:cubicBezTo>
                    <a:cubicBezTo>
                      <a:pt x="7" y="18"/>
                      <a:pt x="8" y="18"/>
                      <a:pt x="9" y="18"/>
                    </a:cubicBezTo>
                    <a:cubicBezTo>
                      <a:pt x="11" y="18"/>
                      <a:pt x="12" y="18"/>
                      <a:pt x="13" y="17"/>
                    </a:cubicBezTo>
                    <a:cubicBezTo>
                      <a:pt x="13" y="16"/>
                      <a:pt x="13" y="16"/>
                      <a:pt x="13" y="15"/>
                    </a:cubicBezTo>
                    <a:cubicBezTo>
                      <a:pt x="13" y="15"/>
                      <a:pt x="13" y="15"/>
                      <a:pt x="13" y="15"/>
                    </a:cubicBezTo>
                    <a:cubicBezTo>
                      <a:pt x="10" y="15"/>
                      <a:pt x="10" y="15"/>
                      <a:pt x="10" y="15"/>
                    </a:cubicBezTo>
                    <a:cubicBezTo>
                      <a:pt x="10" y="15"/>
                      <a:pt x="10" y="15"/>
                      <a:pt x="10" y="14"/>
                    </a:cubicBezTo>
                    <a:cubicBezTo>
                      <a:pt x="10" y="11"/>
                      <a:pt x="10" y="11"/>
                      <a:pt x="10" y="11"/>
                    </a:cubicBezTo>
                    <a:cubicBezTo>
                      <a:pt x="10" y="10"/>
                      <a:pt x="10" y="10"/>
                      <a:pt x="10" y="10"/>
                    </a:cubicBezTo>
                    <a:cubicBezTo>
                      <a:pt x="18" y="10"/>
                      <a:pt x="18" y="10"/>
                      <a:pt x="18" y="10"/>
                    </a:cubicBezTo>
                    <a:cubicBezTo>
                      <a:pt x="18" y="10"/>
                      <a:pt x="19" y="10"/>
                      <a:pt x="19" y="11"/>
                    </a:cubicBezTo>
                    <a:cubicBezTo>
                      <a:pt x="19" y="12"/>
                      <a:pt x="19" y="12"/>
                      <a:pt x="19" y="12"/>
                    </a:cubicBezTo>
                    <a:cubicBezTo>
                      <a:pt x="19" y="15"/>
                      <a:pt x="18" y="16"/>
                      <a:pt x="18" y="18"/>
                    </a:cubicBezTo>
                    <a:cubicBezTo>
                      <a:pt x="17" y="22"/>
                      <a:pt x="14" y="24"/>
                      <a:pt x="9" y="24"/>
                    </a:cubicBezTo>
                    <a:cubicBezTo>
                      <a:pt x="5" y="24"/>
                      <a:pt x="2" y="22"/>
                      <a:pt x="1" y="18"/>
                    </a:cubicBezTo>
                    <a:cubicBezTo>
                      <a:pt x="0" y="16"/>
                      <a:pt x="0" y="15"/>
                      <a:pt x="0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/>
              </a:p>
            </p:txBody>
          </p:sp>
          <p:sp>
            <p:nvSpPr>
              <p:cNvPr id="44" name="Freeform 36"/>
              <p:cNvSpPr>
                <a:spLocks/>
              </p:cNvSpPr>
              <p:nvPr userDrawn="1"/>
            </p:nvSpPr>
            <p:spPr bwMode="auto">
              <a:xfrm>
                <a:off x="6081713" y="6407150"/>
                <a:ext cx="61913" cy="79375"/>
              </a:xfrm>
              <a:custGeom>
                <a:avLst/>
                <a:gdLst>
                  <a:gd name="T0" fmla="*/ 0 w 19"/>
                  <a:gd name="T1" fmla="*/ 14 h 24"/>
                  <a:gd name="T2" fmla="*/ 0 w 19"/>
                  <a:gd name="T3" fmla="*/ 0 h 24"/>
                  <a:gd name="T4" fmla="*/ 1 w 19"/>
                  <a:gd name="T5" fmla="*/ 0 h 24"/>
                  <a:gd name="T6" fmla="*/ 6 w 19"/>
                  <a:gd name="T7" fmla="*/ 0 h 24"/>
                  <a:gd name="T8" fmla="*/ 6 w 19"/>
                  <a:gd name="T9" fmla="*/ 0 h 24"/>
                  <a:gd name="T10" fmla="*/ 6 w 19"/>
                  <a:gd name="T11" fmla="*/ 15 h 24"/>
                  <a:gd name="T12" fmla="*/ 10 w 19"/>
                  <a:gd name="T13" fmla="*/ 18 h 24"/>
                  <a:gd name="T14" fmla="*/ 13 w 19"/>
                  <a:gd name="T15" fmla="*/ 15 h 24"/>
                  <a:gd name="T16" fmla="*/ 13 w 19"/>
                  <a:gd name="T17" fmla="*/ 0 h 24"/>
                  <a:gd name="T18" fmla="*/ 13 w 19"/>
                  <a:gd name="T19" fmla="*/ 0 h 24"/>
                  <a:gd name="T20" fmla="*/ 19 w 19"/>
                  <a:gd name="T21" fmla="*/ 0 h 24"/>
                  <a:gd name="T22" fmla="*/ 19 w 19"/>
                  <a:gd name="T23" fmla="*/ 0 h 24"/>
                  <a:gd name="T24" fmla="*/ 19 w 19"/>
                  <a:gd name="T25" fmla="*/ 14 h 24"/>
                  <a:gd name="T26" fmla="*/ 10 w 19"/>
                  <a:gd name="T27" fmla="*/ 24 h 24"/>
                  <a:gd name="T28" fmla="*/ 0 w 19"/>
                  <a:gd name="T29" fmla="*/ 1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9" h="24">
                    <a:moveTo>
                      <a:pt x="0" y="14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15"/>
                      <a:pt x="6" y="15"/>
                      <a:pt x="6" y="15"/>
                    </a:cubicBezTo>
                    <a:cubicBezTo>
                      <a:pt x="6" y="17"/>
                      <a:pt x="8" y="18"/>
                      <a:pt x="10" y="18"/>
                    </a:cubicBezTo>
                    <a:cubicBezTo>
                      <a:pt x="12" y="18"/>
                      <a:pt x="13" y="17"/>
                      <a:pt x="13" y="15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9" y="14"/>
                      <a:pt x="19" y="14"/>
                      <a:pt x="19" y="14"/>
                    </a:cubicBezTo>
                    <a:cubicBezTo>
                      <a:pt x="19" y="20"/>
                      <a:pt x="15" y="24"/>
                      <a:pt x="10" y="24"/>
                    </a:cubicBezTo>
                    <a:cubicBezTo>
                      <a:pt x="4" y="24"/>
                      <a:pt x="0" y="20"/>
                      <a:pt x="0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/>
              </a:p>
            </p:txBody>
          </p:sp>
          <p:sp>
            <p:nvSpPr>
              <p:cNvPr id="45" name="Freeform 37"/>
              <p:cNvSpPr>
                <a:spLocks/>
              </p:cNvSpPr>
              <p:nvPr userDrawn="1"/>
            </p:nvSpPr>
            <p:spPr bwMode="auto">
              <a:xfrm>
                <a:off x="6175375" y="6407150"/>
                <a:ext cx="61913" cy="76200"/>
              </a:xfrm>
              <a:custGeom>
                <a:avLst/>
                <a:gdLst>
                  <a:gd name="T0" fmla="*/ 0 w 19"/>
                  <a:gd name="T1" fmla="*/ 0 h 23"/>
                  <a:gd name="T2" fmla="*/ 1 w 19"/>
                  <a:gd name="T3" fmla="*/ 0 h 23"/>
                  <a:gd name="T4" fmla="*/ 6 w 19"/>
                  <a:gd name="T5" fmla="*/ 0 h 23"/>
                  <a:gd name="T6" fmla="*/ 6 w 19"/>
                  <a:gd name="T7" fmla="*/ 0 h 23"/>
                  <a:gd name="T8" fmla="*/ 13 w 19"/>
                  <a:gd name="T9" fmla="*/ 14 h 23"/>
                  <a:gd name="T10" fmla="*/ 13 w 19"/>
                  <a:gd name="T11" fmla="*/ 14 h 23"/>
                  <a:gd name="T12" fmla="*/ 13 w 19"/>
                  <a:gd name="T13" fmla="*/ 0 h 23"/>
                  <a:gd name="T14" fmla="*/ 14 w 19"/>
                  <a:gd name="T15" fmla="*/ 0 h 23"/>
                  <a:gd name="T16" fmla="*/ 18 w 19"/>
                  <a:gd name="T17" fmla="*/ 0 h 23"/>
                  <a:gd name="T18" fmla="*/ 19 w 19"/>
                  <a:gd name="T19" fmla="*/ 0 h 23"/>
                  <a:gd name="T20" fmla="*/ 19 w 19"/>
                  <a:gd name="T21" fmla="*/ 23 h 23"/>
                  <a:gd name="T22" fmla="*/ 18 w 19"/>
                  <a:gd name="T23" fmla="*/ 23 h 23"/>
                  <a:gd name="T24" fmla="*/ 13 w 19"/>
                  <a:gd name="T25" fmla="*/ 23 h 23"/>
                  <a:gd name="T26" fmla="*/ 13 w 19"/>
                  <a:gd name="T27" fmla="*/ 23 h 23"/>
                  <a:gd name="T28" fmla="*/ 6 w 19"/>
                  <a:gd name="T29" fmla="*/ 10 h 23"/>
                  <a:gd name="T30" fmla="*/ 6 w 19"/>
                  <a:gd name="T31" fmla="*/ 10 h 23"/>
                  <a:gd name="T32" fmla="*/ 6 w 19"/>
                  <a:gd name="T33" fmla="*/ 23 h 23"/>
                  <a:gd name="T34" fmla="*/ 5 w 19"/>
                  <a:gd name="T35" fmla="*/ 23 h 23"/>
                  <a:gd name="T36" fmla="*/ 1 w 19"/>
                  <a:gd name="T37" fmla="*/ 23 h 23"/>
                  <a:gd name="T38" fmla="*/ 0 w 19"/>
                  <a:gd name="T39" fmla="*/ 23 h 23"/>
                  <a:gd name="T40" fmla="*/ 0 w 19"/>
                  <a:gd name="T4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9" h="23">
                    <a:moveTo>
                      <a:pt x="0" y="0"/>
                    </a:moveTo>
                    <a:cubicBezTo>
                      <a:pt x="0" y="0"/>
                      <a:pt x="0" y="0"/>
                      <a:pt x="1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13" y="14"/>
                      <a:pt x="13" y="14"/>
                      <a:pt x="13" y="14"/>
                    </a:cubicBezTo>
                    <a:cubicBezTo>
                      <a:pt x="13" y="14"/>
                      <a:pt x="13" y="14"/>
                      <a:pt x="13" y="14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3" y="0"/>
                      <a:pt x="13" y="0"/>
                      <a:pt x="14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9" y="23"/>
                      <a:pt x="19" y="23"/>
                      <a:pt x="19" y="23"/>
                    </a:cubicBezTo>
                    <a:cubicBezTo>
                      <a:pt x="19" y="23"/>
                      <a:pt x="19" y="23"/>
                      <a:pt x="18" y="23"/>
                    </a:cubicBezTo>
                    <a:cubicBezTo>
                      <a:pt x="13" y="23"/>
                      <a:pt x="13" y="23"/>
                      <a:pt x="13" y="23"/>
                    </a:cubicBezTo>
                    <a:cubicBezTo>
                      <a:pt x="13" y="23"/>
                      <a:pt x="13" y="23"/>
                      <a:pt x="13" y="23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6" y="23"/>
                      <a:pt x="6" y="23"/>
                      <a:pt x="6" y="23"/>
                    </a:cubicBezTo>
                    <a:cubicBezTo>
                      <a:pt x="6" y="23"/>
                      <a:pt x="6" y="23"/>
                      <a:pt x="5" y="23"/>
                    </a:cubicBezTo>
                    <a:cubicBezTo>
                      <a:pt x="1" y="23"/>
                      <a:pt x="1" y="23"/>
                      <a:pt x="1" y="23"/>
                    </a:cubicBezTo>
                    <a:cubicBezTo>
                      <a:pt x="0" y="23"/>
                      <a:pt x="0" y="23"/>
                      <a:pt x="0" y="23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/>
              </a:p>
            </p:txBody>
          </p:sp>
          <p:sp>
            <p:nvSpPr>
              <p:cNvPr id="46" name="Freeform 38"/>
              <p:cNvSpPr>
                <a:spLocks/>
              </p:cNvSpPr>
              <p:nvPr userDrawn="1"/>
            </p:nvSpPr>
            <p:spPr bwMode="auto">
              <a:xfrm>
                <a:off x="6270625" y="6407150"/>
                <a:ext cx="19050" cy="76200"/>
              </a:xfrm>
              <a:custGeom>
                <a:avLst/>
                <a:gdLst>
                  <a:gd name="T0" fmla="*/ 0 w 6"/>
                  <a:gd name="T1" fmla="*/ 0 h 23"/>
                  <a:gd name="T2" fmla="*/ 1 w 6"/>
                  <a:gd name="T3" fmla="*/ 0 h 23"/>
                  <a:gd name="T4" fmla="*/ 6 w 6"/>
                  <a:gd name="T5" fmla="*/ 0 h 23"/>
                  <a:gd name="T6" fmla="*/ 6 w 6"/>
                  <a:gd name="T7" fmla="*/ 0 h 23"/>
                  <a:gd name="T8" fmla="*/ 6 w 6"/>
                  <a:gd name="T9" fmla="*/ 23 h 23"/>
                  <a:gd name="T10" fmla="*/ 6 w 6"/>
                  <a:gd name="T11" fmla="*/ 23 h 23"/>
                  <a:gd name="T12" fmla="*/ 1 w 6"/>
                  <a:gd name="T13" fmla="*/ 23 h 23"/>
                  <a:gd name="T14" fmla="*/ 0 w 6"/>
                  <a:gd name="T15" fmla="*/ 23 h 23"/>
                  <a:gd name="T16" fmla="*/ 0 w 6"/>
                  <a:gd name="T17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" h="23">
                    <a:moveTo>
                      <a:pt x="0" y="0"/>
                    </a:moveTo>
                    <a:cubicBezTo>
                      <a:pt x="0" y="0"/>
                      <a:pt x="0" y="0"/>
                      <a:pt x="1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23"/>
                      <a:pt x="6" y="23"/>
                      <a:pt x="6" y="23"/>
                    </a:cubicBezTo>
                    <a:cubicBezTo>
                      <a:pt x="6" y="23"/>
                      <a:pt x="6" y="23"/>
                      <a:pt x="6" y="23"/>
                    </a:cubicBezTo>
                    <a:cubicBezTo>
                      <a:pt x="1" y="23"/>
                      <a:pt x="1" y="23"/>
                      <a:pt x="1" y="23"/>
                    </a:cubicBezTo>
                    <a:cubicBezTo>
                      <a:pt x="0" y="23"/>
                      <a:pt x="0" y="23"/>
                      <a:pt x="0" y="23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/>
              </a:p>
            </p:txBody>
          </p:sp>
          <p:sp>
            <p:nvSpPr>
              <p:cNvPr id="47" name="Freeform 39"/>
              <p:cNvSpPr>
                <a:spLocks/>
              </p:cNvSpPr>
              <p:nvPr userDrawn="1"/>
            </p:nvSpPr>
            <p:spPr bwMode="auto">
              <a:xfrm>
                <a:off x="6319838" y="6407150"/>
                <a:ext cx="68263" cy="76200"/>
              </a:xfrm>
              <a:custGeom>
                <a:avLst/>
                <a:gdLst>
                  <a:gd name="T0" fmla="*/ 8 w 21"/>
                  <a:gd name="T1" fmla="*/ 23 h 23"/>
                  <a:gd name="T2" fmla="*/ 8 w 21"/>
                  <a:gd name="T3" fmla="*/ 23 h 23"/>
                  <a:gd name="T4" fmla="*/ 0 w 21"/>
                  <a:gd name="T5" fmla="*/ 1 h 23"/>
                  <a:gd name="T6" fmla="*/ 1 w 21"/>
                  <a:gd name="T7" fmla="*/ 0 h 23"/>
                  <a:gd name="T8" fmla="*/ 6 w 21"/>
                  <a:gd name="T9" fmla="*/ 0 h 23"/>
                  <a:gd name="T10" fmla="*/ 7 w 21"/>
                  <a:gd name="T11" fmla="*/ 0 h 23"/>
                  <a:gd name="T12" fmla="*/ 11 w 21"/>
                  <a:gd name="T13" fmla="*/ 14 h 23"/>
                  <a:gd name="T14" fmla="*/ 11 w 21"/>
                  <a:gd name="T15" fmla="*/ 14 h 23"/>
                  <a:gd name="T16" fmla="*/ 15 w 21"/>
                  <a:gd name="T17" fmla="*/ 0 h 23"/>
                  <a:gd name="T18" fmla="*/ 15 w 21"/>
                  <a:gd name="T19" fmla="*/ 0 h 23"/>
                  <a:gd name="T20" fmla="*/ 21 w 21"/>
                  <a:gd name="T21" fmla="*/ 0 h 23"/>
                  <a:gd name="T22" fmla="*/ 21 w 21"/>
                  <a:gd name="T23" fmla="*/ 1 h 23"/>
                  <a:gd name="T24" fmla="*/ 14 w 21"/>
                  <a:gd name="T25" fmla="*/ 23 h 23"/>
                  <a:gd name="T26" fmla="*/ 13 w 21"/>
                  <a:gd name="T27" fmla="*/ 23 h 23"/>
                  <a:gd name="T28" fmla="*/ 8 w 21"/>
                  <a:gd name="T29" fmla="*/ 2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1" h="23">
                    <a:moveTo>
                      <a:pt x="8" y="23"/>
                    </a:moveTo>
                    <a:cubicBezTo>
                      <a:pt x="8" y="23"/>
                      <a:pt x="8" y="23"/>
                      <a:pt x="8" y="23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7" y="0"/>
                      <a:pt x="7" y="0"/>
                    </a:cubicBezTo>
                    <a:cubicBezTo>
                      <a:pt x="11" y="14"/>
                      <a:pt x="11" y="14"/>
                      <a:pt x="11" y="14"/>
                    </a:cubicBezTo>
                    <a:cubicBezTo>
                      <a:pt x="11" y="14"/>
                      <a:pt x="11" y="14"/>
                      <a:pt x="11" y="14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21" y="0"/>
                      <a:pt x="21" y="0"/>
                      <a:pt x="21" y="1"/>
                    </a:cubicBezTo>
                    <a:cubicBezTo>
                      <a:pt x="14" y="23"/>
                      <a:pt x="14" y="23"/>
                      <a:pt x="14" y="23"/>
                    </a:cubicBezTo>
                    <a:cubicBezTo>
                      <a:pt x="14" y="23"/>
                      <a:pt x="13" y="23"/>
                      <a:pt x="13" y="23"/>
                    </a:cubicBezTo>
                    <a:lnTo>
                      <a:pt x="8" y="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/>
              </a:p>
            </p:txBody>
          </p:sp>
          <p:sp>
            <p:nvSpPr>
              <p:cNvPr id="48" name="Freeform 40"/>
              <p:cNvSpPr>
                <a:spLocks/>
              </p:cNvSpPr>
              <p:nvPr userDrawn="1"/>
            </p:nvSpPr>
            <p:spPr bwMode="auto">
              <a:xfrm>
                <a:off x="6416675" y="6407150"/>
                <a:ext cx="52388" cy="76200"/>
              </a:xfrm>
              <a:custGeom>
                <a:avLst/>
                <a:gdLst>
                  <a:gd name="T0" fmla="*/ 0 w 16"/>
                  <a:gd name="T1" fmla="*/ 0 h 23"/>
                  <a:gd name="T2" fmla="*/ 0 w 16"/>
                  <a:gd name="T3" fmla="*/ 0 h 23"/>
                  <a:gd name="T4" fmla="*/ 16 w 16"/>
                  <a:gd name="T5" fmla="*/ 0 h 23"/>
                  <a:gd name="T6" fmla="*/ 16 w 16"/>
                  <a:gd name="T7" fmla="*/ 0 h 23"/>
                  <a:gd name="T8" fmla="*/ 16 w 16"/>
                  <a:gd name="T9" fmla="*/ 5 h 23"/>
                  <a:gd name="T10" fmla="*/ 16 w 16"/>
                  <a:gd name="T11" fmla="*/ 5 h 23"/>
                  <a:gd name="T12" fmla="*/ 6 w 16"/>
                  <a:gd name="T13" fmla="*/ 5 h 23"/>
                  <a:gd name="T14" fmla="*/ 6 w 16"/>
                  <a:gd name="T15" fmla="*/ 5 h 23"/>
                  <a:gd name="T16" fmla="*/ 6 w 16"/>
                  <a:gd name="T17" fmla="*/ 9 h 23"/>
                  <a:gd name="T18" fmla="*/ 6 w 16"/>
                  <a:gd name="T19" fmla="*/ 9 h 23"/>
                  <a:gd name="T20" fmla="*/ 14 w 16"/>
                  <a:gd name="T21" fmla="*/ 9 h 23"/>
                  <a:gd name="T22" fmla="*/ 14 w 16"/>
                  <a:gd name="T23" fmla="*/ 9 h 23"/>
                  <a:gd name="T24" fmla="*/ 14 w 16"/>
                  <a:gd name="T25" fmla="*/ 14 h 23"/>
                  <a:gd name="T26" fmla="*/ 14 w 16"/>
                  <a:gd name="T27" fmla="*/ 14 h 23"/>
                  <a:gd name="T28" fmla="*/ 6 w 16"/>
                  <a:gd name="T29" fmla="*/ 14 h 23"/>
                  <a:gd name="T30" fmla="*/ 6 w 16"/>
                  <a:gd name="T31" fmla="*/ 14 h 23"/>
                  <a:gd name="T32" fmla="*/ 6 w 16"/>
                  <a:gd name="T33" fmla="*/ 18 h 23"/>
                  <a:gd name="T34" fmla="*/ 6 w 16"/>
                  <a:gd name="T35" fmla="*/ 18 h 23"/>
                  <a:gd name="T36" fmla="*/ 16 w 16"/>
                  <a:gd name="T37" fmla="*/ 18 h 23"/>
                  <a:gd name="T38" fmla="*/ 16 w 16"/>
                  <a:gd name="T39" fmla="*/ 19 h 23"/>
                  <a:gd name="T40" fmla="*/ 16 w 16"/>
                  <a:gd name="T41" fmla="*/ 23 h 23"/>
                  <a:gd name="T42" fmla="*/ 16 w 16"/>
                  <a:gd name="T43" fmla="*/ 23 h 23"/>
                  <a:gd name="T44" fmla="*/ 0 w 16"/>
                  <a:gd name="T45" fmla="*/ 23 h 23"/>
                  <a:gd name="T46" fmla="*/ 0 w 16"/>
                  <a:gd name="T47" fmla="*/ 23 h 23"/>
                  <a:gd name="T48" fmla="*/ 0 w 16"/>
                  <a:gd name="T49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6" h="23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6" y="5"/>
                      <a:pt x="16" y="5"/>
                      <a:pt x="16" y="5"/>
                    </a:cubicBezTo>
                    <a:cubicBezTo>
                      <a:pt x="16" y="5"/>
                      <a:pt x="16" y="5"/>
                      <a:pt x="16" y="5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14" y="9"/>
                      <a:pt x="14" y="9"/>
                      <a:pt x="14" y="9"/>
                    </a:cubicBezTo>
                    <a:cubicBezTo>
                      <a:pt x="14" y="9"/>
                      <a:pt x="14" y="9"/>
                      <a:pt x="14" y="9"/>
                    </a:cubicBezTo>
                    <a:cubicBezTo>
                      <a:pt x="14" y="14"/>
                      <a:pt x="14" y="14"/>
                      <a:pt x="14" y="14"/>
                    </a:cubicBezTo>
                    <a:cubicBezTo>
                      <a:pt x="14" y="14"/>
                      <a:pt x="14" y="14"/>
                      <a:pt x="14" y="14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6" y="18"/>
                      <a:pt x="6" y="18"/>
                      <a:pt x="6" y="18"/>
                    </a:cubicBezTo>
                    <a:cubicBezTo>
                      <a:pt x="6" y="18"/>
                      <a:pt x="6" y="18"/>
                      <a:pt x="6" y="18"/>
                    </a:cubicBezTo>
                    <a:cubicBezTo>
                      <a:pt x="16" y="18"/>
                      <a:pt x="16" y="18"/>
                      <a:pt x="16" y="18"/>
                    </a:cubicBezTo>
                    <a:cubicBezTo>
                      <a:pt x="16" y="18"/>
                      <a:pt x="16" y="18"/>
                      <a:pt x="16" y="19"/>
                    </a:cubicBezTo>
                    <a:cubicBezTo>
                      <a:pt x="16" y="23"/>
                      <a:pt x="16" y="23"/>
                      <a:pt x="16" y="23"/>
                    </a:cubicBezTo>
                    <a:cubicBezTo>
                      <a:pt x="16" y="23"/>
                      <a:pt x="16" y="23"/>
                      <a:pt x="16" y="2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23"/>
                      <a:pt x="0" y="23"/>
                      <a:pt x="0" y="23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/>
              </a:p>
            </p:txBody>
          </p:sp>
          <p:sp>
            <p:nvSpPr>
              <p:cNvPr id="49" name="Freeform 41"/>
              <p:cNvSpPr>
                <a:spLocks noEditPoints="1"/>
              </p:cNvSpPr>
              <p:nvPr userDrawn="1"/>
            </p:nvSpPr>
            <p:spPr bwMode="auto">
              <a:xfrm>
                <a:off x="6502400" y="6407150"/>
                <a:ext cx="58738" cy="76200"/>
              </a:xfrm>
              <a:custGeom>
                <a:avLst/>
                <a:gdLst>
                  <a:gd name="T0" fmla="*/ 12 w 18"/>
                  <a:gd name="T1" fmla="*/ 23 h 23"/>
                  <a:gd name="T2" fmla="*/ 12 w 18"/>
                  <a:gd name="T3" fmla="*/ 23 h 23"/>
                  <a:gd name="T4" fmla="*/ 8 w 18"/>
                  <a:gd name="T5" fmla="*/ 15 h 23"/>
                  <a:gd name="T6" fmla="*/ 6 w 18"/>
                  <a:gd name="T7" fmla="*/ 15 h 23"/>
                  <a:gd name="T8" fmla="*/ 6 w 18"/>
                  <a:gd name="T9" fmla="*/ 15 h 23"/>
                  <a:gd name="T10" fmla="*/ 6 w 18"/>
                  <a:gd name="T11" fmla="*/ 23 h 23"/>
                  <a:gd name="T12" fmla="*/ 5 w 18"/>
                  <a:gd name="T13" fmla="*/ 23 h 23"/>
                  <a:gd name="T14" fmla="*/ 0 w 18"/>
                  <a:gd name="T15" fmla="*/ 23 h 23"/>
                  <a:gd name="T16" fmla="*/ 0 w 18"/>
                  <a:gd name="T17" fmla="*/ 23 h 23"/>
                  <a:gd name="T18" fmla="*/ 0 w 18"/>
                  <a:gd name="T19" fmla="*/ 0 h 23"/>
                  <a:gd name="T20" fmla="*/ 0 w 18"/>
                  <a:gd name="T21" fmla="*/ 0 h 23"/>
                  <a:gd name="T22" fmla="*/ 10 w 18"/>
                  <a:gd name="T23" fmla="*/ 0 h 23"/>
                  <a:gd name="T24" fmla="*/ 18 w 18"/>
                  <a:gd name="T25" fmla="*/ 8 h 23"/>
                  <a:gd name="T26" fmla="*/ 14 w 18"/>
                  <a:gd name="T27" fmla="*/ 14 h 23"/>
                  <a:gd name="T28" fmla="*/ 18 w 18"/>
                  <a:gd name="T29" fmla="*/ 23 h 23"/>
                  <a:gd name="T30" fmla="*/ 18 w 18"/>
                  <a:gd name="T31" fmla="*/ 23 h 23"/>
                  <a:gd name="T32" fmla="*/ 12 w 18"/>
                  <a:gd name="T33" fmla="*/ 23 h 23"/>
                  <a:gd name="T34" fmla="*/ 12 w 18"/>
                  <a:gd name="T35" fmla="*/ 8 h 23"/>
                  <a:gd name="T36" fmla="*/ 9 w 18"/>
                  <a:gd name="T37" fmla="*/ 5 h 23"/>
                  <a:gd name="T38" fmla="*/ 6 w 18"/>
                  <a:gd name="T39" fmla="*/ 5 h 23"/>
                  <a:gd name="T40" fmla="*/ 6 w 18"/>
                  <a:gd name="T41" fmla="*/ 5 h 23"/>
                  <a:gd name="T42" fmla="*/ 6 w 18"/>
                  <a:gd name="T43" fmla="*/ 10 h 23"/>
                  <a:gd name="T44" fmla="*/ 6 w 18"/>
                  <a:gd name="T45" fmla="*/ 10 h 23"/>
                  <a:gd name="T46" fmla="*/ 9 w 18"/>
                  <a:gd name="T47" fmla="*/ 10 h 23"/>
                  <a:gd name="T48" fmla="*/ 12 w 18"/>
                  <a:gd name="T49" fmla="*/ 8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8" h="23">
                    <a:moveTo>
                      <a:pt x="12" y="23"/>
                    </a:moveTo>
                    <a:cubicBezTo>
                      <a:pt x="12" y="23"/>
                      <a:pt x="12" y="23"/>
                      <a:pt x="12" y="23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6" y="15"/>
                      <a:pt x="6" y="15"/>
                      <a:pt x="6" y="15"/>
                    </a:cubicBezTo>
                    <a:cubicBezTo>
                      <a:pt x="6" y="15"/>
                      <a:pt x="6" y="15"/>
                      <a:pt x="6" y="15"/>
                    </a:cubicBezTo>
                    <a:cubicBezTo>
                      <a:pt x="6" y="23"/>
                      <a:pt x="6" y="23"/>
                      <a:pt x="6" y="23"/>
                    </a:cubicBezTo>
                    <a:cubicBezTo>
                      <a:pt x="6" y="23"/>
                      <a:pt x="6" y="23"/>
                      <a:pt x="5" y="2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5" y="0"/>
                      <a:pt x="18" y="3"/>
                      <a:pt x="18" y="8"/>
                    </a:cubicBezTo>
                    <a:cubicBezTo>
                      <a:pt x="18" y="10"/>
                      <a:pt x="16" y="13"/>
                      <a:pt x="14" y="14"/>
                    </a:cubicBezTo>
                    <a:cubicBezTo>
                      <a:pt x="18" y="23"/>
                      <a:pt x="18" y="23"/>
                      <a:pt x="18" y="23"/>
                    </a:cubicBezTo>
                    <a:cubicBezTo>
                      <a:pt x="18" y="23"/>
                      <a:pt x="18" y="23"/>
                      <a:pt x="18" y="23"/>
                    </a:cubicBezTo>
                    <a:lnTo>
                      <a:pt x="12" y="23"/>
                    </a:lnTo>
                    <a:close/>
                    <a:moveTo>
                      <a:pt x="12" y="8"/>
                    </a:moveTo>
                    <a:cubicBezTo>
                      <a:pt x="12" y="6"/>
                      <a:pt x="11" y="5"/>
                      <a:pt x="9" y="5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11" y="10"/>
                      <a:pt x="12" y="9"/>
                      <a:pt x="12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/>
              </a:p>
            </p:txBody>
          </p:sp>
          <p:sp>
            <p:nvSpPr>
              <p:cNvPr id="50" name="Freeform 42"/>
              <p:cNvSpPr>
                <a:spLocks/>
              </p:cNvSpPr>
              <p:nvPr userDrawn="1"/>
            </p:nvSpPr>
            <p:spPr bwMode="auto">
              <a:xfrm>
                <a:off x="6589713" y="6407150"/>
                <a:ext cx="61913" cy="79375"/>
              </a:xfrm>
              <a:custGeom>
                <a:avLst/>
                <a:gdLst>
                  <a:gd name="T0" fmla="*/ 0 w 19"/>
                  <a:gd name="T1" fmla="*/ 20 h 24"/>
                  <a:gd name="T2" fmla="*/ 0 w 19"/>
                  <a:gd name="T3" fmla="*/ 20 h 24"/>
                  <a:gd name="T4" fmla="*/ 3 w 19"/>
                  <a:gd name="T5" fmla="*/ 16 h 24"/>
                  <a:gd name="T6" fmla="*/ 3 w 19"/>
                  <a:gd name="T7" fmla="*/ 16 h 24"/>
                  <a:gd name="T8" fmla="*/ 9 w 19"/>
                  <a:gd name="T9" fmla="*/ 19 h 24"/>
                  <a:gd name="T10" fmla="*/ 13 w 19"/>
                  <a:gd name="T11" fmla="*/ 16 h 24"/>
                  <a:gd name="T12" fmla="*/ 10 w 19"/>
                  <a:gd name="T13" fmla="*/ 14 h 24"/>
                  <a:gd name="T14" fmla="*/ 8 w 19"/>
                  <a:gd name="T15" fmla="*/ 14 h 24"/>
                  <a:gd name="T16" fmla="*/ 1 w 19"/>
                  <a:gd name="T17" fmla="*/ 7 h 24"/>
                  <a:gd name="T18" fmla="*/ 9 w 19"/>
                  <a:gd name="T19" fmla="*/ 0 h 24"/>
                  <a:gd name="T20" fmla="*/ 18 w 19"/>
                  <a:gd name="T21" fmla="*/ 2 h 24"/>
                  <a:gd name="T22" fmla="*/ 18 w 19"/>
                  <a:gd name="T23" fmla="*/ 3 h 24"/>
                  <a:gd name="T24" fmla="*/ 15 w 19"/>
                  <a:gd name="T25" fmla="*/ 7 h 24"/>
                  <a:gd name="T26" fmla="*/ 15 w 19"/>
                  <a:gd name="T27" fmla="*/ 7 h 24"/>
                  <a:gd name="T28" fmla="*/ 9 w 19"/>
                  <a:gd name="T29" fmla="*/ 5 h 24"/>
                  <a:gd name="T30" fmla="*/ 7 w 19"/>
                  <a:gd name="T31" fmla="*/ 7 h 24"/>
                  <a:gd name="T32" fmla="*/ 10 w 19"/>
                  <a:gd name="T33" fmla="*/ 9 h 24"/>
                  <a:gd name="T34" fmla="*/ 11 w 19"/>
                  <a:gd name="T35" fmla="*/ 9 h 24"/>
                  <a:gd name="T36" fmla="*/ 19 w 19"/>
                  <a:gd name="T37" fmla="*/ 16 h 24"/>
                  <a:gd name="T38" fmla="*/ 9 w 19"/>
                  <a:gd name="T39" fmla="*/ 24 h 24"/>
                  <a:gd name="T40" fmla="*/ 0 w 19"/>
                  <a:gd name="T41" fmla="*/ 2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9" h="24">
                    <a:moveTo>
                      <a:pt x="0" y="20"/>
                    </a:moveTo>
                    <a:cubicBezTo>
                      <a:pt x="0" y="20"/>
                      <a:pt x="0" y="20"/>
                      <a:pt x="0" y="20"/>
                    </a:cubicBezTo>
                    <a:cubicBezTo>
                      <a:pt x="3" y="16"/>
                      <a:pt x="3" y="16"/>
                      <a:pt x="3" y="16"/>
                    </a:cubicBezTo>
                    <a:cubicBezTo>
                      <a:pt x="3" y="16"/>
                      <a:pt x="3" y="16"/>
                      <a:pt x="3" y="16"/>
                    </a:cubicBezTo>
                    <a:cubicBezTo>
                      <a:pt x="5" y="17"/>
                      <a:pt x="7" y="19"/>
                      <a:pt x="9" y="19"/>
                    </a:cubicBezTo>
                    <a:cubicBezTo>
                      <a:pt x="11" y="19"/>
                      <a:pt x="13" y="18"/>
                      <a:pt x="13" y="16"/>
                    </a:cubicBezTo>
                    <a:cubicBezTo>
                      <a:pt x="13" y="15"/>
                      <a:pt x="12" y="15"/>
                      <a:pt x="10" y="14"/>
                    </a:cubicBezTo>
                    <a:cubicBezTo>
                      <a:pt x="8" y="14"/>
                      <a:pt x="8" y="14"/>
                      <a:pt x="8" y="14"/>
                    </a:cubicBezTo>
                    <a:cubicBezTo>
                      <a:pt x="3" y="14"/>
                      <a:pt x="1" y="11"/>
                      <a:pt x="1" y="7"/>
                    </a:cubicBezTo>
                    <a:cubicBezTo>
                      <a:pt x="1" y="3"/>
                      <a:pt x="4" y="0"/>
                      <a:pt x="9" y="0"/>
                    </a:cubicBezTo>
                    <a:cubicBezTo>
                      <a:pt x="13" y="0"/>
                      <a:pt x="16" y="1"/>
                      <a:pt x="18" y="2"/>
                    </a:cubicBezTo>
                    <a:cubicBezTo>
                      <a:pt x="18" y="2"/>
                      <a:pt x="18" y="3"/>
                      <a:pt x="18" y="3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3" y="6"/>
                      <a:pt x="11" y="5"/>
                      <a:pt x="9" y="5"/>
                    </a:cubicBezTo>
                    <a:cubicBezTo>
                      <a:pt x="8" y="5"/>
                      <a:pt x="7" y="6"/>
                      <a:pt x="7" y="7"/>
                    </a:cubicBezTo>
                    <a:cubicBezTo>
                      <a:pt x="7" y="8"/>
                      <a:pt x="8" y="8"/>
                      <a:pt x="10" y="9"/>
                    </a:cubicBezTo>
                    <a:cubicBezTo>
                      <a:pt x="11" y="9"/>
                      <a:pt x="11" y="9"/>
                      <a:pt x="11" y="9"/>
                    </a:cubicBezTo>
                    <a:cubicBezTo>
                      <a:pt x="16" y="10"/>
                      <a:pt x="19" y="12"/>
                      <a:pt x="19" y="16"/>
                    </a:cubicBezTo>
                    <a:cubicBezTo>
                      <a:pt x="19" y="21"/>
                      <a:pt x="15" y="24"/>
                      <a:pt x="9" y="24"/>
                    </a:cubicBezTo>
                    <a:cubicBezTo>
                      <a:pt x="6" y="24"/>
                      <a:pt x="2" y="22"/>
                      <a:pt x="0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/>
              </a:p>
            </p:txBody>
          </p:sp>
          <p:sp>
            <p:nvSpPr>
              <p:cNvPr id="51" name="Freeform 43"/>
              <p:cNvSpPr>
                <a:spLocks/>
              </p:cNvSpPr>
              <p:nvPr userDrawn="1"/>
            </p:nvSpPr>
            <p:spPr bwMode="auto">
              <a:xfrm>
                <a:off x="6681788" y="6407150"/>
                <a:ext cx="19050" cy="76200"/>
              </a:xfrm>
              <a:custGeom>
                <a:avLst/>
                <a:gdLst>
                  <a:gd name="T0" fmla="*/ 0 w 6"/>
                  <a:gd name="T1" fmla="*/ 0 h 23"/>
                  <a:gd name="T2" fmla="*/ 1 w 6"/>
                  <a:gd name="T3" fmla="*/ 0 h 23"/>
                  <a:gd name="T4" fmla="*/ 6 w 6"/>
                  <a:gd name="T5" fmla="*/ 0 h 23"/>
                  <a:gd name="T6" fmla="*/ 6 w 6"/>
                  <a:gd name="T7" fmla="*/ 0 h 23"/>
                  <a:gd name="T8" fmla="*/ 6 w 6"/>
                  <a:gd name="T9" fmla="*/ 23 h 23"/>
                  <a:gd name="T10" fmla="*/ 6 w 6"/>
                  <a:gd name="T11" fmla="*/ 23 h 23"/>
                  <a:gd name="T12" fmla="*/ 1 w 6"/>
                  <a:gd name="T13" fmla="*/ 23 h 23"/>
                  <a:gd name="T14" fmla="*/ 0 w 6"/>
                  <a:gd name="T15" fmla="*/ 23 h 23"/>
                  <a:gd name="T16" fmla="*/ 0 w 6"/>
                  <a:gd name="T17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" h="23">
                    <a:moveTo>
                      <a:pt x="0" y="0"/>
                    </a:moveTo>
                    <a:cubicBezTo>
                      <a:pt x="0" y="0"/>
                      <a:pt x="0" y="0"/>
                      <a:pt x="1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23"/>
                      <a:pt x="6" y="23"/>
                      <a:pt x="6" y="23"/>
                    </a:cubicBezTo>
                    <a:cubicBezTo>
                      <a:pt x="6" y="23"/>
                      <a:pt x="6" y="23"/>
                      <a:pt x="6" y="23"/>
                    </a:cubicBezTo>
                    <a:cubicBezTo>
                      <a:pt x="1" y="23"/>
                      <a:pt x="1" y="23"/>
                      <a:pt x="1" y="23"/>
                    </a:cubicBezTo>
                    <a:cubicBezTo>
                      <a:pt x="0" y="23"/>
                      <a:pt x="0" y="23"/>
                      <a:pt x="0" y="23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/>
              </a:p>
            </p:txBody>
          </p:sp>
          <p:sp>
            <p:nvSpPr>
              <p:cNvPr id="52" name="Freeform 44"/>
              <p:cNvSpPr>
                <a:spLocks/>
              </p:cNvSpPr>
              <p:nvPr userDrawn="1"/>
            </p:nvSpPr>
            <p:spPr bwMode="auto">
              <a:xfrm>
                <a:off x="6729413" y="6407150"/>
                <a:ext cx="61913" cy="76200"/>
              </a:xfrm>
              <a:custGeom>
                <a:avLst/>
                <a:gdLst>
                  <a:gd name="T0" fmla="*/ 7 w 19"/>
                  <a:gd name="T1" fmla="*/ 23 h 23"/>
                  <a:gd name="T2" fmla="*/ 7 w 19"/>
                  <a:gd name="T3" fmla="*/ 23 h 23"/>
                  <a:gd name="T4" fmla="*/ 7 w 19"/>
                  <a:gd name="T5" fmla="*/ 23 h 23"/>
                  <a:gd name="T6" fmla="*/ 7 w 19"/>
                  <a:gd name="T7" fmla="*/ 23 h 23"/>
                  <a:gd name="T8" fmla="*/ 7 w 19"/>
                  <a:gd name="T9" fmla="*/ 23 h 23"/>
                  <a:gd name="T10" fmla="*/ 7 w 19"/>
                  <a:gd name="T11" fmla="*/ 6 h 23"/>
                  <a:gd name="T12" fmla="*/ 6 w 19"/>
                  <a:gd name="T13" fmla="*/ 5 h 23"/>
                  <a:gd name="T14" fmla="*/ 6 w 19"/>
                  <a:gd name="T15" fmla="*/ 5 h 23"/>
                  <a:gd name="T16" fmla="*/ 1 w 19"/>
                  <a:gd name="T17" fmla="*/ 5 h 23"/>
                  <a:gd name="T18" fmla="*/ 1 w 19"/>
                  <a:gd name="T19" fmla="*/ 5 h 23"/>
                  <a:gd name="T20" fmla="*/ 0 w 19"/>
                  <a:gd name="T21" fmla="*/ 5 h 23"/>
                  <a:gd name="T22" fmla="*/ 0 w 19"/>
                  <a:gd name="T23" fmla="*/ 5 h 23"/>
                  <a:gd name="T24" fmla="*/ 0 w 19"/>
                  <a:gd name="T25" fmla="*/ 5 h 23"/>
                  <a:gd name="T26" fmla="*/ 0 w 19"/>
                  <a:gd name="T27" fmla="*/ 5 h 23"/>
                  <a:gd name="T28" fmla="*/ 0 w 19"/>
                  <a:gd name="T29" fmla="*/ 0 h 23"/>
                  <a:gd name="T30" fmla="*/ 1 w 19"/>
                  <a:gd name="T31" fmla="*/ 0 h 23"/>
                  <a:gd name="T32" fmla="*/ 1 w 19"/>
                  <a:gd name="T33" fmla="*/ 0 h 23"/>
                  <a:gd name="T34" fmla="*/ 18 w 19"/>
                  <a:gd name="T35" fmla="*/ 0 h 23"/>
                  <a:gd name="T36" fmla="*/ 19 w 19"/>
                  <a:gd name="T37" fmla="*/ 0 h 23"/>
                  <a:gd name="T38" fmla="*/ 19 w 19"/>
                  <a:gd name="T39" fmla="*/ 0 h 23"/>
                  <a:gd name="T40" fmla="*/ 19 w 19"/>
                  <a:gd name="T41" fmla="*/ 0 h 23"/>
                  <a:gd name="T42" fmla="*/ 19 w 19"/>
                  <a:gd name="T43" fmla="*/ 5 h 23"/>
                  <a:gd name="T44" fmla="*/ 19 w 19"/>
                  <a:gd name="T45" fmla="*/ 5 h 23"/>
                  <a:gd name="T46" fmla="*/ 19 w 19"/>
                  <a:gd name="T47" fmla="*/ 5 h 23"/>
                  <a:gd name="T48" fmla="*/ 18 w 19"/>
                  <a:gd name="T49" fmla="*/ 5 h 23"/>
                  <a:gd name="T50" fmla="*/ 13 w 19"/>
                  <a:gd name="T51" fmla="*/ 5 h 23"/>
                  <a:gd name="T52" fmla="*/ 13 w 19"/>
                  <a:gd name="T53" fmla="*/ 5 h 23"/>
                  <a:gd name="T54" fmla="*/ 13 w 19"/>
                  <a:gd name="T55" fmla="*/ 6 h 23"/>
                  <a:gd name="T56" fmla="*/ 13 w 19"/>
                  <a:gd name="T57" fmla="*/ 6 h 23"/>
                  <a:gd name="T58" fmla="*/ 13 w 19"/>
                  <a:gd name="T59" fmla="*/ 23 h 23"/>
                  <a:gd name="T60" fmla="*/ 13 w 19"/>
                  <a:gd name="T61" fmla="*/ 23 h 23"/>
                  <a:gd name="T62" fmla="*/ 12 w 19"/>
                  <a:gd name="T63" fmla="*/ 23 h 23"/>
                  <a:gd name="T64" fmla="*/ 12 w 19"/>
                  <a:gd name="T65" fmla="*/ 23 h 23"/>
                  <a:gd name="T66" fmla="*/ 7 w 19"/>
                  <a:gd name="T67" fmla="*/ 2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9" h="23">
                    <a:moveTo>
                      <a:pt x="7" y="23"/>
                    </a:moveTo>
                    <a:cubicBezTo>
                      <a:pt x="7" y="23"/>
                      <a:pt x="7" y="23"/>
                      <a:pt x="7" y="23"/>
                    </a:cubicBezTo>
                    <a:cubicBezTo>
                      <a:pt x="7" y="23"/>
                      <a:pt x="7" y="23"/>
                      <a:pt x="7" y="23"/>
                    </a:cubicBezTo>
                    <a:cubicBezTo>
                      <a:pt x="7" y="23"/>
                      <a:pt x="7" y="23"/>
                      <a:pt x="7" y="23"/>
                    </a:cubicBezTo>
                    <a:cubicBezTo>
                      <a:pt x="7" y="23"/>
                      <a:pt x="7" y="23"/>
                      <a:pt x="7" y="23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7" y="6"/>
                      <a:pt x="7" y="5"/>
                      <a:pt x="6" y="5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5"/>
                      <a:pt x="1" y="5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9" y="5"/>
                      <a:pt x="19" y="5"/>
                      <a:pt x="19" y="5"/>
                    </a:cubicBezTo>
                    <a:cubicBezTo>
                      <a:pt x="19" y="5"/>
                      <a:pt x="19" y="5"/>
                      <a:pt x="19" y="5"/>
                    </a:cubicBezTo>
                    <a:cubicBezTo>
                      <a:pt x="19" y="5"/>
                      <a:pt x="19" y="5"/>
                      <a:pt x="19" y="5"/>
                    </a:cubicBezTo>
                    <a:cubicBezTo>
                      <a:pt x="18" y="5"/>
                      <a:pt x="18" y="5"/>
                      <a:pt x="18" y="5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3" y="5"/>
                      <a:pt x="13" y="6"/>
                      <a:pt x="13" y="6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3" y="23"/>
                      <a:pt x="13" y="23"/>
                      <a:pt x="13" y="23"/>
                    </a:cubicBezTo>
                    <a:cubicBezTo>
                      <a:pt x="13" y="23"/>
                      <a:pt x="13" y="23"/>
                      <a:pt x="13" y="23"/>
                    </a:cubicBezTo>
                    <a:cubicBezTo>
                      <a:pt x="13" y="23"/>
                      <a:pt x="13" y="23"/>
                      <a:pt x="12" y="23"/>
                    </a:cubicBezTo>
                    <a:cubicBezTo>
                      <a:pt x="12" y="23"/>
                      <a:pt x="12" y="23"/>
                      <a:pt x="12" y="23"/>
                    </a:cubicBezTo>
                    <a:lnTo>
                      <a:pt x="7" y="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/>
              </a:p>
            </p:txBody>
          </p:sp>
          <p:sp>
            <p:nvSpPr>
              <p:cNvPr id="53" name="Freeform 45"/>
              <p:cNvSpPr>
                <a:spLocks/>
              </p:cNvSpPr>
              <p:nvPr userDrawn="1"/>
            </p:nvSpPr>
            <p:spPr bwMode="auto">
              <a:xfrm>
                <a:off x="6821488" y="6407150"/>
                <a:ext cx="52388" cy="76200"/>
              </a:xfrm>
              <a:custGeom>
                <a:avLst/>
                <a:gdLst>
                  <a:gd name="T0" fmla="*/ 0 w 16"/>
                  <a:gd name="T1" fmla="*/ 0 h 23"/>
                  <a:gd name="T2" fmla="*/ 0 w 16"/>
                  <a:gd name="T3" fmla="*/ 0 h 23"/>
                  <a:gd name="T4" fmla="*/ 15 w 16"/>
                  <a:gd name="T5" fmla="*/ 0 h 23"/>
                  <a:gd name="T6" fmla="*/ 16 w 16"/>
                  <a:gd name="T7" fmla="*/ 0 h 23"/>
                  <a:gd name="T8" fmla="*/ 16 w 16"/>
                  <a:gd name="T9" fmla="*/ 5 h 23"/>
                  <a:gd name="T10" fmla="*/ 15 w 16"/>
                  <a:gd name="T11" fmla="*/ 5 h 23"/>
                  <a:gd name="T12" fmla="*/ 6 w 16"/>
                  <a:gd name="T13" fmla="*/ 5 h 23"/>
                  <a:gd name="T14" fmla="*/ 6 w 16"/>
                  <a:gd name="T15" fmla="*/ 5 h 23"/>
                  <a:gd name="T16" fmla="*/ 6 w 16"/>
                  <a:gd name="T17" fmla="*/ 9 h 23"/>
                  <a:gd name="T18" fmla="*/ 6 w 16"/>
                  <a:gd name="T19" fmla="*/ 9 h 23"/>
                  <a:gd name="T20" fmla="*/ 14 w 16"/>
                  <a:gd name="T21" fmla="*/ 9 h 23"/>
                  <a:gd name="T22" fmla="*/ 14 w 16"/>
                  <a:gd name="T23" fmla="*/ 9 h 23"/>
                  <a:gd name="T24" fmla="*/ 14 w 16"/>
                  <a:gd name="T25" fmla="*/ 14 h 23"/>
                  <a:gd name="T26" fmla="*/ 14 w 16"/>
                  <a:gd name="T27" fmla="*/ 14 h 23"/>
                  <a:gd name="T28" fmla="*/ 6 w 16"/>
                  <a:gd name="T29" fmla="*/ 14 h 23"/>
                  <a:gd name="T30" fmla="*/ 6 w 16"/>
                  <a:gd name="T31" fmla="*/ 14 h 23"/>
                  <a:gd name="T32" fmla="*/ 6 w 16"/>
                  <a:gd name="T33" fmla="*/ 18 h 23"/>
                  <a:gd name="T34" fmla="*/ 6 w 16"/>
                  <a:gd name="T35" fmla="*/ 18 h 23"/>
                  <a:gd name="T36" fmla="*/ 15 w 16"/>
                  <a:gd name="T37" fmla="*/ 18 h 23"/>
                  <a:gd name="T38" fmla="*/ 16 w 16"/>
                  <a:gd name="T39" fmla="*/ 19 h 23"/>
                  <a:gd name="T40" fmla="*/ 16 w 16"/>
                  <a:gd name="T41" fmla="*/ 23 h 23"/>
                  <a:gd name="T42" fmla="*/ 15 w 16"/>
                  <a:gd name="T43" fmla="*/ 23 h 23"/>
                  <a:gd name="T44" fmla="*/ 0 w 16"/>
                  <a:gd name="T45" fmla="*/ 23 h 23"/>
                  <a:gd name="T46" fmla="*/ 0 w 16"/>
                  <a:gd name="T47" fmla="*/ 23 h 23"/>
                  <a:gd name="T48" fmla="*/ 0 w 16"/>
                  <a:gd name="T49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6" h="23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6" y="5"/>
                      <a:pt x="16" y="5"/>
                      <a:pt x="16" y="5"/>
                    </a:cubicBezTo>
                    <a:cubicBezTo>
                      <a:pt x="16" y="5"/>
                      <a:pt x="16" y="5"/>
                      <a:pt x="15" y="5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14" y="9"/>
                      <a:pt x="14" y="9"/>
                      <a:pt x="14" y="9"/>
                    </a:cubicBezTo>
                    <a:cubicBezTo>
                      <a:pt x="14" y="9"/>
                      <a:pt x="14" y="9"/>
                      <a:pt x="14" y="9"/>
                    </a:cubicBezTo>
                    <a:cubicBezTo>
                      <a:pt x="14" y="14"/>
                      <a:pt x="14" y="14"/>
                      <a:pt x="14" y="14"/>
                    </a:cubicBezTo>
                    <a:cubicBezTo>
                      <a:pt x="14" y="14"/>
                      <a:pt x="14" y="14"/>
                      <a:pt x="14" y="14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6" y="18"/>
                      <a:pt x="6" y="18"/>
                      <a:pt x="6" y="18"/>
                    </a:cubicBezTo>
                    <a:cubicBezTo>
                      <a:pt x="6" y="18"/>
                      <a:pt x="6" y="18"/>
                      <a:pt x="6" y="18"/>
                    </a:cubicBezTo>
                    <a:cubicBezTo>
                      <a:pt x="15" y="18"/>
                      <a:pt x="15" y="18"/>
                      <a:pt x="15" y="18"/>
                    </a:cubicBezTo>
                    <a:cubicBezTo>
                      <a:pt x="16" y="18"/>
                      <a:pt x="16" y="18"/>
                      <a:pt x="16" y="19"/>
                    </a:cubicBezTo>
                    <a:cubicBezTo>
                      <a:pt x="16" y="23"/>
                      <a:pt x="16" y="23"/>
                      <a:pt x="16" y="23"/>
                    </a:cubicBezTo>
                    <a:cubicBezTo>
                      <a:pt x="16" y="23"/>
                      <a:pt x="16" y="23"/>
                      <a:pt x="15" y="2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23"/>
                      <a:pt x="0" y="23"/>
                      <a:pt x="0" y="23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/>
              </a:p>
            </p:txBody>
          </p:sp>
          <p:sp>
            <p:nvSpPr>
              <p:cNvPr id="54" name="Freeform 46"/>
              <p:cNvSpPr>
                <a:spLocks/>
              </p:cNvSpPr>
              <p:nvPr userDrawn="1"/>
            </p:nvSpPr>
            <p:spPr bwMode="auto">
              <a:xfrm>
                <a:off x="6899275" y="6407150"/>
                <a:ext cx="61913" cy="76200"/>
              </a:xfrm>
              <a:custGeom>
                <a:avLst/>
                <a:gdLst>
                  <a:gd name="T0" fmla="*/ 7 w 19"/>
                  <a:gd name="T1" fmla="*/ 23 h 23"/>
                  <a:gd name="T2" fmla="*/ 7 w 19"/>
                  <a:gd name="T3" fmla="*/ 23 h 23"/>
                  <a:gd name="T4" fmla="*/ 6 w 19"/>
                  <a:gd name="T5" fmla="*/ 23 h 23"/>
                  <a:gd name="T6" fmla="*/ 6 w 19"/>
                  <a:gd name="T7" fmla="*/ 23 h 23"/>
                  <a:gd name="T8" fmla="*/ 6 w 19"/>
                  <a:gd name="T9" fmla="*/ 23 h 23"/>
                  <a:gd name="T10" fmla="*/ 6 w 19"/>
                  <a:gd name="T11" fmla="*/ 6 h 23"/>
                  <a:gd name="T12" fmla="*/ 6 w 19"/>
                  <a:gd name="T13" fmla="*/ 5 h 23"/>
                  <a:gd name="T14" fmla="*/ 6 w 19"/>
                  <a:gd name="T15" fmla="*/ 5 h 23"/>
                  <a:gd name="T16" fmla="*/ 1 w 19"/>
                  <a:gd name="T17" fmla="*/ 5 h 23"/>
                  <a:gd name="T18" fmla="*/ 0 w 19"/>
                  <a:gd name="T19" fmla="*/ 5 h 23"/>
                  <a:gd name="T20" fmla="*/ 0 w 19"/>
                  <a:gd name="T21" fmla="*/ 5 h 23"/>
                  <a:gd name="T22" fmla="*/ 0 w 19"/>
                  <a:gd name="T23" fmla="*/ 5 h 23"/>
                  <a:gd name="T24" fmla="*/ 0 w 19"/>
                  <a:gd name="T25" fmla="*/ 5 h 23"/>
                  <a:gd name="T26" fmla="*/ 0 w 19"/>
                  <a:gd name="T27" fmla="*/ 5 h 23"/>
                  <a:gd name="T28" fmla="*/ 0 w 19"/>
                  <a:gd name="T29" fmla="*/ 0 h 23"/>
                  <a:gd name="T30" fmla="*/ 0 w 19"/>
                  <a:gd name="T31" fmla="*/ 0 h 23"/>
                  <a:gd name="T32" fmla="*/ 1 w 19"/>
                  <a:gd name="T33" fmla="*/ 0 h 23"/>
                  <a:gd name="T34" fmla="*/ 18 w 19"/>
                  <a:gd name="T35" fmla="*/ 0 h 23"/>
                  <a:gd name="T36" fmla="*/ 18 w 19"/>
                  <a:gd name="T37" fmla="*/ 0 h 23"/>
                  <a:gd name="T38" fmla="*/ 19 w 19"/>
                  <a:gd name="T39" fmla="*/ 0 h 23"/>
                  <a:gd name="T40" fmla="*/ 19 w 19"/>
                  <a:gd name="T41" fmla="*/ 0 h 23"/>
                  <a:gd name="T42" fmla="*/ 19 w 19"/>
                  <a:gd name="T43" fmla="*/ 5 h 23"/>
                  <a:gd name="T44" fmla="*/ 18 w 19"/>
                  <a:gd name="T45" fmla="*/ 5 h 23"/>
                  <a:gd name="T46" fmla="*/ 18 w 19"/>
                  <a:gd name="T47" fmla="*/ 5 h 23"/>
                  <a:gd name="T48" fmla="*/ 18 w 19"/>
                  <a:gd name="T49" fmla="*/ 5 h 23"/>
                  <a:gd name="T50" fmla="*/ 13 w 19"/>
                  <a:gd name="T51" fmla="*/ 5 h 23"/>
                  <a:gd name="T52" fmla="*/ 12 w 19"/>
                  <a:gd name="T53" fmla="*/ 5 h 23"/>
                  <a:gd name="T54" fmla="*/ 12 w 19"/>
                  <a:gd name="T55" fmla="*/ 6 h 23"/>
                  <a:gd name="T56" fmla="*/ 12 w 19"/>
                  <a:gd name="T57" fmla="*/ 6 h 23"/>
                  <a:gd name="T58" fmla="*/ 12 w 19"/>
                  <a:gd name="T59" fmla="*/ 23 h 23"/>
                  <a:gd name="T60" fmla="*/ 12 w 19"/>
                  <a:gd name="T61" fmla="*/ 23 h 23"/>
                  <a:gd name="T62" fmla="*/ 12 w 19"/>
                  <a:gd name="T63" fmla="*/ 23 h 23"/>
                  <a:gd name="T64" fmla="*/ 12 w 19"/>
                  <a:gd name="T65" fmla="*/ 23 h 23"/>
                  <a:gd name="T66" fmla="*/ 7 w 19"/>
                  <a:gd name="T67" fmla="*/ 2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9" h="23">
                    <a:moveTo>
                      <a:pt x="7" y="23"/>
                    </a:moveTo>
                    <a:cubicBezTo>
                      <a:pt x="7" y="23"/>
                      <a:pt x="7" y="23"/>
                      <a:pt x="7" y="23"/>
                    </a:cubicBezTo>
                    <a:cubicBezTo>
                      <a:pt x="7" y="23"/>
                      <a:pt x="7" y="23"/>
                      <a:pt x="6" y="23"/>
                    </a:cubicBezTo>
                    <a:cubicBezTo>
                      <a:pt x="6" y="23"/>
                      <a:pt x="6" y="23"/>
                      <a:pt x="6" y="23"/>
                    </a:cubicBezTo>
                    <a:cubicBezTo>
                      <a:pt x="6" y="23"/>
                      <a:pt x="6" y="23"/>
                      <a:pt x="6" y="23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6" y="6"/>
                      <a:pt x="6" y="5"/>
                      <a:pt x="6" y="5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8" y="0"/>
                      <a:pt x="19" y="0"/>
                      <a:pt x="19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9" y="5"/>
                      <a:pt x="19" y="5"/>
                      <a:pt x="19" y="5"/>
                    </a:cubicBezTo>
                    <a:cubicBezTo>
                      <a:pt x="19" y="5"/>
                      <a:pt x="19" y="5"/>
                      <a:pt x="18" y="5"/>
                    </a:cubicBezTo>
                    <a:cubicBezTo>
                      <a:pt x="18" y="5"/>
                      <a:pt x="18" y="5"/>
                      <a:pt x="18" y="5"/>
                    </a:cubicBezTo>
                    <a:cubicBezTo>
                      <a:pt x="18" y="5"/>
                      <a:pt x="18" y="5"/>
                      <a:pt x="18" y="5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3" y="5"/>
                      <a:pt x="12" y="5"/>
                      <a:pt x="12" y="5"/>
                    </a:cubicBezTo>
                    <a:cubicBezTo>
                      <a:pt x="12" y="5"/>
                      <a:pt x="12" y="6"/>
                      <a:pt x="12" y="6"/>
                    </a:cubicBezTo>
                    <a:cubicBezTo>
                      <a:pt x="12" y="6"/>
                      <a:pt x="12" y="6"/>
                      <a:pt x="12" y="6"/>
                    </a:cubicBezTo>
                    <a:cubicBezTo>
                      <a:pt x="12" y="23"/>
                      <a:pt x="12" y="23"/>
                      <a:pt x="12" y="23"/>
                    </a:cubicBezTo>
                    <a:cubicBezTo>
                      <a:pt x="12" y="23"/>
                      <a:pt x="12" y="23"/>
                      <a:pt x="12" y="23"/>
                    </a:cubicBezTo>
                    <a:cubicBezTo>
                      <a:pt x="12" y="23"/>
                      <a:pt x="12" y="23"/>
                      <a:pt x="12" y="23"/>
                    </a:cubicBezTo>
                    <a:cubicBezTo>
                      <a:pt x="12" y="23"/>
                      <a:pt x="12" y="23"/>
                      <a:pt x="12" y="23"/>
                    </a:cubicBezTo>
                    <a:lnTo>
                      <a:pt x="7" y="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/>
              </a:p>
            </p:txBody>
          </p:sp>
        </p:grpSp>
        <p:grpSp>
          <p:nvGrpSpPr>
            <p:cNvPr id="33" name="Gruppe 32"/>
            <p:cNvGrpSpPr/>
            <p:nvPr userDrawn="1"/>
          </p:nvGrpSpPr>
          <p:grpSpPr>
            <a:xfrm>
              <a:off x="5880100" y="5659438"/>
              <a:ext cx="511175" cy="544512"/>
              <a:chOff x="5880100" y="5659438"/>
              <a:chExt cx="511175" cy="544512"/>
            </a:xfrm>
            <a:grpFill/>
          </p:grpSpPr>
          <p:sp>
            <p:nvSpPr>
              <p:cNvPr id="34" name="Freeform 47"/>
              <p:cNvSpPr>
                <a:spLocks/>
              </p:cNvSpPr>
              <p:nvPr userDrawn="1"/>
            </p:nvSpPr>
            <p:spPr bwMode="auto">
              <a:xfrm>
                <a:off x="6143625" y="5678488"/>
                <a:ext cx="247650" cy="496887"/>
              </a:xfrm>
              <a:custGeom>
                <a:avLst/>
                <a:gdLst>
                  <a:gd name="T0" fmla="*/ 76 w 76"/>
                  <a:gd name="T1" fmla="*/ 123 h 151"/>
                  <a:gd name="T2" fmla="*/ 60 w 76"/>
                  <a:gd name="T3" fmla="*/ 115 h 151"/>
                  <a:gd name="T4" fmla="*/ 45 w 76"/>
                  <a:gd name="T5" fmla="*/ 52 h 151"/>
                  <a:gd name="T6" fmla="*/ 53 w 76"/>
                  <a:gd name="T7" fmla="*/ 0 h 151"/>
                  <a:gd name="T8" fmla="*/ 53 w 76"/>
                  <a:gd name="T9" fmla="*/ 0 h 151"/>
                  <a:gd name="T10" fmla="*/ 30 w 76"/>
                  <a:gd name="T11" fmla="*/ 57 h 151"/>
                  <a:gd name="T12" fmla="*/ 44 w 76"/>
                  <a:gd name="T13" fmla="*/ 151 h 151"/>
                  <a:gd name="T14" fmla="*/ 76 w 76"/>
                  <a:gd name="T15" fmla="*/ 123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6" h="151">
                    <a:moveTo>
                      <a:pt x="76" y="123"/>
                    </a:moveTo>
                    <a:cubicBezTo>
                      <a:pt x="72" y="121"/>
                      <a:pt x="68" y="119"/>
                      <a:pt x="60" y="115"/>
                    </a:cubicBezTo>
                    <a:cubicBezTo>
                      <a:pt x="40" y="103"/>
                      <a:pt x="34" y="84"/>
                      <a:pt x="45" y="52"/>
                    </a:cubicBezTo>
                    <a:cubicBezTo>
                      <a:pt x="52" y="33"/>
                      <a:pt x="55" y="17"/>
                      <a:pt x="53" y="0"/>
                    </a:cubicBezTo>
                    <a:cubicBezTo>
                      <a:pt x="53" y="0"/>
                      <a:pt x="53" y="0"/>
                      <a:pt x="53" y="0"/>
                    </a:cubicBezTo>
                    <a:cubicBezTo>
                      <a:pt x="52" y="21"/>
                      <a:pt x="44" y="34"/>
                      <a:pt x="30" y="57"/>
                    </a:cubicBezTo>
                    <a:cubicBezTo>
                      <a:pt x="0" y="105"/>
                      <a:pt x="30" y="140"/>
                      <a:pt x="44" y="151"/>
                    </a:cubicBezTo>
                    <a:cubicBezTo>
                      <a:pt x="57" y="144"/>
                      <a:pt x="68" y="135"/>
                      <a:pt x="76" y="12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/>
              </a:p>
            </p:txBody>
          </p:sp>
          <p:sp>
            <p:nvSpPr>
              <p:cNvPr id="35" name="Freeform 48"/>
              <p:cNvSpPr>
                <a:spLocks/>
              </p:cNvSpPr>
              <p:nvPr userDrawn="1"/>
            </p:nvSpPr>
            <p:spPr bwMode="auto">
              <a:xfrm>
                <a:off x="5997575" y="5665788"/>
                <a:ext cx="301625" cy="538162"/>
              </a:xfrm>
              <a:custGeom>
                <a:avLst/>
                <a:gdLst>
                  <a:gd name="T0" fmla="*/ 61 w 93"/>
                  <a:gd name="T1" fmla="*/ 59 h 164"/>
                  <a:gd name="T2" fmla="*/ 93 w 93"/>
                  <a:gd name="T3" fmla="*/ 1 h 164"/>
                  <a:gd name="T4" fmla="*/ 92 w 93"/>
                  <a:gd name="T5" fmla="*/ 0 h 164"/>
                  <a:gd name="T6" fmla="*/ 38 w 93"/>
                  <a:gd name="T7" fmla="*/ 58 h 164"/>
                  <a:gd name="T8" fmla="*/ 11 w 93"/>
                  <a:gd name="T9" fmla="*/ 154 h 164"/>
                  <a:gd name="T10" fmla="*/ 51 w 93"/>
                  <a:gd name="T11" fmla="*/ 164 h 164"/>
                  <a:gd name="T12" fmla="*/ 60 w 93"/>
                  <a:gd name="T13" fmla="*/ 163 h 164"/>
                  <a:gd name="T14" fmla="*/ 61 w 93"/>
                  <a:gd name="T15" fmla="*/ 59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3" h="164">
                    <a:moveTo>
                      <a:pt x="61" y="59"/>
                    </a:moveTo>
                    <a:cubicBezTo>
                      <a:pt x="84" y="32"/>
                      <a:pt x="91" y="19"/>
                      <a:pt x="93" y="1"/>
                    </a:cubicBezTo>
                    <a:cubicBezTo>
                      <a:pt x="93" y="0"/>
                      <a:pt x="92" y="0"/>
                      <a:pt x="92" y="0"/>
                    </a:cubicBezTo>
                    <a:cubicBezTo>
                      <a:pt x="87" y="23"/>
                      <a:pt x="73" y="34"/>
                      <a:pt x="38" y="58"/>
                    </a:cubicBezTo>
                    <a:cubicBezTo>
                      <a:pt x="0" y="83"/>
                      <a:pt x="2" y="127"/>
                      <a:pt x="11" y="154"/>
                    </a:cubicBezTo>
                    <a:cubicBezTo>
                      <a:pt x="23" y="160"/>
                      <a:pt x="36" y="164"/>
                      <a:pt x="51" y="164"/>
                    </a:cubicBezTo>
                    <a:cubicBezTo>
                      <a:pt x="54" y="164"/>
                      <a:pt x="57" y="164"/>
                      <a:pt x="60" y="163"/>
                    </a:cubicBezTo>
                    <a:cubicBezTo>
                      <a:pt x="32" y="122"/>
                      <a:pt x="34" y="90"/>
                      <a:pt x="61" y="5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/>
              </a:p>
            </p:txBody>
          </p:sp>
          <p:sp>
            <p:nvSpPr>
              <p:cNvPr id="36" name="Freeform 49"/>
              <p:cNvSpPr>
                <a:spLocks/>
              </p:cNvSpPr>
              <p:nvPr userDrawn="1"/>
            </p:nvSpPr>
            <p:spPr bwMode="auto">
              <a:xfrm>
                <a:off x="5880100" y="5659438"/>
                <a:ext cx="403225" cy="436562"/>
              </a:xfrm>
              <a:custGeom>
                <a:avLst/>
                <a:gdLst>
                  <a:gd name="T0" fmla="*/ 83 w 124"/>
                  <a:gd name="T1" fmla="*/ 41 h 133"/>
                  <a:gd name="T2" fmla="*/ 124 w 124"/>
                  <a:gd name="T3" fmla="*/ 0 h 133"/>
                  <a:gd name="T4" fmla="*/ 123 w 124"/>
                  <a:gd name="T5" fmla="*/ 0 h 133"/>
                  <a:gd name="T6" fmla="*/ 52 w 124"/>
                  <a:gd name="T7" fmla="*/ 32 h 133"/>
                  <a:gd name="T8" fmla="*/ 1 w 124"/>
                  <a:gd name="T9" fmla="*/ 64 h 133"/>
                  <a:gd name="T10" fmla="*/ 0 w 124"/>
                  <a:gd name="T11" fmla="*/ 79 h 133"/>
                  <a:gd name="T12" fmla="*/ 19 w 124"/>
                  <a:gd name="T13" fmla="*/ 133 h 133"/>
                  <a:gd name="T14" fmla="*/ 83 w 124"/>
                  <a:gd name="T15" fmla="*/ 41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4" h="133">
                    <a:moveTo>
                      <a:pt x="83" y="41"/>
                    </a:moveTo>
                    <a:cubicBezTo>
                      <a:pt x="108" y="30"/>
                      <a:pt x="120" y="13"/>
                      <a:pt x="124" y="0"/>
                    </a:cubicBezTo>
                    <a:cubicBezTo>
                      <a:pt x="123" y="0"/>
                      <a:pt x="123" y="0"/>
                      <a:pt x="123" y="0"/>
                    </a:cubicBezTo>
                    <a:cubicBezTo>
                      <a:pt x="112" y="23"/>
                      <a:pt x="90" y="27"/>
                      <a:pt x="52" y="32"/>
                    </a:cubicBezTo>
                    <a:cubicBezTo>
                      <a:pt x="29" y="35"/>
                      <a:pt x="12" y="48"/>
                      <a:pt x="1" y="64"/>
                    </a:cubicBezTo>
                    <a:cubicBezTo>
                      <a:pt x="0" y="69"/>
                      <a:pt x="0" y="74"/>
                      <a:pt x="0" y="79"/>
                    </a:cubicBezTo>
                    <a:cubicBezTo>
                      <a:pt x="0" y="99"/>
                      <a:pt x="7" y="118"/>
                      <a:pt x="19" y="133"/>
                    </a:cubicBezTo>
                    <a:cubicBezTo>
                      <a:pt x="18" y="68"/>
                      <a:pt x="52" y="54"/>
                      <a:pt x="83" y="4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/>
              </a:p>
            </p:txBody>
          </p:sp>
        </p:grpSp>
      </p:grpSp>
      <p:sp>
        <p:nvSpPr>
          <p:cNvPr id="4" name="Pladsholder til tekst 3"/>
          <p:cNvSpPr>
            <a:spLocks noGrp="1"/>
          </p:cNvSpPr>
          <p:nvPr>
            <p:ph type="body" sz="quarter" idx="12" hasCustomPrompt="1"/>
          </p:nvPr>
        </p:nvSpPr>
        <p:spPr>
          <a:xfrm>
            <a:off x="583406" y="2101809"/>
            <a:ext cx="4458495" cy="3600491"/>
          </a:xfrm>
        </p:spPr>
        <p:txBody>
          <a:bodyPr/>
          <a:lstStyle>
            <a:lvl1pPr marL="285750" indent="-285750">
              <a:buFontTx/>
              <a:buBlip>
                <a:blip r:embed="rId2"/>
              </a:buBlip>
              <a:defRPr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 dirty="0" err="1" smtClean="0"/>
              <a:t>Insert</a:t>
            </a:r>
            <a:r>
              <a:rPr lang="da-DK" dirty="0" smtClean="0"/>
              <a:t> </a:t>
            </a:r>
            <a:r>
              <a:rPr lang="da-DK" dirty="0" err="1" smtClean="0"/>
              <a:t>text</a:t>
            </a:r>
            <a:r>
              <a:rPr lang="da-DK" dirty="0" smtClean="0"/>
              <a:t> </a:t>
            </a:r>
            <a:r>
              <a:rPr lang="da-DK" dirty="0" err="1" smtClean="0"/>
              <a:t>here</a:t>
            </a:r>
            <a:endParaRPr lang="da-DK" dirty="0" smtClean="0"/>
          </a:p>
        </p:txBody>
      </p:sp>
      <p:grpSp>
        <p:nvGrpSpPr>
          <p:cNvPr id="2" name="Gruppe 1"/>
          <p:cNvGrpSpPr/>
          <p:nvPr userDrawn="1"/>
        </p:nvGrpSpPr>
        <p:grpSpPr>
          <a:xfrm>
            <a:off x="-3502" y="657225"/>
            <a:ext cx="405154" cy="1182460"/>
            <a:chOff x="-3502" y="657225"/>
            <a:chExt cx="405154" cy="1182460"/>
          </a:xfrm>
          <a:solidFill>
            <a:schemeClr val="bg1"/>
          </a:solidFill>
        </p:grpSpPr>
        <p:sp>
          <p:nvSpPr>
            <p:cNvPr id="56" name="Freeform 53"/>
            <p:cNvSpPr>
              <a:spLocks/>
            </p:cNvSpPr>
            <p:nvPr userDrawn="1"/>
          </p:nvSpPr>
          <p:spPr bwMode="auto">
            <a:xfrm>
              <a:off x="328321" y="1768187"/>
              <a:ext cx="73331" cy="71498"/>
            </a:xfrm>
            <a:custGeom>
              <a:avLst/>
              <a:gdLst>
                <a:gd name="T0" fmla="*/ 19 w 19"/>
                <a:gd name="T1" fmla="*/ 0 h 19"/>
                <a:gd name="T2" fmla="*/ 19 w 19"/>
                <a:gd name="T3" fmla="*/ 4 h 19"/>
                <a:gd name="T4" fmla="*/ 3 w 19"/>
                <a:gd name="T5" fmla="*/ 19 h 19"/>
                <a:gd name="T6" fmla="*/ 0 w 19"/>
                <a:gd name="T7" fmla="*/ 19 h 19"/>
                <a:gd name="T8" fmla="*/ 19 w 19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9" y="0"/>
                  </a:moveTo>
                  <a:cubicBezTo>
                    <a:pt x="19" y="4"/>
                    <a:pt x="19" y="4"/>
                    <a:pt x="19" y="4"/>
                  </a:cubicBezTo>
                  <a:cubicBezTo>
                    <a:pt x="14" y="9"/>
                    <a:pt x="8" y="14"/>
                    <a:pt x="3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6" y="13"/>
                    <a:pt x="13" y="7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57" name="Freeform 54"/>
            <p:cNvSpPr>
              <a:spLocks/>
            </p:cNvSpPr>
            <p:nvPr userDrawn="1"/>
          </p:nvSpPr>
          <p:spPr bwMode="auto">
            <a:xfrm>
              <a:off x="236657" y="1685690"/>
              <a:ext cx="164995" cy="153995"/>
            </a:xfrm>
            <a:custGeom>
              <a:avLst/>
              <a:gdLst>
                <a:gd name="T0" fmla="*/ 43 w 43"/>
                <a:gd name="T1" fmla="*/ 0 h 41"/>
                <a:gd name="T2" fmla="*/ 43 w 43"/>
                <a:gd name="T3" fmla="*/ 4 h 41"/>
                <a:gd name="T4" fmla="*/ 7 w 43"/>
                <a:gd name="T5" fmla="*/ 38 h 41"/>
                <a:gd name="T6" fmla="*/ 3 w 43"/>
                <a:gd name="T7" fmla="*/ 41 h 41"/>
                <a:gd name="T8" fmla="*/ 0 w 43"/>
                <a:gd name="T9" fmla="*/ 41 h 41"/>
                <a:gd name="T10" fmla="*/ 42 w 43"/>
                <a:gd name="T11" fmla="*/ 1 h 41"/>
                <a:gd name="T12" fmla="*/ 43 w 43"/>
                <a:gd name="T13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41">
                  <a:moveTo>
                    <a:pt x="43" y="0"/>
                  </a:moveTo>
                  <a:cubicBezTo>
                    <a:pt x="43" y="4"/>
                    <a:pt x="43" y="4"/>
                    <a:pt x="43" y="4"/>
                  </a:cubicBezTo>
                  <a:cubicBezTo>
                    <a:pt x="31" y="14"/>
                    <a:pt x="19" y="26"/>
                    <a:pt x="7" y="38"/>
                  </a:cubicBezTo>
                  <a:cubicBezTo>
                    <a:pt x="6" y="39"/>
                    <a:pt x="5" y="40"/>
                    <a:pt x="3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14" y="28"/>
                    <a:pt x="27" y="14"/>
                    <a:pt x="42" y="1"/>
                  </a:cubicBezTo>
                  <a:cubicBezTo>
                    <a:pt x="42" y="1"/>
                    <a:pt x="43" y="1"/>
                    <a:pt x="4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58" name="Freeform 55"/>
            <p:cNvSpPr>
              <a:spLocks/>
            </p:cNvSpPr>
            <p:nvPr userDrawn="1"/>
          </p:nvSpPr>
          <p:spPr bwMode="auto">
            <a:xfrm>
              <a:off x="124827" y="1605026"/>
              <a:ext cx="276825" cy="234659"/>
            </a:xfrm>
            <a:custGeom>
              <a:avLst/>
              <a:gdLst>
                <a:gd name="T0" fmla="*/ 72 w 72"/>
                <a:gd name="T1" fmla="*/ 0 h 62"/>
                <a:gd name="T2" fmla="*/ 72 w 72"/>
                <a:gd name="T3" fmla="*/ 3 h 62"/>
                <a:gd name="T4" fmla="*/ 35 w 72"/>
                <a:gd name="T5" fmla="*/ 37 h 62"/>
                <a:gd name="T6" fmla="*/ 4 w 72"/>
                <a:gd name="T7" fmla="*/ 62 h 62"/>
                <a:gd name="T8" fmla="*/ 0 w 72"/>
                <a:gd name="T9" fmla="*/ 62 h 62"/>
                <a:gd name="T10" fmla="*/ 7 w 72"/>
                <a:gd name="T11" fmla="*/ 58 h 62"/>
                <a:gd name="T12" fmla="*/ 70 w 72"/>
                <a:gd name="T13" fmla="*/ 2 h 62"/>
                <a:gd name="T14" fmla="*/ 72 w 72"/>
                <a:gd name="T15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62">
                  <a:moveTo>
                    <a:pt x="72" y="0"/>
                  </a:moveTo>
                  <a:cubicBezTo>
                    <a:pt x="72" y="3"/>
                    <a:pt x="72" y="3"/>
                    <a:pt x="72" y="3"/>
                  </a:cubicBezTo>
                  <a:cubicBezTo>
                    <a:pt x="59" y="14"/>
                    <a:pt x="47" y="25"/>
                    <a:pt x="35" y="37"/>
                  </a:cubicBezTo>
                  <a:cubicBezTo>
                    <a:pt x="26" y="46"/>
                    <a:pt x="15" y="55"/>
                    <a:pt x="4" y="62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2" y="61"/>
                    <a:pt x="5" y="59"/>
                    <a:pt x="7" y="58"/>
                  </a:cubicBezTo>
                  <a:cubicBezTo>
                    <a:pt x="30" y="41"/>
                    <a:pt x="48" y="20"/>
                    <a:pt x="70" y="2"/>
                  </a:cubicBezTo>
                  <a:cubicBezTo>
                    <a:pt x="70" y="1"/>
                    <a:pt x="71" y="1"/>
                    <a:pt x="7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59" name="Freeform 56"/>
            <p:cNvSpPr>
              <a:spLocks/>
            </p:cNvSpPr>
            <p:nvPr userDrawn="1"/>
          </p:nvSpPr>
          <p:spPr bwMode="auto">
            <a:xfrm>
              <a:off x="-3502" y="1526195"/>
              <a:ext cx="405154" cy="302490"/>
            </a:xfrm>
            <a:custGeom>
              <a:avLst/>
              <a:gdLst>
                <a:gd name="T0" fmla="*/ 105 w 105"/>
                <a:gd name="T1" fmla="*/ 0 h 80"/>
                <a:gd name="T2" fmla="*/ 105 w 105"/>
                <a:gd name="T3" fmla="*/ 3 h 80"/>
                <a:gd name="T4" fmla="*/ 67 w 105"/>
                <a:gd name="T5" fmla="*/ 37 h 80"/>
                <a:gd name="T6" fmla="*/ 0 w 105"/>
                <a:gd name="T7" fmla="*/ 80 h 80"/>
                <a:gd name="T8" fmla="*/ 0 w 105"/>
                <a:gd name="T9" fmla="*/ 77 h 80"/>
                <a:gd name="T10" fmla="*/ 39 w 105"/>
                <a:gd name="T11" fmla="*/ 57 h 80"/>
                <a:gd name="T12" fmla="*/ 102 w 105"/>
                <a:gd name="T13" fmla="*/ 3 h 80"/>
                <a:gd name="T14" fmla="*/ 105 w 105"/>
                <a:gd name="T1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80">
                  <a:moveTo>
                    <a:pt x="105" y="0"/>
                  </a:moveTo>
                  <a:cubicBezTo>
                    <a:pt x="105" y="3"/>
                    <a:pt x="105" y="3"/>
                    <a:pt x="105" y="3"/>
                  </a:cubicBezTo>
                  <a:cubicBezTo>
                    <a:pt x="92" y="14"/>
                    <a:pt x="80" y="25"/>
                    <a:pt x="67" y="37"/>
                  </a:cubicBezTo>
                  <a:cubicBezTo>
                    <a:pt x="48" y="55"/>
                    <a:pt x="25" y="70"/>
                    <a:pt x="0" y="80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4" y="72"/>
                    <a:pt x="27" y="65"/>
                    <a:pt x="39" y="57"/>
                  </a:cubicBezTo>
                  <a:cubicBezTo>
                    <a:pt x="62" y="41"/>
                    <a:pt x="81" y="21"/>
                    <a:pt x="102" y="3"/>
                  </a:cubicBezTo>
                  <a:cubicBezTo>
                    <a:pt x="103" y="2"/>
                    <a:pt x="104" y="1"/>
                    <a:pt x="10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60" name="Freeform 57"/>
            <p:cNvSpPr>
              <a:spLocks/>
            </p:cNvSpPr>
            <p:nvPr userDrawn="1"/>
          </p:nvSpPr>
          <p:spPr bwMode="auto">
            <a:xfrm>
              <a:off x="-3502" y="1454698"/>
              <a:ext cx="405154" cy="287824"/>
            </a:xfrm>
            <a:custGeom>
              <a:avLst/>
              <a:gdLst>
                <a:gd name="T0" fmla="*/ 105 w 105"/>
                <a:gd name="T1" fmla="*/ 0 h 76"/>
                <a:gd name="T2" fmla="*/ 105 w 105"/>
                <a:gd name="T3" fmla="*/ 2 h 76"/>
                <a:gd name="T4" fmla="*/ 67 w 105"/>
                <a:gd name="T5" fmla="*/ 35 h 76"/>
                <a:gd name="T6" fmla="*/ 0 w 105"/>
                <a:gd name="T7" fmla="*/ 76 h 76"/>
                <a:gd name="T8" fmla="*/ 0 w 105"/>
                <a:gd name="T9" fmla="*/ 74 h 76"/>
                <a:gd name="T10" fmla="*/ 39 w 105"/>
                <a:gd name="T11" fmla="*/ 54 h 76"/>
                <a:gd name="T12" fmla="*/ 101 w 105"/>
                <a:gd name="T13" fmla="*/ 2 h 76"/>
                <a:gd name="T14" fmla="*/ 105 w 105"/>
                <a:gd name="T15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76">
                  <a:moveTo>
                    <a:pt x="105" y="0"/>
                  </a:moveTo>
                  <a:cubicBezTo>
                    <a:pt x="105" y="2"/>
                    <a:pt x="105" y="2"/>
                    <a:pt x="105" y="2"/>
                  </a:cubicBezTo>
                  <a:cubicBezTo>
                    <a:pt x="92" y="13"/>
                    <a:pt x="79" y="24"/>
                    <a:pt x="67" y="35"/>
                  </a:cubicBezTo>
                  <a:cubicBezTo>
                    <a:pt x="48" y="52"/>
                    <a:pt x="25" y="67"/>
                    <a:pt x="0" y="76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14" y="69"/>
                    <a:pt x="27" y="62"/>
                    <a:pt x="39" y="54"/>
                  </a:cubicBezTo>
                  <a:cubicBezTo>
                    <a:pt x="62" y="39"/>
                    <a:pt x="80" y="19"/>
                    <a:pt x="101" y="2"/>
                  </a:cubicBezTo>
                  <a:cubicBezTo>
                    <a:pt x="103" y="1"/>
                    <a:pt x="104" y="0"/>
                    <a:pt x="10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61" name="Freeform 58"/>
            <p:cNvSpPr>
              <a:spLocks/>
            </p:cNvSpPr>
            <p:nvPr userDrawn="1"/>
          </p:nvSpPr>
          <p:spPr bwMode="auto">
            <a:xfrm>
              <a:off x="-3502" y="1379534"/>
              <a:ext cx="405154" cy="278657"/>
            </a:xfrm>
            <a:custGeom>
              <a:avLst/>
              <a:gdLst>
                <a:gd name="T0" fmla="*/ 105 w 105"/>
                <a:gd name="T1" fmla="*/ 0 h 74"/>
                <a:gd name="T2" fmla="*/ 105 w 105"/>
                <a:gd name="T3" fmla="*/ 3 h 74"/>
                <a:gd name="T4" fmla="*/ 67 w 105"/>
                <a:gd name="T5" fmla="*/ 34 h 74"/>
                <a:gd name="T6" fmla="*/ 0 w 105"/>
                <a:gd name="T7" fmla="*/ 74 h 74"/>
                <a:gd name="T8" fmla="*/ 0 w 105"/>
                <a:gd name="T9" fmla="*/ 72 h 74"/>
                <a:gd name="T10" fmla="*/ 39 w 105"/>
                <a:gd name="T11" fmla="*/ 52 h 74"/>
                <a:gd name="T12" fmla="*/ 101 w 105"/>
                <a:gd name="T13" fmla="*/ 3 h 74"/>
                <a:gd name="T14" fmla="*/ 105 w 105"/>
                <a:gd name="T15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74">
                  <a:moveTo>
                    <a:pt x="105" y="0"/>
                  </a:moveTo>
                  <a:cubicBezTo>
                    <a:pt x="105" y="3"/>
                    <a:pt x="105" y="3"/>
                    <a:pt x="105" y="3"/>
                  </a:cubicBezTo>
                  <a:cubicBezTo>
                    <a:pt x="92" y="13"/>
                    <a:pt x="79" y="24"/>
                    <a:pt x="67" y="34"/>
                  </a:cubicBezTo>
                  <a:cubicBezTo>
                    <a:pt x="47" y="51"/>
                    <a:pt x="25" y="65"/>
                    <a:pt x="0" y="74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14" y="67"/>
                    <a:pt x="27" y="60"/>
                    <a:pt x="39" y="52"/>
                  </a:cubicBezTo>
                  <a:cubicBezTo>
                    <a:pt x="62" y="38"/>
                    <a:pt x="80" y="19"/>
                    <a:pt x="101" y="3"/>
                  </a:cubicBezTo>
                  <a:cubicBezTo>
                    <a:pt x="103" y="2"/>
                    <a:pt x="104" y="1"/>
                    <a:pt x="10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62" name="Freeform 59"/>
            <p:cNvSpPr>
              <a:spLocks/>
            </p:cNvSpPr>
            <p:nvPr userDrawn="1"/>
          </p:nvSpPr>
          <p:spPr bwMode="auto">
            <a:xfrm>
              <a:off x="-3502" y="1311703"/>
              <a:ext cx="405154" cy="263991"/>
            </a:xfrm>
            <a:custGeom>
              <a:avLst/>
              <a:gdLst>
                <a:gd name="T0" fmla="*/ 105 w 105"/>
                <a:gd name="T1" fmla="*/ 0 h 70"/>
                <a:gd name="T2" fmla="*/ 105 w 105"/>
                <a:gd name="T3" fmla="*/ 2 h 70"/>
                <a:gd name="T4" fmla="*/ 67 w 105"/>
                <a:gd name="T5" fmla="*/ 32 h 70"/>
                <a:gd name="T6" fmla="*/ 0 w 105"/>
                <a:gd name="T7" fmla="*/ 70 h 70"/>
                <a:gd name="T8" fmla="*/ 0 w 105"/>
                <a:gd name="T9" fmla="*/ 68 h 70"/>
                <a:gd name="T10" fmla="*/ 40 w 105"/>
                <a:gd name="T11" fmla="*/ 50 h 70"/>
                <a:gd name="T12" fmla="*/ 102 w 105"/>
                <a:gd name="T13" fmla="*/ 2 h 70"/>
                <a:gd name="T14" fmla="*/ 105 w 105"/>
                <a:gd name="T15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70">
                  <a:moveTo>
                    <a:pt x="105" y="0"/>
                  </a:moveTo>
                  <a:cubicBezTo>
                    <a:pt x="105" y="2"/>
                    <a:pt x="105" y="2"/>
                    <a:pt x="105" y="2"/>
                  </a:cubicBezTo>
                  <a:cubicBezTo>
                    <a:pt x="92" y="12"/>
                    <a:pt x="80" y="22"/>
                    <a:pt x="67" y="32"/>
                  </a:cubicBezTo>
                  <a:cubicBezTo>
                    <a:pt x="48" y="49"/>
                    <a:pt x="25" y="62"/>
                    <a:pt x="0" y="70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14" y="63"/>
                    <a:pt x="27" y="57"/>
                    <a:pt x="40" y="50"/>
                  </a:cubicBezTo>
                  <a:cubicBezTo>
                    <a:pt x="62" y="36"/>
                    <a:pt x="81" y="18"/>
                    <a:pt x="102" y="2"/>
                  </a:cubicBezTo>
                  <a:cubicBezTo>
                    <a:pt x="103" y="1"/>
                    <a:pt x="104" y="1"/>
                    <a:pt x="10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63" name="Freeform 60"/>
            <p:cNvSpPr>
              <a:spLocks/>
            </p:cNvSpPr>
            <p:nvPr userDrawn="1"/>
          </p:nvSpPr>
          <p:spPr bwMode="auto">
            <a:xfrm>
              <a:off x="-3502" y="1243872"/>
              <a:ext cx="405154" cy="252991"/>
            </a:xfrm>
            <a:custGeom>
              <a:avLst/>
              <a:gdLst>
                <a:gd name="T0" fmla="*/ 105 w 105"/>
                <a:gd name="T1" fmla="*/ 0 h 67"/>
                <a:gd name="T2" fmla="*/ 105 w 105"/>
                <a:gd name="T3" fmla="*/ 2 h 67"/>
                <a:gd name="T4" fmla="*/ 68 w 105"/>
                <a:gd name="T5" fmla="*/ 31 h 67"/>
                <a:gd name="T6" fmla="*/ 0 w 105"/>
                <a:gd name="T7" fmla="*/ 67 h 67"/>
                <a:gd name="T8" fmla="*/ 0 w 105"/>
                <a:gd name="T9" fmla="*/ 65 h 67"/>
                <a:gd name="T10" fmla="*/ 41 w 105"/>
                <a:gd name="T11" fmla="*/ 47 h 67"/>
                <a:gd name="T12" fmla="*/ 102 w 105"/>
                <a:gd name="T13" fmla="*/ 2 h 67"/>
                <a:gd name="T14" fmla="*/ 105 w 105"/>
                <a:gd name="T15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67">
                  <a:moveTo>
                    <a:pt x="105" y="0"/>
                  </a:moveTo>
                  <a:cubicBezTo>
                    <a:pt x="105" y="2"/>
                    <a:pt x="105" y="2"/>
                    <a:pt x="105" y="2"/>
                  </a:cubicBezTo>
                  <a:cubicBezTo>
                    <a:pt x="92" y="11"/>
                    <a:pt x="80" y="21"/>
                    <a:pt x="68" y="31"/>
                  </a:cubicBezTo>
                  <a:cubicBezTo>
                    <a:pt x="48" y="47"/>
                    <a:pt x="25" y="60"/>
                    <a:pt x="0" y="67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14" y="61"/>
                    <a:pt x="28" y="55"/>
                    <a:pt x="41" y="47"/>
                  </a:cubicBezTo>
                  <a:cubicBezTo>
                    <a:pt x="63" y="34"/>
                    <a:pt x="81" y="17"/>
                    <a:pt x="102" y="2"/>
                  </a:cubicBezTo>
                  <a:cubicBezTo>
                    <a:pt x="103" y="1"/>
                    <a:pt x="104" y="0"/>
                    <a:pt x="10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64" name="Freeform 61"/>
            <p:cNvSpPr>
              <a:spLocks/>
            </p:cNvSpPr>
            <p:nvPr userDrawn="1"/>
          </p:nvSpPr>
          <p:spPr bwMode="auto">
            <a:xfrm>
              <a:off x="-3502" y="1174207"/>
              <a:ext cx="405154" cy="245658"/>
            </a:xfrm>
            <a:custGeom>
              <a:avLst/>
              <a:gdLst>
                <a:gd name="T0" fmla="*/ 105 w 105"/>
                <a:gd name="T1" fmla="*/ 0 h 65"/>
                <a:gd name="T2" fmla="*/ 105 w 105"/>
                <a:gd name="T3" fmla="*/ 3 h 65"/>
                <a:gd name="T4" fmla="*/ 69 w 105"/>
                <a:gd name="T5" fmla="*/ 29 h 65"/>
                <a:gd name="T6" fmla="*/ 0 w 105"/>
                <a:gd name="T7" fmla="*/ 65 h 65"/>
                <a:gd name="T8" fmla="*/ 0 w 105"/>
                <a:gd name="T9" fmla="*/ 62 h 65"/>
                <a:gd name="T10" fmla="*/ 42 w 105"/>
                <a:gd name="T11" fmla="*/ 45 h 65"/>
                <a:gd name="T12" fmla="*/ 103 w 105"/>
                <a:gd name="T13" fmla="*/ 2 h 65"/>
                <a:gd name="T14" fmla="*/ 105 w 105"/>
                <a:gd name="T15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65">
                  <a:moveTo>
                    <a:pt x="105" y="0"/>
                  </a:moveTo>
                  <a:cubicBezTo>
                    <a:pt x="105" y="3"/>
                    <a:pt x="105" y="3"/>
                    <a:pt x="105" y="3"/>
                  </a:cubicBezTo>
                  <a:cubicBezTo>
                    <a:pt x="93" y="11"/>
                    <a:pt x="81" y="20"/>
                    <a:pt x="69" y="29"/>
                  </a:cubicBezTo>
                  <a:cubicBezTo>
                    <a:pt x="49" y="45"/>
                    <a:pt x="25" y="58"/>
                    <a:pt x="0" y="65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15" y="58"/>
                    <a:pt x="29" y="53"/>
                    <a:pt x="42" y="45"/>
                  </a:cubicBezTo>
                  <a:cubicBezTo>
                    <a:pt x="64" y="33"/>
                    <a:pt x="82" y="16"/>
                    <a:pt x="103" y="2"/>
                  </a:cubicBezTo>
                  <a:cubicBezTo>
                    <a:pt x="104" y="1"/>
                    <a:pt x="104" y="1"/>
                    <a:pt x="10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65" name="Freeform 62"/>
            <p:cNvSpPr>
              <a:spLocks/>
            </p:cNvSpPr>
            <p:nvPr userDrawn="1"/>
          </p:nvSpPr>
          <p:spPr bwMode="auto">
            <a:xfrm>
              <a:off x="-3502" y="1110043"/>
              <a:ext cx="405154" cy="230992"/>
            </a:xfrm>
            <a:custGeom>
              <a:avLst/>
              <a:gdLst>
                <a:gd name="T0" fmla="*/ 105 w 105"/>
                <a:gd name="T1" fmla="*/ 0 h 61"/>
                <a:gd name="T2" fmla="*/ 105 w 105"/>
                <a:gd name="T3" fmla="*/ 3 h 61"/>
                <a:gd name="T4" fmla="*/ 71 w 105"/>
                <a:gd name="T5" fmla="*/ 27 h 61"/>
                <a:gd name="T6" fmla="*/ 0 w 105"/>
                <a:gd name="T7" fmla="*/ 61 h 61"/>
                <a:gd name="T8" fmla="*/ 0 w 105"/>
                <a:gd name="T9" fmla="*/ 59 h 61"/>
                <a:gd name="T10" fmla="*/ 44 w 105"/>
                <a:gd name="T11" fmla="*/ 42 h 61"/>
                <a:gd name="T12" fmla="*/ 104 w 105"/>
                <a:gd name="T13" fmla="*/ 1 h 61"/>
                <a:gd name="T14" fmla="*/ 105 w 105"/>
                <a:gd name="T15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61">
                  <a:moveTo>
                    <a:pt x="105" y="0"/>
                  </a:moveTo>
                  <a:cubicBezTo>
                    <a:pt x="105" y="3"/>
                    <a:pt x="105" y="3"/>
                    <a:pt x="105" y="3"/>
                  </a:cubicBezTo>
                  <a:cubicBezTo>
                    <a:pt x="93" y="11"/>
                    <a:pt x="82" y="19"/>
                    <a:pt x="71" y="27"/>
                  </a:cubicBezTo>
                  <a:cubicBezTo>
                    <a:pt x="50" y="43"/>
                    <a:pt x="25" y="55"/>
                    <a:pt x="0" y="61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15" y="55"/>
                    <a:pt x="30" y="50"/>
                    <a:pt x="44" y="42"/>
                  </a:cubicBezTo>
                  <a:cubicBezTo>
                    <a:pt x="65" y="31"/>
                    <a:pt x="84" y="15"/>
                    <a:pt x="104" y="1"/>
                  </a:cubicBezTo>
                  <a:cubicBezTo>
                    <a:pt x="104" y="1"/>
                    <a:pt x="105" y="1"/>
                    <a:pt x="10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66" name="Freeform 63"/>
            <p:cNvSpPr>
              <a:spLocks/>
            </p:cNvSpPr>
            <p:nvPr userDrawn="1"/>
          </p:nvSpPr>
          <p:spPr bwMode="auto">
            <a:xfrm>
              <a:off x="-3502" y="1049545"/>
              <a:ext cx="405154" cy="219992"/>
            </a:xfrm>
            <a:custGeom>
              <a:avLst/>
              <a:gdLst>
                <a:gd name="T0" fmla="*/ 105 w 105"/>
                <a:gd name="T1" fmla="*/ 0 h 58"/>
                <a:gd name="T2" fmla="*/ 105 w 105"/>
                <a:gd name="T3" fmla="*/ 2 h 58"/>
                <a:gd name="T4" fmla="*/ 72 w 105"/>
                <a:gd name="T5" fmla="*/ 25 h 58"/>
                <a:gd name="T6" fmla="*/ 0 w 105"/>
                <a:gd name="T7" fmla="*/ 58 h 58"/>
                <a:gd name="T8" fmla="*/ 0 w 105"/>
                <a:gd name="T9" fmla="*/ 55 h 58"/>
                <a:gd name="T10" fmla="*/ 46 w 105"/>
                <a:gd name="T11" fmla="*/ 39 h 58"/>
                <a:gd name="T12" fmla="*/ 105 w 105"/>
                <a:gd name="T13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5" h="58">
                  <a:moveTo>
                    <a:pt x="105" y="0"/>
                  </a:moveTo>
                  <a:cubicBezTo>
                    <a:pt x="105" y="2"/>
                    <a:pt x="105" y="2"/>
                    <a:pt x="105" y="2"/>
                  </a:cubicBezTo>
                  <a:cubicBezTo>
                    <a:pt x="94" y="10"/>
                    <a:pt x="83" y="17"/>
                    <a:pt x="72" y="25"/>
                  </a:cubicBezTo>
                  <a:cubicBezTo>
                    <a:pt x="51" y="41"/>
                    <a:pt x="26" y="52"/>
                    <a:pt x="0" y="58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16" y="52"/>
                    <a:pt x="31" y="47"/>
                    <a:pt x="46" y="39"/>
                  </a:cubicBezTo>
                  <a:cubicBezTo>
                    <a:pt x="67" y="28"/>
                    <a:pt x="85" y="13"/>
                    <a:pt x="10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67" name="Freeform 64"/>
            <p:cNvSpPr>
              <a:spLocks/>
            </p:cNvSpPr>
            <p:nvPr userDrawn="1"/>
          </p:nvSpPr>
          <p:spPr bwMode="auto">
            <a:xfrm>
              <a:off x="-3502" y="989048"/>
              <a:ext cx="405154" cy="205326"/>
            </a:xfrm>
            <a:custGeom>
              <a:avLst/>
              <a:gdLst>
                <a:gd name="T0" fmla="*/ 105 w 105"/>
                <a:gd name="T1" fmla="*/ 0 h 54"/>
                <a:gd name="T2" fmla="*/ 105 w 105"/>
                <a:gd name="T3" fmla="*/ 2 h 54"/>
                <a:gd name="T4" fmla="*/ 74 w 105"/>
                <a:gd name="T5" fmla="*/ 23 h 54"/>
                <a:gd name="T6" fmla="*/ 0 w 105"/>
                <a:gd name="T7" fmla="*/ 54 h 54"/>
                <a:gd name="T8" fmla="*/ 0 w 105"/>
                <a:gd name="T9" fmla="*/ 52 h 54"/>
                <a:gd name="T10" fmla="*/ 48 w 105"/>
                <a:gd name="T11" fmla="*/ 36 h 54"/>
                <a:gd name="T12" fmla="*/ 105 w 105"/>
                <a:gd name="T1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5" h="54">
                  <a:moveTo>
                    <a:pt x="105" y="0"/>
                  </a:moveTo>
                  <a:cubicBezTo>
                    <a:pt x="105" y="2"/>
                    <a:pt x="105" y="2"/>
                    <a:pt x="105" y="2"/>
                  </a:cubicBezTo>
                  <a:cubicBezTo>
                    <a:pt x="95" y="9"/>
                    <a:pt x="84" y="16"/>
                    <a:pt x="74" y="23"/>
                  </a:cubicBezTo>
                  <a:cubicBezTo>
                    <a:pt x="52" y="38"/>
                    <a:pt x="27" y="49"/>
                    <a:pt x="0" y="54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17" y="49"/>
                    <a:pt x="33" y="44"/>
                    <a:pt x="48" y="36"/>
                  </a:cubicBezTo>
                  <a:cubicBezTo>
                    <a:pt x="68" y="26"/>
                    <a:pt x="86" y="12"/>
                    <a:pt x="10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68" name="Freeform 65"/>
            <p:cNvSpPr>
              <a:spLocks/>
            </p:cNvSpPr>
            <p:nvPr userDrawn="1"/>
          </p:nvSpPr>
          <p:spPr bwMode="auto">
            <a:xfrm>
              <a:off x="-3502" y="934049"/>
              <a:ext cx="405154" cy="188827"/>
            </a:xfrm>
            <a:custGeom>
              <a:avLst/>
              <a:gdLst>
                <a:gd name="T0" fmla="*/ 105 w 105"/>
                <a:gd name="T1" fmla="*/ 0 h 50"/>
                <a:gd name="T2" fmla="*/ 105 w 105"/>
                <a:gd name="T3" fmla="*/ 2 h 50"/>
                <a:gd name="T4" fmla="*/ 76 w 105"/>
                <a:gd name="T5" fmla="*/ 20 h 50"/>
                <a:gd name="T6" fmla="*/ 0 w 105"/>
                <a:gd name="T7" fmla="*/ 50 h 50"/>
                <a:gd name="T8" fmla="*/ 0 w 105"/>
                <a:gd name="T9" fmla="*/ 48 h 50"/>
                <a:gd name="T10" fmla="*/ 51 w 105"/>
                <a:gd name="T11" fmla="*/ 33 h 50"/>
                <a:gd name="T12" fmla="*/ 105 w 105"/>
                <a:gd name="T1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5" h="50">
                  <a:moveTo>
                    <a:pt x="105" y="0"/>
                  </a:moveTo>
                  <a:cubicBezTo>
                    <a:pt x="105" y="2"/>
                    <a:pt x="105" y="2"/>
                    <a:pt x="105" y="2"/>
                  </a:cubicBezTo>
                  <a:cubicBezTo>
                    <a:pt x="95" y="8"/>
                    <a:pt x="86" y="14"/>
                    <a:pt x="76" y="20"/>
                  </a:cubicBezTo>
                  <a:cubicBezTo>
                    <a:pt x="54" y="36"/>
                    <a:pt x="27" y="46"/>
                    <a:pt x="0" y="50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17" y="45"/>
                    <a:pt x="35" y="41"/>
                    <a:pt x="51" y="33"/>
                  </a:cubicBezTo>
                  <a:cubicBezTo>
                    <a:pt x="70" y="24"/>
                    <a:pt x="87" y="11"/>
                    <a:pt x="10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69" name="Freeform 66"/>
            <p:cNvSpPr>
              <a:spLocks/>
            </p:cNvSpPr>
            <p:nvPr userDrawn="1"/>
          </p:nvSpPr>
          <p:spPr bwMode="auto">
            <a:xfrm>
              <a:off x="-3502" y="873551"/>
              <a:ext cx="405154" cy="175994"/>
            </a:xfrm>
            <a:custGeom>
              <a:avLst/>
              <a:gdLst>
                <a:gd name="T0" fmla="*/ 105 w 105"/>
                <a:gd name="T1" fmla="*/ 0 h 47"/>
                <a:gd name="T2" fmla="*/ 105 w 105"/>
                <a:gd name="T3" fmla="*/ 3 h 47"/>
                <a:gd name="T4" fmla="*/ 79 w 105"/>
                <a:gd name="T5" fmla="*/ 19 h 47"/>
                <a:gd name="T6" fmla="*/ 0 w 105"/>
                <a:gd name="T7" fmla="*/ 47 h 47"/>
                <a:gd name="T8" fmla="*/ 0 w 105"/>
                <a:gd name="T9" fmla="*/ 45 h 47"/>
                <a:gd name="T10" fmla="*/ 53 w 105"/>
                <a:gd name="T11" fmla="*/ 31 h 47"/>
                <a:gd name="T12" fmla="*/ 105 w 105"/>
                <a:gd name="T13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5" h="47">
                  <a:moveTo>
                    <a:pt x="105" y="0"/>
                  </a:moveTo>
                  <a:cubicBezTo>
                    <a:pt x="105" y="3"/>
                    <a:pt x="105" y="3"/>
                    <a:pt x="105" y="3"/>
                  </a:cubicBezTo>
                  <a:cubicBezTo>
                    <a:pt x="96" y="8"/>
                    <a:pt x="88" y="13"/>
                    <a:pt x="79" y="19"/>
                  </a:cubicBezTo>
                  <a:cubicBezTo>
                    <a:pt x="55" y="34"/>
                    <a:pt x="28" y="44"/>
                    <a:pt x="0" y="47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18" y="43"/>
                    <a:pt x="36" y="39"/>
                    <a:pt x="53" y="31"/>
                  </a:cubicBezTo>
                  <a:cubicBezTo>
                    <a:pt x="72" y="23"/>
                    <a:pt x="88" y="11"/>
                    <a:pt x="10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70" name="Freeform 67"/>
            <p:cNvSpPr>
              <a:spLocks/>
            </p:cNvSpPr>
            <p:nvPr userDrawn="1"/>
          </p:nvSpPr>
          <p:spPr bwMode="auto">
            <a:xfrm>
              <a:off x="-3502" y="820387"/>
              <a:ext cx="405154" cy="161328"/>
            </a:xfrm>
            <a:custGeom>
              <a:avLst/>
              <a:gdLst>
                <a:gd name="T0" fmla="*/ 105 w 105"/>
                <a:gd name="T1" fmla="*/ 0 h 43"/>
                <a:gd name="T2" fmla="*/ 105 w 105"/>
                <a:gd name="T3" fmla="*/ 2 h 43"/>
                <a:gd name="T4" fmla="*/ 82 w 105"/>
                <a:gd name="T5" fmla="*/ 16 h 43"/>
                <a:gd name="T6" fmla="*/ 0 w 105"/>
                <a:gd name="T7" fmla="*/ 43 h 43"/>
                <a:gd name="T8" fmla="*/ 0 w 105"/>
                <a:gd name="T9" fmla="*/ 40 h 43"/>
                <a:gd name="T10" fmla="*/ 56 w 105"/>
                <a:gd name="T11" fmla="*/ 27 h 43"/>
                <a:gd name="T12" fmla="*/ 105 w 105"/>
                <a:gd name="T13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5" h="43">
                  <a:moveTo>
                    <a:pt x="105" y="0"/>
                  </a:moveTo>
                  <a:cubicBezTo>
                    <a:pt x="105" y="2"/>
                    <a:pt x="105" y="2"/>
                    <a:pt x="105" y="2"/>
                  </a:cubicBezTo>
                  <a:cubicBezTo>
                    <a:pt x="97" y="6"/>
                    <a:pt x="89" y="11"/>
                    <a:pt x="82" y="16"/>
                  </a:cubicBezTo>
                  <a:cubicBezTo>
                    <a:pt x="57" y="31"/>
                    <a:pt x="29" y="41"/>
                    <a:pt x="0" y="43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19" y="39"/>
                    <a:pt x="38" y="35"/>
                    <a:pt x="56" y="27"/>
                  </a:cubicBezTo>
                  <a:cubicBezTo>
                    <a:pt x="74" y="20"/>
                    <a:pt x="89" y="9"/>
                    <a:pt x="10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71" name="Freeform 68"/>
            <p:cNvSpPr>
              <a:spLocks/>
            </p:cNvSpPr>
            <p:nvPr userDrawn="1"/>
          </p:nvSpPr>
          <p:spPr bwMode="auto">
            <a:xfrm>
              <a:off x="-3502" y="767221"/>
              <a:ext cx="405154" cy="146662"/>
            </a:xfrm>
            <a:custGeom>
              <a:avLst/>
              <a:gdLst>
                <a:gd name="T0" fmla="*/ 105 w 105"/>
                <a:gd name="T1" fmla="*/ 0 h 39"/>
                <a:gd name="T2" fmla="*/ 105 w 105"/>
                <a:gd name="T3" fmla="*/ 2 h 39"/>
                <a:gd name="T4" fmla="*/ 85 w 105"/>
                <a:gd name="T5" fmla="*/ 13 h 39"/>
                <a:gd name="T6" fmla="*/ 0 w 105"/>
                <a:gd name="T7" fmla="*/ 39 h 39"/>
                <a:gd name="T8" fmla="*/ 0 w 105"/>
                <a:gd name="T9" fmla="*/ 36 h 39"/>
                <a:gd name="T10" fmla="*/ 60 w 105"/>
                <a:gd name="T11" fmla="*/ 24 h 39"/>
                <a:gd name="T12" fmla="*/ 105 w 105"/>
                <a:gd name="T13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5" h="39">
                  <a:moveTo>
                    <a:pt x="105" y="0"/>
                  </a:moveTo>
                  <a:cubicBezTo>
                    <a:pt x="105" y="2"/>
                    <a:pt x="105" y="2"/>
                    <a:pt x="105" y="2"/>
                  </a:cubicBezTo>
                  <a:cubicBezTo>
                    <a:pt x="98" y="5"/>
                    <a:pt x="91" y="9"/>
                    <a:pt x="85" y="13"/>
                  </a:cubicBezTo>
                  <a:cubicBezTo>
                    <a:pt x="59" y="29"/>
                    <a:pt x="30" y="38"/>
                    <a:pt x="0" y="39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20" y="36"/>
                    <a:pt x="41" y="32"/>
                    <a:pt x="60" y="24"/>
                  </a:cubicBezTo>
                  <a:cubicBezTo>
                    <a:pt x="76" y="17"/>
                    <a:pt x="90" y="8"/>
                    <a:pt x="10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72" name="Freeform 69"/>
            <p:cNvSpPr>
              <a:spLocks/>
            </p:cNvSpPr>
            <p:nvPr userDrawn="1"/>
          </p:nvSpPr>
          <p:spPr bwMode="auto">
            <a:xfrm>
              <a:off x="-3502" y="714057"/>
              <a:ext cx="405154" cy="131995"/>
            </a:xfrm>
            <a:custGeom>
              <a:avLst/>
              <a:gdLst>
                <a:gd name="T0" fmla="*/ 105 w 105"/>
                <a:gd name="T1" fmla="*/ 0 h 35"/>
                <a:gd name="T2" fmla="*/ 105 w 105"/>
                <a:gd name="T3" fmla="*/ 2 h 35"/>
                <a:gd name="T4" fmla="*/ 88 w 105"/>
                <a:gd name="T5" fmla="*/ 11 h 35"/>
                <a:gd name="T6" fmla="*/ 0 w 105"/>
                <a:gd name="T7" fmla="*/ 34 h 35"/>
                <a:gd name="T8" fmla="*/ 0 w 105"/>
                <a:gd name="T9" fmla="*/ 32 h 35"/>
                <a:gd name="T10" fmla="*/ 63 w 105"/>
                <a:gd name="T11" fmla="*/ 21 h 35"/>
                <a:gd name="T12" fmla="*/ 105 w 105"/>
                <a:gd name="T13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5" h="35">
                  <a:moveTo>
                    <a:pt x="105" y="0"/>
                  </a:moveTo>
                  <a:cubicBezTo>
                    <a:pt x="105" y="2"/>
                    <a:pt x="105" y="2"/>
                    <a:pt x="105" y="2"/>
                  </a:cubicBezTo>
                  <a:cubicBezTo>
                    <a:pt x="99" y="5"/>
                    <a:pt x="93" y="8"/>
                    <a:pt x="88" y="11"/>
                  </a:cubicBezTo>
                  <a:cubicBezTo>
                    <a:pt x="61" y="27"/>
                    <a:pt x="31" y="35"/>
                    <a:pt x="0" y="34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21" y="33"/>
                    <a:pt x="43" y="29"/>
                    <a:pt x="63" y="21"/>
                  </a:cubicBezTo>
                  <a:cubicBezTo>
                    <a:pt x="78" y="16"/>
                    <a:pt x="91" y="7"/>
                    <a:pt x="10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73" name="Freeform 70"/>
            <p:cNvSpPr>
              <a:spLocks/>
            </p:cNvSpPr>
            <p:nvPr userDrawn="1"/>
          </p:nvSpPr>
          <p:spPr bwMode="auto">
            <a:xfrm>
              <a:off x="-3502" y="660892"/>
              <a:ext cx="405154" cy="124662"/>
            </a:xfrm>
            <a:custGeom>
              <a:avLst/>
              <a:gdLst>
                <a:gd name="T0" fmla="*/ 105 w 105"/>
                <a:gd name="T1" fmla="*/ 0 h 33"/>
                <a:gd name="T2" fmla="*/ 105 w 105"/>
                <a:gd name="T3" fmla="*/ 2 h 33"/>
                <a:gd name="T4" fmla="*/ 91 w 105"/>
                <a:gd name="T5" fmla="*/ 10 h 33"/>
                <a:gd name="T6" fmla="*/ 0 w 105"/>
                <a:gd name="T7" fmla="*/ 30 h 33"/>
                <a:gd name="T8" fmla="*/ 0 w 105"/>
                <a:gd name="T9" fmla="*/ 28 h 33"/>
                <a:gd name="T10" fmla="*/ 3 w 105"/>
                <a:gd name="T11" fmla="*/ 28 h 33"/>
                <a:gd name="T12" fmla="*/ 67 w 105"/>
                <a:gd name="T13" fmla="*/ 19 h 33"/>
                <a:gd name="T14" fmla="*/ 105 w 105"/>
                <a:gd name="T1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33">
                  <a:moveTo>
                    <a:pt x="105" y="0"/>
                  </a:moveTo>
                  <a:cubicBezTo>
                    <a:pt x="105" y="2"/>
                    <a:pt x="105" y="2"/>
                    <a:pt x="105" y="2"/>
                  </a:cubicBezTo>
                  <a:cubicBezTo>
                    <a:pt x="100" y="4"/>
                    <a:pt x="96" y="7"/>
                    <a:pt x="91" y="10"/>
                  </a:cubicBezTo>
                  <a:cubicBezTo>
                    <a:pt x="64" y="25"/>
                    <a:pt x="31" y="33"/>
                    <a:pt x="0" y="30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1" y="28"/>
                    <a:pt x="2" y="28"/>
                    <a:pt x="3" y="28"/>
                  </a:cubicBezTo>
                  <a:cubicBezTo>
                    <a:pt x="25" y="29"/>
                    <a:pt x="47" y="27"/>
                    <a:pt x="67" y="19"/>
                  </a:cubicBezTo>
                  <a:cubicBezTo>
                    <a:pt x="80" y="14"/>
                    <a:pt x="93" y="7"/>
                    <a:pt x="10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74" name="Freeform 71"/>
            <p:cNvSpPr>
              <a:spLocks/>
            </p:cNvSpPr>
            <p:nvPr userDrawn="1"/>
          </p:nvSpPr>
          <p:spPr bwMode="auto">
            <a:xfrm>
              <a:off x="-3502" y="657225"/>
              <a:ext cx="328157" cy="64165"/>
            </a:xfrm>
            <a:custGeom>
              <a:avLst/>
              <a:gdLst>
                <a:gd name="T0" fmla="*/ 85 w 85"/>
                <a:gd name="T1" fmla="*/ 0 h 17"/>
                <a:gd name="T2" fmla="*/ 0 w 85"/>
                <a:gd name="T3" fmla="*/ 14 h 17"/>
                <a:gd name="T4" fmla="*/ 0 w 85"/>
                <a:gd name="T5" fmla="*/ 11 h 17"/>
                <a:gd name="T6" fmla="*/ 8 w 85"/>
                <a:gd name="T7" fmla="*/ 12 h 17"/>
                <a:gd name="T8" fmla="*/ 71 w 85"/>
                <a:gd name="T9" fmla="*/ 4 h 17"/>
                <a:gd name="T10" fmla="*/ 80 w 85"/>
                <a:gd name="T11" fmla="*/ 0 h 17"/>
                <a:gd name="T12" fmla="*/ 85 w 85"/>
                <a:gd name="T1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5" h="17">
                  <a:moveTo>
                    <a:pt x="85" y="0"/>
                  </a:moveTo>
                  <a:cubicBezTo>
                    <a:pt x="58" y="12"/>
                    <a:pt x="29" y="17"/>
                    <a:pt x="0" y="14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3" y="12"/>
                    <a:pt x="5" y="12"/>
                    <a:pt x="8" y="12"/>
                  </a:cubicBezTo>
                  <a:cubicBezTo>
                    <a:pt x="29" y="13"/>
                    <a:pt x="51" y="11"/>
                    <a:pt x="71" y="4"/>
                  </a:cubicBezTo>
                  <a:cubicBezTo>
                    <a:pt x="74" y="3"/>
                    <a:pt x="77" y="1"/>
                    <a:pt x="80" y="0"/>
                  </a:cubicBezTo>
                  <a:lnTo>
                    <a:pt x="8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>
                <a:solidFill>
                  <a:schemeClr val="bg1"/>
                </a:solidFill>
              </a:endParaRPr>
            </a:p>
          </p:txBody>
        </p:sp>
      </p:grpSp>
      <p:sp>
        <p:nvSpPr>
          <p:cNvPr id="75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5270500" y="0"/>
            <a:ext cx="6921500" cy="68580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 smtClean="0"/>
              <a:t>Drag &amp; Drop Image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59317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7375" y="458583"/>
            <a:ext cx="9753600" cy="1386092"/>
          </a:xfrm>
          <a:prstGeom prst="rect">
            <a:avLst/>
          </a:prstGeom>
          <a:effectLst/>
        </p:spPr>
        <p:txBody>
          <a:bodyPr vert="horz" lIns="0" tIns="192024" rIns="0" bIns="0" rtlCol="0" anchor="t" anchorCtr="0">
            <a:noAutofit/>
          </a:bodyPr>
          <a:lstStyle/>
          <a:p>
            <a:r>
              <a:rPr lang="en-US" dirty="0" smtClean="0"/>
              <a:t>YOUR TITLE HERE</a:t>
            </a:r>
            <a:endParaRPr lang="en-US" dirty="0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11339887" y="593223"/>
            <a:ext cx="571468" cy="227164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algn="r">
              <a:defRPr sz="1000" b="1" i="0">
                <a:solidFill>
                  <a:schemeClr val="tx1">
                    <a:alpha val="70000"/>
                  </a:schemeClr>
                </a:solidFill>
                <a:latin typeface="+mn-lt"/>
                <a:ea typeface="Montserrat Medium" charset="0"/>
                <a:cs typeface="Montserrat Medium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‹nr.›</a:t>
            </a:fld>
            <a:endParaRPr lang="en-US" dirty="0" smtClean="0"/>
          </a:p>
        </p:txBody>
      </p:sp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>
          <a:xfrm>
            <a:off x="589650" y="2032831"/>
            <a:ext cx="9753600" cy="3110442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smtClean="0"/>
              <a:t>Fourth level</a:t>
            </a:r>
            <a:endParaRPr lang="en-US" dirty="0"/>
          </a:p>
        </p:txBody>
      </p:sp>
      <p:grpSp>
        <p:nvGrpSpPr>
          <p:cNvPr id="81" name="Gruppe 80"/>
          <p:cNvGrpSpPr/>
          <p:nvPr userDrawn="1"/>
        </p:nvGrpSpPr>
        <p:grpSpPr>
          <a:xfrm>
            <a:off x="-3502" y="657225"/>
            <a:ext cx="405154" cy="1182460"/>
            <a:chOff x="320675" y="2816225"/>
            <a:chExt cx="350838" cy="1023938"/>
          </a:xfrm>
          <a:solidFill>
            <a:schemeClr val="tx1"/>
          </a:solidFill>
        </p:grpSpPr>
        <p:sp>
          <p:nvSpPr>
            <p:cNvPr id="62" name="Freeform 53"/>
            <p:cNvSpPr>
              <a:spLocks/>
            </p:cNvSpPr>
            <p:nvPr userDrawn="1"/>
          </p:nvSpPr>
          <p:spPr bwMode="auto">
            <a:xfrm>
              <a:off x="608013" y="3778250"/>
              <a:ext cx="63500" cy="61913"/>
            </a:xfrm>
            <a:custGeom>
              <a:avLst/>
              <a:gdLst>
                <a:gd name="T0" fmla="*/ 19 w 19"/>
                <a:gd name="T1" fmla="*/ 0 h 19"/>
                <a:gd name="T2" fmla="*/ 19 w 19"/>
                <a:gd name="T3" fmla="*/ 4 h 19"/>
                <a:gd name="T4" fmla="*/ 3 w 19"/>
                <a:gd name="T5" fmla="*/ 19 h 19"/>
                <a:gd name="T6" fmla="*/ 0 w 19"/>
                <a:gd name="T7" fmla="*/ 19 h 19"/>
                <a:gd name="T8" fmla="*/ 19 w 19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9" y="0"/>
                  </a:moveTo>
                  <a:cubicBezTo>
                    <a:pt x="19" y="4"/>
                    <a:pt x="19" y="4"/>
                    <a:pt x="19" y="4"/>
                  </a:cubicBezTo>
                  <a:cubicBezTo>
                    <a:pt x="14" y="9"/>
                    <a:pt x="8" y="14"/>
                    <a:pt x="3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6" y="13"/>
                    <a:pt x="13" y="7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63" name="Freeform 54"/>
            <p:cNvSpPr>
              <a:spLocks/>
            </p:cNvSpPr>
            <p:nvPr userDrawn="1"/>
          </p:nvSpPr>
          <p:spPr bwMode="auto">
            <a:xfrm>
              <a:off x="528638" y="3706813"/>
              <a:ext cx="142875" cy="133350"/>
            </a:xfrm>
            <a:custGeom>
              <a:avLst/>
              <a:gdLst>
                <a:gd name="T0" fmla="*/ 43 w 43"/>
                <a:gd name="T1" fmla="*/ 0 h 41"/>
                <a:gd name="T2" fmla="*/ 43 w 43"/>
                <a:gd name="T3" fmla="*/ 4 h 41"/>
                <a:gd name="T4" fmla="*/ 7 w 43"/>
                <a:gd name="T5" fmla="*/ 38 h 41"/>
                <a:gd name="T6" fmla="*/ 3 w 43"/>
                <a:gd name="T7" fmla="*/ 41 h 41"/>
                <a:gd name="T8" fmla="*/ 0 w 43"/>
                <a:gd name="T9" fmla="*/ 41 h 41"/>
                <a:gd name="T10" fmla="*/ 42 w 43"/>
                <a:gd name="T11" fmla="*/ 1 h 41"/>
                <a:gd name="T12" fmla="*/ 43 w 43"/>
                <a:gd name="T13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41">
                  <a:moveTo>
                    <a:pt x="43" y="0"/>
                  </a:moveTo>
                  <a:cubicBezTo>
                    <a:pt x="43" y="4"/>
                    <a:pt x="43" y="4"/>
                    <a:pt x="43" y="4"/>
                  </a:cubicBezTo>
                  <a:cubicBezTo>
                    <a:pt x="31" y="14"/>
                    <a:pt x="19" y="26"/>
                    <a:pt x="7" y="38"/>
                  </a:cubicBezTo>
                  <a:cubicBezTo>
                    <a:pt x="6" y="39"/>
                    <a:pt x="5" y="40"/>
                    <a:pt x="3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14" y="28"/>
                    <a:pt x="27" y="14"/>
                    <a:pt x="42" y="1"/>
                  </a:cubicBezTo>
                  <a:cubicBezTo>
                    <a:pt x="42" y="1"/>
                    <a:pt x="43" y="1"/>
                    <a:pt x="4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64" name="Freeform 55"/>
            <p:cNvSpPr>
              <a:spLocks/>
            </p:cNvSpPr>
            <p:nvPr userDrawn="1"/>
          </p:nvSpPr>
          <p:spPr bwMode="auto">
            <a:xfrm>
              <a:off x="431800" y="3636963"/>
              <a:ext cx="239713" cy="203200"/>
            </a:xfrm>
            <a:custGeom>
              <a:avLst/>
              <a:gdLst>
                <a:gd name="T0" fmla="*/ 72 w 72"/>
                <a:gd name="T1" fmla="*/ 0 h 62"/>
                <a:gd name="T2" fmla="*/ 72 w 72"/>
                <a:gd name="T3" fmla="*/ 3 h 62"/>
                <a:gd name="T4" fmla="*/ 35 w 72"/>
                <a:gd name="T5" fmla="*/ 37 h 62"/>
                <a:gd name="T6" fmla="*/ 4 w 72"/>
                <a:gd name="T7" fmla="*/ 62 h 62"/>
                <a:gd name="T8" fmla="*/ 0 w 72"/>
                <a:gd name="T9" fmla="*/ 62 h 62"/>
                <a:gd name="T10" fmla="*/ 7 w 72"/>
                <a:gd name="T11" fmla="*/ 58 h 62"/>
                <a:gd name="T12" fmla="*/ 70 w 72"/>
                <a:gd name="T13" fmla="*/ 2 h 62"/>
                <a:gd name="T14" fmla="*/ 72 w 72"/>
                <a:gd name="T15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62">
                  <a:moveTo>
                    <a:pt x="72" y="0"/>
                  </a:moveTo>
                  <a:cubicBezTo>
                    <a:pt x="72" y="3"/>
                    <a:pt x="72" y="3"/>
                    <a:pt x="72" y="3"/>
                  </a:cubicBezTo>
                  <a:cubicBezTo>
                    <a:pt x="59" y="14"/>
                    <a:pt x="47" y="25"/>
                    <a:pt x="35" y="37"/>
                  </a:cubicBezTo>
                  <a:cubicBezTo>
                    <a:pt x="26" y="46"/>
                    <a:pt x="15" y="55"/>
                    <a:pt x="4" y="62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2" y="61"/>
                    <a:pt x="5" y="59"/>
                    <a:pt x="7" y="58"/>
                  </a:cubicBezTo>
                  <a:cubicBezTo>
                    <a:pt x="30" y="41"/>
                    <a:pt x="48" y="20"/>
                    <a:pt x="70" y="2"/>
                  </a:cubicBezTo>
                  <a:cubicBezTo>
                    <a:pt x="70" y="1"/>
                    <a:pt x="71" y="1"/>
                    <a:pt x="7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65" name="Freeform 56"/>
            <p:cNvSpPr>
              <a:spLocks/>
            </p:cNvSpPr>
            <p:nvPr userDrawn="1"/>
          </p:nvSpPr>
          <p:spPr bwMode="auto">
            <a:xfrm>
              <a:off x="320675" y="3568700"/>
              <a:ext cx="350838" cy="261938"/>
            </a:xfrm>
            <a:custGeom>
              <a:avLst/>
              <a:gdLst>
                <a:gd name="T0" fmla="*/ 105 w 105"/>
                <a:gd name="T1" fmla="*/ 0 h 80"/>
                <a:gd name="T2" fmla="*/ 105 w 105"/>
                <a:gd name="T3" fmla="*/ 3 h 80"/>
                <a:gd name="T4" fmla="*/ 67 w 105"/>
                <a:gd name="T5" fmla="*/ 37 h 80"/>
                <a:gd name="T6" fmla="*/ 0 w 105"/>
                <a:gd name="T7" fmla="*/ 80 h 80"/>
                <a:gd name="T8" fmla="*/ 0 w 105"/>
                <a:gd name="T9" fmla="*/ 77 h 80"/>
                <a:gd name="T10" fmla="*/ 39 w 105"/>
                <a:gd name="T11" fmla="*/ 57 h 80"/>
                <a:gd name="T12" fmla="*/ 102 w 105"/>
                <a:gd name="T13" fmla="*/ 3 h 80"/>
                <a:gd name="T14" fmla="*/ 105 w 105"/>
                <a:gd name="T1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80">
                  <a:moveTo>
                    <a:pt x="105" y="0"/>
                  </a:moveTo>
                  <a:cubicBezTo>
                    <a:pt x="105" y="3"/>
                    <a:pt x="105" y="3"/>
                    <a:pt x="105" y="3"/>
                  </a:cubicBezTo>
                  <a:cubicBezTo>
                    <a:pt x="92" y="14"/>
                    <a:pt x="80" y="25"/>
                    <a:pt x="67" y="37"/>
                  </a:cubicBezTo>
                  <a:cubicBezTo>
                    <a:pt x="48" y="55"/>
                    <a:pt x="25" y="70"/>
                    <a:pt x="0" y="80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4" y="72"/>
                    <a:pt x="27" y="65"/>
                    <a:pt x="39" y="57"/>
                  </a:cubicBezTo>
                  <a:cubicBezTo>
                    <a:pt x="62" y="41"/>
                    <a:pt x="81" y="21"/>
                    <a:pt x="102" y="3"/>
                  </a:cubicBezTo>
                  <a:cubicBezTo>
                    <a:pt x="103" y="2"/>
                    <a:pt x="104" y="1"/>
                    <a:pt x="10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66" name="Freeform 57"/>
            <p:cNvSpPr>
              <a:spLocks/>
            </p:cNvSpPr>
            <p:nvPr userDrawn="1"/>
          </p:nvSpPr>
          <p:spPr bwMode="auto">
            <a:xfrm>
              <a:off x="320675" y="3506788"/>
              <a:ext cx="350838" cy="249238"/>
            </a:xfrm>
            <a:custGeom>
              <a:avLst/>
              <a:gdLst>
                <a:gd name="T0" fmla="*/ 105 w 105"/>
                <a:gd name="T1" fmla="*/ 0 h 76"/>
                <a:gd name="T2" fmla="*/ 105 w 105"/>
                <a:gd name="T3" fmla="*/ 2 h 76"/>
                <a:gd name="T4" fmla="*/ 67 w 105"/>
                <a:gd name="T5" fmla="*/ 35 h 76"/>
                <a:gd name="T6" fmla="*/ 0 w 105"/>
                <a:gd name="T7" fmla="*/ 76 h 76"/>
                <a:gd name="T8" fmla="*/ 0 w 105"/>
                <a:gd name="T9" fmla="*/ 74 h 76"/>
                <a:gd name="T10" fmla="*/ 39 w 105"/>
                <a:gd name="T11" fmla="*/ 54 h 76"/>
                <a:gd name="T12" fmla="*/ 101 w 105"/>
                <a:gd name="T13" fmla="*/ 2 h 76"/>
                <a:gd name="T14" fmla="*/ 105 w 105"/>
                <a:gd name="T15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76">
                  <a:moveTo>
                    <a:pt x="105" y="0"/>
                  </a:moveTo>
                  <a:cubicBezTo>
                    <a:pt x="105" y="2"/>
                    <a:pt x="105" y="2"/>
                    <a:pt x="105" y="2"/>
                  </a:cubicBezTo>
                  <a:cubicBezTo>
                    <a:pt x="92" y="13"/>
                    <a:pt x="79" y="24"/>
                    <a:pt x="67" y="35"/>
                  </a:cubicBezTo>
                  <a:cubicBezTo>
                    <a:pt x="48" y="52"/>
                    <a:pt x="25" y="67"/>
                    <a:pt x="0" y="76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14" y="69"/>
                    <a:pt x="27" y="62"/>
                    <a:pt x="39" y="54"/>
                  </a:cubicBezTo>
                  <a:cubicBezTo>
                    <a:pt x="62" y="39"/>
                    <a:pt x="80" y="19"/>
                    <a:pt x="101" y="2"/>
                  </a:cubicBezTo>
                  <a:cubicBezTo>
                    <a:pt x="103" y="1"/>
                    <a:pt x="104" y="0"/>
                    <a:pt x="10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67" name="Freeform 58"/>
            <p:cNvSpPr>
              <a:spLocks/>
            </p:cNvSpPr>
            <p:nvPr userDrawn="1"/>
          </p:nvSpPr>
          <p:spPr bwMode="auto">
            <a:xfrm>
              <a:off x="320675" y="3441700"/>
              <a:ext cx="350838" cy="241300"/>
            </a:xfrm>
            <a:custGeom>
              <a:avLst/>
              <a:gdLst>
                <a:gd name="T0" fmla="*/ 105 w 105"/>
                <a:gd name="T1" fmla="*/ 0 h 74"/>
                <a:gd name="T2" fmla="*/ 105 w 105"/>
                <a:gd name="T3" fmla="*/ 3 h 74"/>
                <a:gd name="T4" fmla="*/ 67 w 105"/>
                <a:gd name="T5" fmla="*/ 34 h 74"/>
                <a:gd name="T6" fmla="*/ 0 w 105"/>
                <a:gd name="T7" fmla="*/ 74 h 74"/>
                <a:gd name="T8" fmla="*/ 0 w 105"/>
                <a:gd name="T9" fmla="*/ 72 h 74"/>
                <a:gd name="T10" fmla="*/ 39 w 105"/>
                <a:gd name="T11" fmla="*/ 52 h 74"/>
                <a:gd name="T12" fmla="*/ 101 w 105"/>
                <a:gd name="T13" fmla="*/ 3 h 74"/>
                <a:gd name="T14" fmla="*/ 105 w 105"/>
                <a:gd name="T15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74">
                  <a:moveTo>
                    <a:pt x="105" y="0"/>
                  </a:moveTo>
                  <a:cubicBezTo>
                    <a:pt x="105" y="3"/>
                    <a:pt x="105" y="3"/>
                    <a:pt x="105" y="3"/>
                  </a:cubicBezTo>
                  <a:cubicBezTo>
                    <a:pt x="92" y="13"/>
                    <a:pt x="79" y="24"/>
                    <a:pt x="67" y="34"/>
                  </a:cubicBezTo>
                  <a:cubicBezTo>
                    <a:pt x="47" y="51"/>
                    <a:pt x="25" y="65"/>
                    <a:pt x="0" y="74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14" y="67"/>
                    <a:pt x="27" y="60"/>
                    <a:pt x="39" y="52"/>
                  </a:cubicBezTo>
                  <a:cubicBezTo>
                    <a:pt x="62" y="38"/>
                    <a:pt x="80" y="19"/>
                    <a:pt x="101" y="3"/>
                  </a:cubicBezTo>
                  <a:cubicBezTo>
                    <a:pt x="103" y="2"/>
                    <a:pt x="104" y="1"/>
                    <a:pt x="10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68" name="Freeform 59"/>
            <p:cNvSpPr>
              <a:spLocks/>
            </p:cNvSpPr>
            <p:nvPr userDrawn="1"/>
          </p:nvSpPr>
          <p:spPr bwMode="auto">
            <a:xfrm>
              <a:off x="320675" y="3382963"/>
              <a:ext cx="350838" cy="228600"/>
            </a:xfrm>
            <a:custGeom>
              <a:avLst/>
              <a:gdLst>
                <a:gd name="T0" fmla="*/ 105 w 105"/>
                <a:gd name="T1" fmla="*/ 0 h 70"/>
                <a:gd name="T2" fmla="*/ 105 w 105"/>
                <a:gd name="T3" fmla="*/ 2 h 70"/>
                <a:gd name="T4" fmla="*/ 67 w 105"/>
                <a:gd name="T5" fmla="*/ 32 h 70"/>
                <a:gd name="T6" fmla="*/ 0 w 105"/>
                <a:gd name="T7" fmla="*/ 70 h 70"/>
                <a:gd name="T8" fmla="*/ 0 w 105"/>
                <a:gd name="T9" fmla="*/ 68 h 70"/>
                <a:gd name="T10" fmla="*/ 40 w 105"/>
                <a:gd name="T11" fmla="*/ 50 h 70"/>
                <a:gd name="T12" fmla="*/ 102 w 105"/>
                <a:gd name="T13" fmla="*/ 2 h 70"/>
                <a:gd name="T14" fmla="*/ 105 w 105"/>
                <a:gd name="T15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70">
                  <a:moveTo>
                    <a:pt x="105" y="0"/>
                  </a:moveTo>
                  <a:cubicBezTo>
                    <a:pt x="105" y="2"/>
                    <a:pt x="105" y="2"/>
                    <a:pt x="105" y="2"/>
                  </a:cubicBezTo>
                  <a:cubicBezTo>
                    <a:pt x="92" y="12"/>
                    <a:pt x="80" y="22"/>
                    <a:pt x="67" y="32"/>
                  </a:cubicBezTo>
                  <a:cubicBezTo>
                    <a:pt x="48" y="49"/>
                    <a:pt x="25" y="62"/>
                    <a:pt x="0" y="70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14" y="63"/>
                    <a:pt x="27" y="57"/>
                    <a:pt x="40" y="50"/>
                  </a:cubicBezTo>
                  <a:cubicBezTo>
                    <a:pt x="62" y="36"/>
                    <a:pt x="81" y="18"/>
                    <a:pt x="102" y="2"/>
                  </a:cubicBezTo>
                  <a:cubicBezTo>
                    <a:pt x="103" y="1"/>
                    <a:pt x="104" y="1"/>
                    <a:pt x="10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69" name="Freeform 60"/>
            <p:cNvSpPr>
              <a:spLocks/>
            </p:cNvSpPr>
            <p:nvPr userDrawn="1"/>
          </p:nvSpPr>
          <p:spPr bwMode="auto">
            <a:xfrm>
              <a:off x="320675" y="3324225"/>
              <a:ext cx="350838" cy="219075"/>
            </a:xfrm>
            <a:custGeom>
              <a:avLst/>
              <a:gdLst>
                <a:gd name="T0" fmla="*/ 105 w 105"/>
                <a:gd name="T1" fmla="*/ 0 h 67"/>
                <a:gd name="T2" fmla="*/ 105 w 105"/>
                <a:gd name="T3" fmla="*/ 2 h 67"/>
                <a:gd name="T4" fmla="*/ 68 w 105"/>
                <a:gd name="T5" fmla="*/ 31 h 67"/>
                <a:gd name="T6" fmla="*/ 0 w 105"/>
                <a:gd name="T7" fmla="*/ 67 h 67"/>
                <a:gd name="T8" fmla="*/ 0 w 105"/>
                <a:gd name="T9" fmla="*/ 65 h 67"/>
                <a:gd name="T10" fmla="*/ 41 w 105"/>
                <a:gd name="T11" fmla="*/ 47 h 67"/>
                <a:gd name="T12" fmla="*/ 102 w 105"/>
                <a:gd name="T13" fmla="*/ 2 h 67"/>
                <a:gd name="T14" fmla="*/ 105 w 105"/>
                <a:gd name="T15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67">
                  <a:moveTo>
                    <a:pt x="105" y="0"/>
                  </a:moveTo>
                  <a:cubicBezTo>
                    <a:pt x="105" y="2"/>
                    <a:pt x="105" y="2"/>
                    <a:pt x="105" y="2"/>
                  </a:cubicBezTo>
                  <a:cubicBezTo>
                    <a:pt x="92" y="11"/>
                    <a:pt x="80" y="21"/>
                    <a:pt x="68" y="31"/>
                  </a:cubicBezTo>
                  <a:cubicBezTo>
                    <a:pt x="48" y="47"/>
                    <a:pt x="25" y="60"/>
                    <a:pt x="0" y="67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14" y="61"/>
                    <a:pt x="28" y="55"/>
                    <a:pt x="41" y="47"/>
                  </a:cubicBezTo>
                  <a:cubicBezTo>
                    <a:pt x="63" y="34"/>
                    <a:pt x="81" y="17"/>
                    <a:pt x="102" y="2"/>
                  </a:cubicBezTo>
                  <a:cubicBezTo>
                    <a:pt x="103" y="1"/>
                    <a:pt x="104" y="0"/>
                    <a:pt x="10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70" name="Freeform 61"/>
            <p:cNvSpPr>
              <a:spLocks/>
            </p:cNvSpPr>
            <p:nvPr userDrawn="1"/>
          </p:nvSpPr>
          <p:spPr bwMode="auto">
            <a:xfrm>
              <a:off x="320675" y="3263900"/>
              <a:ext cx="350838" cy="212725"/>
            </a:xfrm>
            <a:custGeom>
              <a:avLst/>
              <a:gdLst>
                <a:gd name="T0" fmla="*/ 105 w 105"/>
                <a:gd name="T1" fmla="*/ 0 h 65"/>
                <a:gd name="T2" fmla="*/ 105 w 105"/>
                <a:gd name="T3" fmla="*/ 3 h 65"/>
                <a:gd name="T4" fmla="*/ 69 w 105"/>
                <a:gd name="T5" fmla="*/ 29 h 65"/>
                <a:gd name="T6" fmla="*/ 0 w 105"/>
                <a:gd name="T7" fmla="*/ 65 h 65"/>
                <a:gd name="T8" fmla="*/ 0 w 105"/>
                <a:gd name="T9" fmla="*/ 62 h 65"/>
                <a:gd name="T10" fmla="*/ 42 w 105"/>
                <a:gd name="T11" fmla="*/ 45 h 65"/>
                <a:gd name="T12" fmla="*/ 103 w 105"/>
                <a:gd name="T13" fmla="*/ 2 h 65"/>
                <a:gd name="T14" fmla="*/ 105 w 105"/>
                <a:gd name="T15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65">
                  <a:moveTo>
                    <a:pt x="105" y="0"/>
                  </a:moveTo>
                  <a:cubicBezTo>
                    <a:pt x="105" y="3"/>
                    <a:pt x="105" y="3"/>
                    <a:pt x="105" y="3"/>
                  </a:cubicBezTo>
                  <a:cubicBezTo>
                    <a:pt x="93" y="11"/>
                    <a:pt x="81" y="20"/>
                    <a:pt x="69" y="29"/>
                  </a:cubicBezTo>
                  <a:cubicBezTo>
                    <a:pt x="49" y="45"/>
                    <a:pt x="25" y="58"/>
                    <a:pt x="0" y="65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15" y="58"/>
                    <a:pt x="29" y="53"/>
                    <a:pt x="42" y="45"/>
                  </a:cubicBezTo>
                  <a:cubicBezTo>
                    <a:pt x="64" y="33"/>
                    <a:pt x="82" y="16"/>
                    <a:pt x="103" y="2"/>
                  </a:cubicBezTo>
                  <a:cubicBezTo>
                    <a:pt x="104" y="1"/>
                    <a:pt x="104" y="1"/>
                    <a:pt x="10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71" name="Freeform 62"/>
            <p:cNvSpPr>
              <a:spLocks/>
            </p:cNvSpPr>
            <p:nvPr userDrawn="1"/>
          </p:nvSpPr>
          <p:spPr bwMode="auto">
            <a:xfrm>
              <a:off x="320675" y="3208338"/>
              <a:ext cx="350838" cy="200025"/>
            </a:xfrm>
            <a:custGeom>
              <a:avLst/>
              <a:gdLst>
                <a:gd name="T0" fmla="*/ 105 w 105"/>
                <a:gd name="T1" fmla="*/ 0 h 61"/>
                <a:gd name="T2" fmla="*/ 105 w 105"/>
                <a:gd name="T3" fmla="*/ 3 h 61"/>
                <a:gd name="T4" fmla="*/ 71 w 105"/>
                <a:gd name="T5" fmla="*/ 27 h 61"/>
                <a:gd name="T6" fmla="*/ 0 w 105"/>
                <a:gd name="T7" fmla="*/ 61 h 61"/>
                <a:gd name="T8" fmla="*/ 0 w 105"/>
                <a:gd name="T9" fmla="*/ 59 h 61"/>
                <a:gd name="T10" fmla="*/ 44 w 105"/>
                <a:gd name="T11" fmla="*/ 42 h 61"/>
                <a:gd name="T12" fmla="*/ 104 w 105"/>
                <a:gd name="T13" fmla="*/ 1 h 61"/>
                <a:gd name="T14" fmla="*/ 105 w 105"/>
                <a:gd name="T15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61">
                  <a:moveTo>
                    <a:pt x="105" y="0"/>
                  </a:moveTo>
                  <a:cubicBezTo>
                    <a:pt x="105" y="3"/>
                    <a:pt x="105" y="3"/>
                    <a:pt x="105" y="3"/>
                  </a:cubicBezTo>
                  <a:cubicBezTo>
                    <a:pt x="93" y="11"/>
                    <a:pt x="82" y="19"/>
                    <a:pt x="71" y="27"/>
                  </a:cubicBezTo>
                  <a:cubicBezTo>
                    <a:pt x="50" y="43"/>
                    <a:pt x="25" y="55"/>
                    <a:pt x="0" y="61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15" y="55"/>
                    <a:pt x="30" y="50"/>
                    <a:pt x="44" y="42"/>
                  </a:cubicBezTo>
                  <a:cubicBezTo>
                    <a:pt x="65" y="31"/>
                    <a:pt x="84" y="15"/>
                    <a:pt x="104" y="1"/>
                  </a:cubicBezTo>
                  <a:cubicBezTo>
                    <a:pt x="104" y="1"/>
                    <a:pt x="105" y="1"/>
                    <a:pt x="10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72" name="Freeform 63"/>
            <p:cNvSpPr>
              <a:spLocks/>
            </p:cNvSpPr>
            <p:nvPr userDrawn="1"/>
          </p:nvSpPr>
          <p:spPr bwMode="auto">
            <a:xfrm>
              <a:off x="320675" y="3155950"/>
              <a:ext cx="350838" cy="190500"/>
            </a:xfrm>
            <a:custGeom>
              <a:avLst/>
              <a:gdLst>
                <a:gd name="T0" fmla="*/ 105 w 105"/>
                <a:gd name="T1" fmla="*/ 0 h 58"/>
                <a:gd name="T2" fmla="*/ 105 w 105"/>
                <a:gd name="T3" fmla="*/ 2 h 58"/>
                <a:gd name="T4" fmla="*/ 72 w 105"/>
                <a:gd name="T5" fmla="*/ 25 h 58"/>
                <a:gd name="T6" fmla="*/ 0 w 105"/>
                <a:gd name="T7" fmla="*/ 58 h 58"/>
                <a:gd name="T8" fmla="*/ 0 w 105"/>
                <a:gd name="T9" fmla="*/ 55 h 58"/>
                <a:gd name="T10" fmla="*/ 46 w 105"/>
                <a:gd name="T11" fmla="*/ 39 h 58"/>
                <a:gd name="T12" fmla="*/ 105 w 105"/>
                <a:gd name="T13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5" h="58">
                  <a:moveTo>
                    <a:pt x="105" y="0"/>
                  </a:moveTo>
                  <a:cubicBezTo>
                    <a:pt x="105" y="2"/>
                    <a:pt x="105" y="2"/>
                    <a:pt x="105" y="2"/>
                  </a:cubicBezTo>
                  <a:cubicBezTo>
                    <a:pt x="94" y="10"/>
                    <a:pt x="83" y="17"/>
                    <a:pt x="72" y="25"/>
                  </a:cubicBezTo>
                  <a:cubicBezTo>
                    <a:pt x="51" y="41"/>
                    <a:pt x="26" y="52"/>
                    <a:pt x="0" y="58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16" y="52"/>
                    <a:pt x="31" y="47"/>
                    <a:pt x="46" y="39"/>
                  </a:cubicBezTo>
                  <a:cubicBezTo>
                    <a:pt x="67" y="28"/>
                    <a:pt x="85" y="13"/>
                    <a:pt x="10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73" name="Freeform 64"/>
            <p:cNvSpPr>
              <a:spLocks/>
            </p:cNvSpPr>
            <p:nvPr userDrawn="1"/>
          </p:nvSpPr>
          <p:spPr bwMode="auto">
            <a:xfrm>
              <a:off x="320675" y="3103563"/>
              <a:ext cx="350838" cy="177800"/>
            </a:xfrm>
            <a:custGeom>
              <a:avLst/>
              <a:gdLst>
                <a:gd name="T0" fmla="*/ 105 w 105"/>
                <a:gd name="T1" fmla="*/ 0 h 54"/>
                <a:gd name="T2" fmla="*/ 105 w 105"/>
                <a:gd name="T3" fmla="*/ 2 h 54"/>
                <a:gd name="T4" fmla="*/ 74 w 105"/>
                <a:gd name="T5" fmla="*/ 23 h 54"/>
                <a:gd name="T6" fmla="*/ 0 w 105"/>
                <a:gd name="T7" fmla="*/ 54 h 54"/>
                <a:gd name="T8" fmla="*/ 0 w 105"/>
                <a:gd name="T9" fmla="*/ 52 h 54"/>
                <a:gd name="T10" fmla="*/ 48 w 105"/>
                <a:gd name="T11" fmla="*/ 36 h 54"/>
                <a:gd name="T12" fmla="*/ 105 w 105"/>
                <a:gd name="T1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5" h="54">
                  <a:moveTo>
                    <a:pt x="105" y="0"/>
                  </a:moveTo>
                  <a:cubicBezTo>
                    <a:pt x="105" y="2"/>
                    <a:pt x="105" y="2"/>
                    <a:pt x="105" y="2"/>
                  </a:cubicBezTo>
                  <a:cubicBezTo>
                    <a:pt x="95" y="9"/>
                    <a:pt x="84" y="16"/>
                    <a:pt x="74" y="23"/>
                  </a:cubicBezTo>
                  <a:cubicBezTo>
                    <a:pt x="52" y="38"/>
                    <a:pt x="27" y="49"/>
                    <a:pt x="0" y="54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17" y="49"/>
                    <a:pt x="33" y="44"/>
                    <a:pt x="48" y="36"/>
                  </a:cubicBezTo>
                  <a:cubicBezTo>
                    <a:pt x="68" y="26"/>
                    <a:pt x="86" y="12"/>
                    <a:pt x="10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74" name="Freeform 65"/>
            <p:cNvSpPr>
              <a:spLocks/>
            </p:cNvSpPr>
            <p:nvPr userDrawn="1"/>
          </p:nvSpPr>
          <p:spPr bwMode="auto">
            <a:xfrm>
              <a:off x="320675" y="3055938"/>
              <a:ext cx="350838" cy="163513"/>
            </a:xfrm>
            <a:custGeom>
              <a:avLst/>
              <a:gdLst>
                <a:gd name="T0" fmla="*/ 105 w 105"/>
                <a:gd name="T1" fmla="*/ 0 h 50"/>
                <a:gd name="T2" fmla="*/ 105 w 105"/>
                <a:gd name="T3" fmla="*/ 2 h 50"/>
                <a:gd name="T4" fmla="*/ 76 w 105"/>
                <a:gd name="T5" fmla="*/ 20 h 50"/>
                <a:gd name="T6" fmla="*/ 0 w 105"/>
                <a:gd name="T7" fmla="*/ 50 h 50"/>
                <a:gd name="T8" fmla="*/ 0 w 105"/>
                <a:gd name="T9" fmla="*/ 48 h 50"/>
                <a:gd name="T10" fmla="*/ 51 w 105"/>
                <a:gd name="T11" fmla="*/ 33 h 50"/>
                <a:gd name="T12" fmla="*/ 105 w 105"/>
                <a:gd name="T1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5" h="50">
                  <a:moveTo>
                    <a:pt x="105" y="0"/>
                  </a:moveTo>
                  <a:cubicBezTo>
                    <a:pt x="105" y="2"/>
                    <a:pt x="105" y="2"/>
                    <a:pt x="105" y="2"/>
                  </a:cubicBezTo>
                  <a:cubicBezTo>
                    <a:pt x="95" y="8"/>
                    <a:pt x="86" y="14"/>
                    <a:pt x="76" y="20"/>
                  </a:cubicBezTo>
                  <a:cubicBezTo>
                    <a:pt x="54" y="36"/>
                    <a:pt x="27" y="46"/>
                    <a:pt x="0" y="50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17" y="45"/>
                    <a:pt x="35" y="41"/>
                    <a:pt x="51" y="33"/>
                  </a:cubicBezTo>
                  <a:cubicBezTo>
                    <a:pt x="70" y="24"/>
                    <a:pt x="87" y="11"/>
                    <a:pt x="10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75" name="Freeform 66"/>
            <p:cNvSpPr>
              <a:spLocks/>
            </p:cNvSpPr>
            <p:nvPr userDrawn="1"/>
          </p:nvSpPr>
          <p:spPr bwMode="auto">
            <a:xfrm>
              <a:off x="320675" y="3003550"/>
              <a:ext cx="350838" cy="152400"/>
            </a:xfrm>
            <a:custGeom>
              <a:avLst/>
              <a:gdLst>
                <a:gd name="T0" fmla="*/ 105 w 105"/>
                <a:gd name="T1" fmla="*/ 0 h 47"/>
                <a:gd name="T2" fmla="*/ 105 w 105"/>
                <a:gd name="T3" fmla="*/ 3 h 47"/>
                <a:gd name="T4" fmla="*/ 79 w 105"/>
                <a:gd name="T5" fmla="*/ 19 h 47"/>
                <a:gd name="T6" fmla="*/ 0 w 105"/>
                <a:gd name="T7" fmla="*/ 47 h 47"/>
                <a:gd name="T8" fmla="*/ 0 w 105"/>
                <a:gd name="T9" fmla="*/ 45 h 47"/>
                <a:gd name="T10" fmla="*/ 53 w 105"/>
                <a:gd name="T11" fmla="*/ 31 h 47"/>
                <a:gd name="T12" fmla="*/ 105 w 105"/>
                <a:gd name="T13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5" h="47">
                  <a:moveTo>
                    <a:pt x="105" y="0"/>
                  </a:moveTo>
                  <a:cubicBezTo>
                    <a:pt x="105" y="3"/>
                    <a:pt x="105" y="3"/>
                    <a:pt x="105" y="3"/>
                  </a:cubicBezTo>
                  <a:cubicBezTo>
                    <a:pt x="96" y="8"/>
                    <a:pt x="88" y="13"/>
                    <a:pt x="79" y="19"/>
                  </a:cubicBezTo>
                  <a:cubicBezTo>
                    <a:pt x="55" y="34"/>
                    <a:pt x="28" y="44"/>
                    <a:pt x="0" y="47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18" y="43"/>
                    <a:pt x="36" y="39"/>
                    <a:pt x="53" y="31"/>
                  </a:cubicBezTo>
                  <a:cubicBezTo>
                    <a:pt x="72" y="23"/>
                    <a:pt x="88" y="11"/>
                    <a:pt x="10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76" name="Freeform 67"/>
            <p:cNvSpPr>
              <a:spLocks/>
            </p:cNvSpPr>
            <p:nvPr userDrawn="1"/>
          </p:nvSpPr>
          <p:spPr bwMode="auto">
            <a:xfrm>
              <a:off x="320675" y="2957513"/>
              <a:ext cx="350838" cy="139700"/>
            </a:xfrm>
            <a:custGeom>
              <a:avLst/>
              <a:gdLst>
                <a:gd name="T0" fmla="*/ 105 w 105"/>
                <a:gd name="T1" fmla="*/ 0 h 43"/>
                <a:gd name="T2" fmla="*/ 105 w 105"/>
                <a:gd name="T3" fmla="*/ 2 h 43"/>
                <a:gd name="T4" fmla="*/ 82 w 105"/>
                <a:gd name="T5" fmla="*/ 16 h 43"/>
                <a:gd name="T6" fmla="*/ 0 w 105"/>
                <a:gd name="T7" fmla="*/ 43 h 43"/>
                <a:gd name="T8" fmla="*/ 0 w 105"/>
                <a:gd name="T9" fmla="*/ 40 h 43"/>
                <a:gd name="T10" fmla="*/ 56 w 105"/>
                <a:gd name="T11" fmla="*/ 27 h 43"/>
                <a:gd name="T12" fmla="*/ 105 w 105"/>
                <a:gd name="T13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5" h="43">
                  <a:moveTo>
                    <a:pt x="105" y="0"/>
                  </a:moveTo>
                  <a:cubicBezTo>
                    <a:pt x="105" y="2"/>
                    <a:pt x="105" y="2"/>
                    <a:pt x="105" y="2"/>
                  </a:cubicBezTo>
                  <a:cubicBezTo>
                    <a:pt x="97" y="6"/>
                    <a:pt x="89" y="11"/>
                    <a:pt x="82" y="16"/>
                  </a:cubicBezTo>
                  <a:cubicBezTo>
                    <a:pt x="57" y="31"/>
                    <a:pt x="29" y="41"/>
                    <a:pt x="0" y="43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19" y="39"/>
                    <a:pt x="38" y="35"/>
                    <a:pt x="56" y="27"/>
                  </a:cubicBezTo>
                  <a:cubicBezTo>
                    <a:pt x="74" y="20"/>
                    <a:pt x="89" y="9"/>
                    <a:pt x="10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77" name="Freeform 68"/>
            <p:cNvSpPr>
              <a:spLocks/>
            </p:cNvSpPr>
            <p:nvPr userDrawn="1"/>
          </p:nvSpPr>
          <p:spPr bwMode="auto">
            <a:xfrm>
              <a:off x="320675" y="2911475"/>
              <a:ext cx="350838" cy="127000"/>
            </a:xfrm>
            <a:custGeom>
              <a:avLst/>
              <a:gdLst>
                <a:gd name="T0" fmla="*/ 105 w 105"/>
                <a:gd name="T1" fmla="*/ 0 h 39"/>
                <a:gd name="T2" fmla="*/ 105 w 105"/>
                <a:gd name="T3" fmla="*/ 2 h 39"/>
                <a:gd name="T4" fmla="*/ 85 w 105"/>
                <a:gd name="T5" fmla="*/ 13 h 39"/>
                <a:gd name="T6" fmla="*/ 0 w 105"/>
                <a:gd name="T7" fmla="*/ 39 h 39"/>
                <a:gd name="T8" fmla="*/ 0 w 105"/>
                <a:gd name="T9" fmla="*/ 36 h 39"/>
                <a:gd name="T10" fmla="*/ 60 w 105"/>
                <a:gd name="T11" fmla="*/ 24 h 39"/>
                <a:gd name="T12" fmla="*/ 105 w 105"/>
                <a:gd name="T13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5" h="39">
                  <a:moveTo>
                    <a:pt x="105" y="0"/>
                  </a:moveTo>
                  <a:cubicBezTo>
                    <a:pt x="105" y="2"/>
                    <a:pt x="105" y="2"/>
                    <a:pt x="105" y="2"/>
                  </a:cubicBezTo>
                  <a:cubicBezTo>
                    <a:pt x="98" y="5"/>
                    <a:pt x="91" y="9"/>
                    <a:pt x="85" y="13"/>
                  </a:cubicBezTo>
                  <a:cubicBezTo>
                    <a:pt x="59" y="29"/>
                    <a:pt x="30" y="38"/>
                    <a:pt x="0" y="39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20" y="36"/>
                    <a:pt x="41" y="32"/>
                    <a:pt x="60" y="24"/>
                  </a:cubicBezTo>
                  <a:cubicBezTo>
                    <a:pt x="76" y="17"/>
                    <a:pt x="90" y="8"/>
                    <a:pt x="10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78" name="Freeform 69"/>
            <p:cNvSpPr>
              <a:spLocks/>
            </p:cNvSpPr>
            <p:nvPr userDrawn="1"/>
          </p:nvSpPr>
          <p:spPr bwMode="auto">
            <a:xfrm>
              <a:off x="320675" y="2865438"/>
              <a:ext cx="350838" cy="114300"/>
            </a:xfrm>
            <a:custGeom>
              <a:avLst/>
              <a:gdLst>
                <a:gd name="T0" fmla="*/ 105 w 105"/>
                <a:gd name="T1" fmla="*/ 0 h 35"/>
                <a:gd name="T2" fmla="*/ 105 w 105"/>
                <a:gd name="T3" fmla="*/ 2 h 35"/>
                <a:gd name="T4" fmla="*/ 88 w 105"/>
                <a:gd name="T5" fmla="*/ 11 h 35"/>
                <a:gd name="T6" fmla="*/ 0 w 105"/>
                <a:gd name="T7" fmla="*/ 34 h 35"/>
                <a:gd name="T8" fmla="*/ 0 w 105"/>
                <a:gd name="T9" fmla="*/ 32 h 35"/>
                <a:gd name="T10" fmla="*/ 63 w 105"/>
                <a:gd name="T11" fmla="*/ 21 h 35"/>
                <a:gd name="T12" fmla="*/ 105 w 105"/>
                <a:gd name="T13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5" h="35">
                  <a:moveTo>
                    <a:pt x="105" y="0"/>
                  </a:moveTo>
                  <a:cubicBezTo>
                    <a:pt x="105" y="2"/>
                    <a:pt x="105" y="2"/>
                    <a:pt x="105" y="2"/>
                  </a:cubicBezTo>
                  <a:cubicBezTo>
                    <a:pt x="99" y="5"/>
                    <a:pt x="93" y="8"/>
                    <a:pt x="88" y="11"/>
                  </a:cubicBezTo>
                  <a:cubicBezTo>
                    <a:pt x="61" y="27"/>
                    <a:pt x="31" y="35"/>
                    <a:pt x="0" y="34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21" y="33"/>
                    <a:pt x="43" y="29"/>
                    <a:pt x="63" y="21"/>
                  </a:cubicBezTo>
                  <a:cubicBezTo>
                    <a:pt x="78" y="16"/>
                    <a:pt x="91" y="7"/>
                    <a:pt x="10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79" name="Freeform 70"/>
            <p:cNvSpPr>
              <a:spLocks/>
            </p:cNvSpPr>
            <p:nvPr userDrawn="1"/>
          </p:nvSpPr>
          <p:spPr bwMode="auto">
            <a:xfrm>
              <a:off x="320675" y="2819400"/>
              <a:ext cx="350838" cy="107950"/>
            </a:xfrm>
            <a:custGeom>
              <a:avLst/>
              <a:gdLst>
                <a:gd name="T0" fmla="*/ 105 w 105"/>
                <a:gd name="T1" fmla="*/ 0 h 33"/>
                <a:gd name="T2" fmla="*/ 105 w 105"/>
                <a:gd name="T3" fmla="*/ 2 h 33"/>
                <a:gd name="T4" fmla="*/ 91 w 105"/>
                <a:gd name="T5" fmla="*/ 10 h 33"/>
                <a:gd name="T6" fmla="*/ 0 w 105"/>
                <a:gd name="T7" fmla="*/ 30 h 33"/>
                <a:gd name="T8" fmla="*/ 0 w 105"/>
                <a:gd name="T9" fmla="*/ 28 h 33"/>
                <a:gd name="T10" fmla="*/ 3 w 105"/>
                <a:gd name="T11" fmla="*/ 28 h 33"/>
                <a:gd name="T12" fmla="*/ 67 w 105"/>
                <a:gd name="T13" fmla="*/ 19 h 33"/>
                <a:gd name="T14" fmla="*/ 105 w 105"/>
                <a:gd name="T1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33">
                  <a:moveTo>
                    <a:pt x="105" y="0"/>
                  </a:moveTo>
                  <a:cubicBezTo>
                    <a:pt x="105" y="2"/>
                    <a:pt x="105" y="2"/>
                    <a:pt x="105" y="2"/>
                  </a:cubicBezTo>
                  <a:cubicBezTo>
                    <a:pt x="100" y="4"/>
                    <a:pt x="96" y="7"/>
                    <a:pt x="91" y="10"/>
                  </a:cubicBezTo>
                  <a:cubicBezTo>
                    <a:pt x="64" y="25"/>
                    <a:pt x="31" y="33"/>
                    <a:pt x="0" y="30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1" y="28"/>
                    <a:pt x="2" y="28"/>
                    <a:pt x="3" y="28"/>
                  </a:cubicBezTo>
                  <a:cubicBezTo>
                    <a:pt x="25" y="29"/>
                    <a:pt x="47" y="27"/>
                    <a:pt x="67" y="19"/>
                  </a:cubicBezTo>
                  <a:cubicBezTo>
                    <a:pt x="80" y="14"/>
                    <a:pt x="93" y="7"/>
                    <a:pt x="10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0" name="Freeform 71"/>
            <p:cNvSpPr>
              <a:spLocks/>
            </p:cNvSpPr>
            <p:nvPr userDrawn="1"/>
          </p:nvSpPr>
          <p:spPr bwMode="auto">
            <a:xfrm>
              <a:off x="320675" y="2816225"/>
              <a:ext cx="284163" cy="55563"/>
            </a:xfrm>
            <a:custGeom>
              <a:avLst/>
              <a:gdLst>
                <a:gd name="T0" fmla="*/ 85 w 85"/>
                <a:gd name="T1" fmla="*/ 0 h 17"/>
                <a:gd name="T2" fmla="*/ 0 w 85"/>
                <a:gd name="T3" fmla="*/ 14 h 17"/>
                <a:gd name="T4" fmla="*/ 0 w 85"/>
                <a:gd name="T5" fmla="*/ 11 h 17"/>
                <a:gd name="T6" fmla="*/ 8 w 85"/>
                <a:gd name="T7" fmla="*/ 12 h 17"/>
                <a:gd name="T8" fmla="*/ 71 w 85"/>
                <a:gd name="T9" fmla="*/ 4 h 17"/>
                <a:gd name="T10" fmla="*/ 80 w 85"/>
                <a:gd name="T11" fmla="*/ 0 h 17"/>
                <a:gd name="T12" fmla="*/ 85 w 85"/>
                <a:gd name="T1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5" h="17">
                  <a:moveTo>
                    <a:pt x="85" y="0"/>
                  </a:moveTo>
                  <a:cubicBezTo>
                    <a:pt x="58" y="12"/>
                    <a:pt x="29" y="17"/>
                    <a:pt x="0" y="14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3" y="12"/>
                    <a:pt x="5" y="12"/>
                    <a:pt x="8" y="12"/>
                  </a:cubicBezTo>
                  <a:cubicBezTo>
                    <a:pt x="29" y="13"/>
                    <a:pt x="51" y="11"/>
                    <a:pt x="71" y="4"/>
                  </a:cubicBezTo>
                  <a:cubicBezTo>
                    <a:pt x="74" y="3"/>
                    <a:pt x="77" y="1"/>
                    <a:pt x="80" y="0"/>
                  </a:cubicBezTo>
                  <a:lnTo>
                    <a:pt x="8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</p:grpSp>
      <p:grpSp>
        <p:nvGrpSpPr>
          <p:cNvPr id="4" name="Group 4"/>
          <p:cNvGrpSpPr>
            <a:grpSpLocks noChangeAspect="1"/>
          </p:cNvGrpSpPr>
          <p:nvPr userDrawn="1"/>
        </p:nvGrpSpPr>
        <p:grpSpPr bwMode="auto">
          <a:xfrm>
            <a:off x="5492750" y="5903913"/>
            <a:ext cx="1236663" cy="815975"/>
            <a:chOff x="3460" y="3719"/>
            <a:chExt cx="779" cy="514"/>
          </a:xfrm>
        </p:grpSpPr>
        <p:sp>
          <p:nvSpPr>
            <p:cNvPr id="5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3460" y="3719"/>
              <a:ext cx="779" cy="5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5" name="Freeform 5"/>
            <p:cNvSpPr>
              <a:spLocks noEditPoints="1"/>
            </p:cNvSpPr>
            <p:nvPr userDrawn="1"/>
          </p:nvSpPr>
          <p:spPr bwMode="auto">
            <a:xfrm>
              <a:off x="3458" y="4111"/>
              <a:ext cx="38" cy="40"/>
            </a:xfrm>
            <a:custGeom>
              <a:avLst/>
              <a:gdLst>
                <a:gd name="T0" fmla="*/ 8 w 22"/>
                <a:gd name="T1" fmla="*/ 0 h 23"/>
                <a:gd name="T2" fmla="*/ 9 w 22"/>
                <a:gd name="T3" fmla="*/ 0 h 23"/>
                <a:gd name="T4" fmla="*/ 14 w 22"/>
                <a:gd name="T5" fmla="*/ 0 h 23"/>
                <a:gd name="T6" fmla="*/ 15 w 22"/>
                <a:gd name="T7" fmla="*/ 0 h 23"/>
                <a:gd name="T8" fmla="*/ 22 w 22"/>
                <a:gd name="T9" fmla="*/ 23 h 23"/>
                <a:gd name="T10" fmla="*/ 22 w 22"/>
                <a:gd name="T11" fmla="*/ 23 h 23"/>
                <a:gd name="T12" fmla="*/ 17 w 22"/>
                <a:gd name="T13" fmla="*/ 23 h 23"/>
                <a:gd name="T14" fmla="*/ 16 w 22"/>
                <a:gd name="T15" fmla="*/ 23 h 23"/>
                <a:gd name="T16" fmla="*/ 15 w 22"/>
                <a:gd name="T17" fmla="*/ 19 h 23"/>
                <a:gd name="T18" fmla="*/ 7 w 22"/>
                <a:gd name="T19" fmla="*/ 19 h 23"/>
                <a:gd name="T20" fmla="*/ 6 w 22"/>
                <a:gd name="T21" fmla="*/ 23 h 23"/>
                <a:gd name="T22" fmla="*/ 6 w 22"/>
                <a:gd name="T23" fmla="*/ 23 h 23"/>
                <a:gd name="T24" fmla="*/ 0 w 22"/>
                <a:gd name="T25" fmla="*/ 23 h 23"/>
                <a:gd name="T26" fmla="*/ 0 w 22"/>
                <a:gd name="T27" fmla="*/ 23 h 23"/>
                <a:gd name="T28" fmla="*/ 8 w 22"/>
                <a:gd name="T29" fmla="*/ 0 h 23"/>
                <a:gd name="T30" fmla="*/ 14 w 22"/>
                <a:gd name="T31" fmla="*/ 14 h 23"/>
                <a:gd name="T32" fmla="*/ 11 w 22"/>
                <a:gd name="T33" fmla="*/ 7 h 23"/>
                <a:gd name="T34" fmla="*/ 11 w 22"/>
                <a:gd name="T35" fmla="*/ 7 h 23"/>
                <a:gd name="T36" fmla="*/ 9 w 22"/>
                <a:gd name="T37" fmla="*/ 14 h 23"/>
                <a:gd name="T38" fmla="*/ 14 w 22"/>
                <a:gd name="T39" fmla="*/ 1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2" h="23">
                  <a:moveTo>
                    <a:pt x="8" y="0"/>
                  </a:moveTo>
                  <a:cubicBezTo>
                    <a:pt x="8" y="0"/>
                    <a:pt x="8" y="0"/>
                    <a:pt x="9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5" y="0"/>
                    <a:pt x="15" y="0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lnTo>
                    <a:pt x="8" y="0"/>
                  </a:lnTo>
                  <a:close/>
                  <a:moveTo>
                    <a:pt x="14" y="14"/>
                  </a:moveTo>
                  <a:cubicBezTo>
                    <a:pt x="11" y="7"/>
                    <a:pt x="11" y="7"/>
                    <a:pt x="11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9" y="14"/>
                    <a:pt x="9" y="14"/>
                    <a:pt x="9" y="14"/>
                  </a:cubicBezTo>
                  <a:lnTo>
                    <a:pt x="14" y="14"/>
                  </a:ln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6" name="Freeform 6"/>
            <p:cNvSpPr>
              <a:spLocks noEditPoints="1"/>
            </p:cNvSpPr>
            <p:nvPr userDrawn="1"/>
          </p:nvSpPr>
          <p:spPr bwMode="auto">
            <a:xfrm>
              <a:off x="3509" y="4111"/>
              <a:ext cx="38" cy="40"/>
            </a:xfrm>
            <a:custGeom>
              <a:avLst/>
              <a:gdLst>
                <a:gd name="T0" fmla="*/ 8 w 22"/>
                <a:gd name="T1" fmla="*/ 0 h 23"/>
                <a:gd name="T2" fmla="*/ 8 w 22"/>
                <a:gd name="T3" fmla="*/ 0 h 23"/>
                <a:gd name="T4" fmla="*/ 14 w 22"/>
                <a:gd name="T5" fmla="*/ 0 h 23"/>
                <a:gd name="T6" fmla="*/ 14 w 22"/>
                <a:gd name="T7" fmla="*/ 0 h 23"/>
                <a:gd name="T8" fmla="*/ 22 w 22"/>
                <a:gd name="T9" fmla="*/ 23 h 23"/>
                <a:gd name="T10" fmla="*/ 22 w 22"/>
                <a:gd name="T11" fmla="*/ 23 h 23"/>
                <a:gd name="T12" fmla="*/ 16 w 22"/>
                <a:gd name="T13" fmla="*/ 23 h 23"/>
                <a:gd name="T14" fmla="*/ 16 w 22"/>
                <a:gd name="T15" fmla="*/ 23 h 23"/>
                <a:gd name="T16" fmla="*/ 15 w 22"/>
                <a:gd name="T17" fmla="*/ 19 h 23"/>
                <a:gd name="T18" fmla="*/ 7 w 22"/>
                <a:gd name="T19" fmla="*/ 19 h 23"/>
                <a:gd name="T20" fmla="*/ 6 w 22"/>
                <a:gd name="T21" fmla="*/ 23 h 23"/>
                <a:gd name="T22" fmla="*/ 6 w 22"/>
                <a:gd name="T23" fmla="*/ 23 h 23"/>
                <a:gd name="T24" fmla="*/ 0 w 22"/>
                <a:gd name="T25" fmla="*/ 23 h 23"/>
                <a:gd name="T26" fmla="*/ 0 w 22"/>
                <a:gd name="T27" fmla="*/ 23 h 23"/>
                <a:gd name="T28" fmla="*/ 8 w 22"/>
                <a:gd name="T29" fmla="*/ 0 h 23"/>
                <a:gd name="T30" fmla="*/ 13 w 22"/>
                <a:gd name="T31" fmla="*/ 14 h 23"/>
                <a:gd name="T32" fmla="*/ 11 w 22"/>
                <a:gd name="T33" fmla="*/ 7 h 23"/>
                <a:gd name="T34" fmla="*/ 11 w 22"/>
                <a:gd name="T35" fmla="*/ 7 h 23"/>
                <a:gd name="T36" fmla="*/ 9 w 22"/>
                <a:gd name="T37" fmla="*/ 14 h 23"/>
                <a:gd name="T38" fmla="*/ 13 w 22"/>
                <a:gd name="T39" fmla="*/ 1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2" h="23">
                  <a:moveTo>
                    <a:pt x="8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lnTo>
                    <a:pt x="8" y="0"/>
                  </a:lnTo>
                  <a:close/>
                  <a:moveTo>
                    <a:pt x="13" y="14"/>
                  </a:moveTo>
                  <a:cubicBezTo>
                    <a:pt x="11" y="7"/>
                    <a:pt x="11" y="7"/>
                    <a:pt x="11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9" y="14"/>
                    <a:pt x="9" y="14"/>
                    <a:pt x="9" y="14"/>
                  </a:cubicBezTo>
                  <a:lnTo>
                    <a:pt x="13" y="14"/>
                  </a:ln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7" name="Freeform 7"/>
            <p:cNvSpPr>
              <a:spLocks/>
            </p:cNvSpPr>
            <p:nvPr userDrawn="1"/>
          </p:nvSpPr>
          <p:spPr bwMode="auto">
            <a:xfrm>
              <a:off x="3562" y="4111"/>
              <a:ext cx="28" cy="40"/>
            </a:xfrm>
            <a:custGeom>
              <a:avLst/>
              <a:gdLst>
                <a:gd name="T0" fmla="*/ 0 w 16"/>
                <a:gd name="T1" fmla="*/ 0 h 23"/>
                <a:gd name="T2" fmla="*/ 0 w 16"/>
                <a:gd name="T3" fmla="*/ 0 h 23"/>
                <a:gd name="T4" fmla="*/ 6 w 16"/>
                <a:gd name="T5" fmla="*/ 0 h 23"/>
                <a:gd name="T6" fmla="*/ 6 w 16"/>
                <a:gd name="T7" fmla="*/ 0 h 23"/>
                <a:gd name="T8" fmla="*/ 6 w 16"/>
                <a:gd name="T9" fmla="*/ 18 h 23"/>
                <a:gd name="T10" fmla="*/ 6 w 16"/>
                <a:gd name="T11" fmla="*/ 18 h 23"/>
                <a:gd name="T12" fmla="*/ 16 w 16"/>
                <a:gd name="T13" fmla="*/ 18 h 23"/>
                <a:gd name="T14" fmla="*/ 16 w 16"/>
                <a:gd name="T15" fmla="*/ 18 h 23"/>
                <a:gd name="T16" fmla="*/ 16 w 16"/>
                <a:gd name="T17" fmla="*/ 23 h 23"/>
                <a:gd name="T18" fmla="*/ 16 w 16"/>
                <a:gd name="T19" fmla="*/ 23 h 23"/>
                <a:gd name="T20" fmla="*/ 0 w 16"/>
                <a:gd name="T21" fmla="*/ 23 h 23"/>
                <a:gd name="T22" fmla="*/ 0 w 16"/>
                <a:gd name="T23" fmla="*/ 23 h 23"/>
                <a:gd name="T24" fmla="*/ 0 w 16"/>
                <a:gd name="T2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" h="2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8" name="Freeform 8"/>
            <p:cNvSpPr>
              <a:spLocks noEditPoints="1"/>
            </p:cNvSpPr>
            <p:nvPr userDrawn="1"/>
          </p:nvSpPr>
          <p:spPr bwMode="auto">
            <a:xfrm>
              <a:off x="3607" y="4111"/>
              <a:ext cx="29" cy="40"/>
            </a:xfrm>
            <a:custGeom>
              <a:avLst/>
              <a:gdLst>
                <a:gd name="T0" fmla="*/ 0 w 17"/>
                <a:gd name="T1" fmla="*/ 0 h 23"/>
                <a:gd name="T2" fmla="*/ 0 w 17"/>
                <a:gd name="T3" fmla="*/ 0 h 23"/>
                <a:gd name="T4" fmla="*/ 10 w 17"/>
                <a:gd name="T5" fmla="*/ 0 h 23"/>
                <a:gd name="T6" fmla="*/ 17 w 17"/>
                <a:gd name="T7" fmla="*/ 6 h 23"/>
                <a:gd name="T8" fmla="*/ 14 w 17"/>
                <a:gd name="T9" fmla="*/ 11 h 23"/>
                <a:gd name="T10" fmla="*/ 14 w 17"/>
                <a:gd name="T11" fmla="*/ 11 h 23"/>
                <a:gd name="T12" fmla="*/ 17 w 17"/>
                <a:gd name="T13" fmla="*/ 17 h 23"/>
                <a:gd name="T14" fmla="*/ 9 w 17"/>
                <a:gd name="T15" fmla="*/ 23 h 23"/>
                <a:gd name="T16" fmla="*/ 0 w 17"/>
                <a:gd name="T17" fmla="*/ 23 h 23"/>
                <a:gd name="T18" fmla="*/ 0 w 17"/>
                <a:gd name="T19" fmla="*/ 23 h 23"/>
                <a:gd name="T20" fmla="*/ 0 w 17"/>
                <a:gd name="T21" fmla="*/ 0 h 23"/>
                <a:gd name="T22" fmla="*/ 8 w 17"/>
                <a:gd name="T23" fmla="*/ 9 h 23"/>
                <a:gd name="T24" fmla="*/ 11 w 17"/>
                <a:gd name="T25" fmla="*/ 7 h 23"/>
                <a:gd name="T26" fmla="*/ 8 w 17"/>
                <a:gd name="T27" fmla="*/ 5 h 23"/>
                <a:gd name="T28" fmla="*/ 6 w 17"/>
                <a:gd name="T29" fmla="*/ 5 h 23"/>
                <a:gd name="T30" fmla="*/ 6 w 17"/>
                <a:gd name="T31" fmla="*/ 5 h 23"/>
                <a:gd name="T32" fmla="*/ 6 w 17"/>
                <a:gd name="T33" fmla="*/ 9 h 23"/>
                <a:gd name="T34" fmla="*/ 6 w 17"/>
                <a:gd name="T35" fmla="*/ 9 h 23"/>
                <a:gd name="T36" fmla="*/ 8 w 17"/>
                <a:gd name="T37" fmla="*/ 9 h 23"/>
                <a:gd name="T38" fmla="*/ 6 w 17"/>
                <a:gd name="T39" fmla="*/ 19 h 23"/>
                <a:gd name="T40" fmla="*/ 9 w 17"/>
                <a:gd name="T41" fmla="*/ 19 h 23"/>
                <a:gd name="T42" fmla="*/ 11 w 17"/>
                <a:gd name="T43" fmla="*/ 16 h 23"/>
                <a:gd name="T44" fmla="*/ 9 w 17"/>
                <a:gd name="T45" fmla="*/ 14 h 23"/>
                <a:gd name="T46" fmla="*/ 6 w 17"/>
                <a:gd name="T47" fmla="*/ 14 h 23"/>
                <a:gd name="T48" fmla="*/ 6 w 17"/>
                <a:gd name="T49" fmla="*/ 14 h 23"/>
                <a:gd name="T50" fmla="*/ 6 w 17"/>
                <a:gd name="T51" fmla="*/ 19 h 23"/>
                <a:gd name="T52" fmla="*/ 6 w 17"/>
                <a:gd name="T53" fmla="*/ 19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7" h="2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5" y="0"/>
                    <a:pt x="17" y="3"/>
                    <a:pt x="17" y="6"/>
                  </a:cubicBezTo>
                  <a:cubicBezTo>
                    <a:pt x="17" y="9"/>
                    <a:pt x="16" y="10"/>
                    <a:pt x="14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6" y="12"/>
                    <a:pt x="17" y="14"/>
                    <a:pt x="17" y="17"/>
                  </a:cubicBezTo>
                  <a:cubicBezTo>
                    <a:pt x="17" y="21"/>
                    <a:pt x="14" y="23"/>
                    <a:pt x="9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lnTo>
                    <a:pt x="0" y="0"/>
                  </a:lnTo>
                  <a:close/>
                  <a:moveTo>
                    <a:pt x="8" y="9"/>
                  </a:moveTo>
                  <a:cubicBezTo>
                    <a:pt x="10" y="9"/>
                    <a:pt x="11" y="9"/>
                    <a:pt x="11" y="7"/>
                  </a:cubicBezTo>
                  <a:cubicBezTo>
                    <a:pt x="11" y="5"/>
                    <a:pt x="10" y="5"/>
                    <a:pt x="8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9"/>
                    <a:pt x="6" y="9"/>
                    <a:pt x="6" y="9"/>
                  </a:cubicBezTo>
                  <a:lnTo>
                    <a:pt x="8" y="9"/>
                  </a:lnTo>
                  <a:close/>
                  <a:moveTo>
                    <a:pt x="6" y="19"/>
                  </a:moveTo>
                  <a:cubicBezTo>
                    <a:pt x="9" y="19"/>
                    <a:pt x="9" y="19"/>
                    <a:pt x="9" y="19"/>
                  </a:cubicBezTo>
                  <a:cubicBezTo>
                    <a:pt x="11" y="19"/>
                    <a:pt x="11" y="18"/>
                    <a:pt x="11" y="16"/>
                  </a:cubicBezTo>
                  <a:cubicBezTo>
                    <a:pt x="11" y="15"/>
                    <a:pt x="11" y="14"/>
                    <a:pt x="9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9" name="Freeform 9"/>
            <p:cNvSpPr>
              <a:spLocks noEditPoints="1"/>
            </p:cNvSpPr>
            <p:nvPr userDrawn="1"/>
          </p:nvSpPr>
          <p:spPr bwMode="auto">
            <a:xfrm>
              <a:off x="3653" y="4111"/>
              <a:ext cx="32" cy="41"/>
            </a:xfrm>
            <a:custGeom>
              <a:avLst/>
              <a:gdLst>
                <a:gd name="T0" fmla="*/ 1 w 19"/>
                <a:gd name="T1" fmla="*/ 18 h 24"/>
                <a:gd name="T2" fmla="*/ 0 w 19"/>
                <a:gd name="T3" fmla="*/ 12 h 24"/>
                <a:gd name="T4" fmla="*/ 1 w 19"/>
                <a:gd name="T5" fmla="*/ 5 h 24"/>
                <a:gd name="T6" fmla="*/ 9 w 19"/>
                <a:gd name="T7" fmla="*/ 0 h 24"/>
                <a:gd name="T8" fmla="*/ 18 w 19"/>
                <a:gd name="T9" fmla="*/ 5 h 24"/>
                <a:gd name="T10" fmla="*/ 19 w 19"/>
                <a:gd name="T11" fmla="*/ 12 h 24"/>
                <a:gd name="T12" fmla="*/ 18 w 19"/>
                <a:gd name="T13" fmla="*/ 18 h 24"/>
                <a:gd name="T14" fmla="*/ 9 w 19"/>
                <a:gd name="T15" fmla="*/ 24 h 24"/>
                <a:gd name="T16" fmla="*/ 1 w 19"/>
                <a:gd name="T17" fmla="*/ 18 h 24"/>
                <a:gd name="T18" fmla="*/ 12 w 19"/>
                <a:gd name="T19" fmla="*/ 16 h 24"/>
                <a:gd name="T20" fmla="*/ 13 w 19"/>
                <a:gd name="T21" fmla="*/ 12 h 24"/>
                <a:gd name="T22" fmla="*/ 12 w 19"/>
                <a:gd name="T23" fmla="*/ 7 h 24"/>
                <a:gd name="T24" fmla="*/ 9 w 19"/>
                <a:gd name="T25" fmla="*/ 5 h 24"/>
                <a:gd name="T26" fmla="*/ 6 w 19"/>
                <a:gd name="T27" fmla="*/ 7 h 24"/>
                <a:gd name="T28" fmla="*/ 6 w 19"/>
                <a:gd name="T29" fmla="*/ 12 h 24"/>
                <a:gd name="T30" fmla="*/ 6 w 19"/>
                <a:gd name="T31" fmla="*/ 16 h 24"/>
                <a:gd name="T32" fmla="*/ 9 w 19"/>
                <a:gd name="T33" fmla="*/ 18 h 24"/>
                <a:gd name="T34" fmla="*/ 12 w 19"/>
                <a:gd name="T35" fmla="*/ 1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9" h="24">
                  <a:moveTo>
                    <a:pt x="1" y="18"/>
                  </a:moveTo>
                  <a:cubicBezTo>
                    <a:pt x="0" y="16"/>
                    <a:pt x="0" y="15"/>
                    <a:pt x="0" y="12"/>
                  </a:cubicBezTo>
                  <a:cubicBezTo>
                    <a:pt x="0" y="9"/>
                    <a:pt x="0" y="7"/>
                    <a:pt x="1" y="5"/>
                  </a:cubicBezTo>
                  <a:cubicBezTo>
                    <a:pt x="2" y="2"/>
                    <a:pt x="5" y="0"/>
                    <a:pt x="9" y="0"/>
                  </a:cubicBezTo>
                  <a:cubicBezTo>
                    <a:pt x="13" y="0"/>
                    <a:pt x="17" y="2"/>
                    <a:pt x="18" y="5"/>
                  </a:cubicBezTo>
                  <a:cubicBezTo>
                    <a:pt x="18" y="7"/>
                    <a:pt x="19" y="9"/>
                    <a:pt x="19" y="12"/>
                  </a:cubicBezTo>
                  <a:cubicBezTo>
                    <a:pt x="19" y="15"/>
                    <a:pt x="18" y="16"/>
                    <a:pt x="18" y="18"/>
                  </a:cubicBezTo>
                  <a:cubicBezTo>
                    <a:pt x="17" y="22"/>
                    <a:pt x="13" y="24"/>
                    <a:pt x="9" y="24"/>
                  </a:cubicBezTo>
                  <a:cubicBezTo>
                    <a:pt x="5" y="24"/>
                    <a:pt x="2" y="22"/>
                    <a:pt x="1" y="18"/>
                  </a:cubicBezTo>
                  <a:close/>
                  <a:moveTo>
                    <a:pt x="12" y="16"/>
                  </a:moveTo>
                  <a:cubicBezTo>
                    <a:pt x="12" y="16"/>
                    <a:pt x="13" y="14"/>
                    <a:pt x="13" y="12"/>
                  </a:cubicBezTo>
                  <a:cubicBezTo>
                    <a:pt x="13" y="9"/>
                    <a:pt x="12" y="8"/>
                    <a:pt x="12" y="7"/>
                  </a:cubicBezTo>
                  <a:cubicBezTo>
                    <a:pt x="12" y="6"/>
                    <a:pt x="11" y="5"/>
                    <a:pt x="9" y="5"/>
                  </a:cubicBezTo>
                  <a:cubicBezTo>
                    <a:pt x="8" y="5"/>
                    <a:pt x="7" y="6"/>
                    <a:pt x="6" y="7"/>
                  </a:cubicBezTo>
                  <a:cubicBezTo>
                    <a:pt x="6" y="8"/>
                    <a:pt x="6" y="9"/>
                    <a:pt x="6" y="12"/>
                  </a:cubicBezTo>
                  <a:cubicBezTo>
                    <a:pt x="6" y="14"/>
                    <a:pt x="6" y="16"/>
                    <a:pt x="6" y="16"/>
                  </a:cubicBezTo>
                  <a:cubicBezTo>
                    <a:pt x="7" y="18"/>
                    <a:pt x="8" y="18"/>
                    <a:pt x="9" y="18"/>
                  </a:cubicBezTo>
                  <a:cubicBezTo>
                    <a:pt x="11" y="18"/>
                    <a:pt x="12" y="18"/>
                    <a:pt x="12" y="16"/>
                  </a:cubicBez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30" name="Freeform 10"/>
            <p:cNvSpPr>
              <a:spLocks noEditPoints="1"/>
            </p:cNvSpPr>
            <p:nvPr userDrawn="1"/>
          </p:nvSpPr>
          <p:spPr bwMode="auto">
            <a:xfrm>
              <a:off x="3703" y="4111"/>
              <a:ext cx="30" cy="40"/>
            </a:xfrm>
            <a:custGeom>
              <a:avLst/>
              <a:gdLst>
                <a:gd name="T0" fmla="*/ 12 w 18"/>
                <a:gd name="T1" fmla="*/ 23 h 23"/>
                <a:gd name="T2" fmla="*/ 11 w 18"/>
                <a:gd name="T3" fmla="*/ 23 h 23"/>
                <a:gd name="T4" fmla="*/ 8 w 18"/>
                <a:gd name="T5" fmla="*/ 15 h 23"/>
                <a:gd name="T6" fmla="*/ 6 w 18"/>
                <a:gd name="T7" fmla="*/ 15 h 23"/>
                <a:gd name="T8" fmla="*/ 6 w 18"/>
                <a:gd name="T9" fmla="*/ 15 h 23"/>
                <a:gd name="T10" fmla="*/ 6 w 18"/>
                <a:gd name="T11" fmla="*/ 23 h 23"/>
                <a:gd name="T12" fmla="*/ 5 w 18"/>
                <a:gd name="T13" fmla="*/ 23 h 23"/>
                <a:gd name="T14" fmla="*/ 0 w 18"/>
                <a:gd name="T15" fmla="*/ 23 h 23"/>
                <a:gd name="T16" fmla="*/ 0 w 18"/>
                <a:gd name="T17" fmla="*/ 23 h 23"/>
                <a:gd name="T18" fmla="*/ 0 w 18"/>
                <a:gd name="T19" fmla="*/ 0 h 23"/>
                <a:gd name="T20" fmla="*/ 0 w 18"/>
                <a:gd name="T21" fmla="*/ 0 h 23"/>
                <a:gd name="T22" fmla="*/ 9 w 18"/>
                <a:gd name="T23" fmla="*/ 0 h 23"/>
                <a:gd name="T24" fmla="*/ 18 w 18"/>
                <a:gd name="T25" fmla="*/ 8 h 23"/>
                <a:gd name="T26" fmla="*/ 14 w 18"/>
                <a:gd name="T27" fmla="*/ 14 h 23"/>
                <a:gd name="T28" fmla="*/ 18 w 18"/>
                <a:gd name="T29" fmla="*/ 23 h 23"/>
                <a:gd name="T30" fmla="*/ 18 w 18"/>
                <a:gd name="T31" fmla="*/ 23 h 23"/>
                <a:gd name="T32" fmla="*/ 12 w 18"/>
                <a:gd name="T33" fmla="*/ 23 h 23"/>
                <a:gd name="T34" fmla="*/ 12 w 18"/>
                <a:gd name="T35" fmla="*/ 8 h 23"/>
                <a:gd name="T36" fmla="*/ 9 w 18"/>
                <a:gd name="T37" fmla="*/ 5 h 23"/>
                <a:gd name="T38" fmla="*/ 6 w 18"/>
                <a:gd name="T39" fmla="*/ 5 h 23"/>
                <a:gd name="T40" fmla="*/ 6 w 18"/>
                <a:gd name="T41" fmla="*/ 5 h 23"/>
                <a:gd name="T42" fmla="*/ 6 w 18"/>
                <a:gd name="T43" fmla="*/ 10 h 23"/>
                <a:gd name="T44" fmla="*/ 6 w 18"/>
                <a:gd name="T45" fmla="*/ 10 h 23"/>
                <a:gd name="T46" fmla="*/ 9 w 18"/>
                <a:gd name="T47" fmla="*/ 10 h 23"/>
                <a:gd name="T48" fmla="*/ 12 w 18"/>
                <a:gd name="T49" fmla="*/ 8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8" h="23">
                  <a:moveTo>
                    <a:pt x="12" y="23"/>
                  </a:moveTo>
                  <a:cubicBezTo>
                    <a:pt x="12" y="23"/>
                    <a:pt x="12" y="23"/>
                    <a:pt x="11" y="23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3"/>
                    <a:pt x="5" y="23"/>
                    <a:pt x="5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5" y="0"/>
                    <a:pt x="18" y="3"/>
                    <a:pt x="18" y="8"/>
                  </a:cubicBezTo>
                  <a:cubicBezTo>
                    <a:pt x="18" y="10"/>
                    <a:pt x="16" y="13"/>
                    <a:pt x="14" y="14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8" y="23"/>
                    <a:pt x="18" y="23"/>
                    <a:pt x="18" y="23"/>
                  </a:cubicBezTo>
                  <a:lnTo>
                    <a:pt x="12" y="23"/>
                  </a:lnTo>
                  <a:close/>
                  <a:moveTo>
                    <a:pt x="12" y="8"/>
                  </a:moveTo>
                  <a:cubicBezTo>
                    <a:pt x="12" y="6"/>
                    <a:pt x="11" y="5"/>
                    <a:pt x="9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11" y="10"/>
                    <a:pt x="12" y="9"/>
                    <a:pt x="12" y="8"/>
                  </a:cubicBez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31" name="Freeform 11"/>
            <p:cNvSpPr>
              <a:spLocks/>
            </p:cNvSpPr>
            <p:nvPr userDrawn="1"/>
          </p:nvSpPr>
          <p:spPr bwMode="auto">
            <a:xfrm>
              <a:off x="3749" y="4111"/>
              <a:ext cx="32" cy="41"/>
            </a:xfrm>
            <a:custGeom>
              <a:avLst/>
              <a:gdLst>
                <a:gd name="T0" fmla="*/ 0 w 19"/>
                <a:gd name="T1" fmla="*/ 12 h 24"/>
                <a:gd name="T2" fmla="*/ 1 w 19"/>
                <a:gd name="T3" fmla="*/ 5 h 24"/>
                <a:gd name="T4" fmla="*/ 9 w 19"/>
                <a:gd name="T5" fmla="*/ 0 h 24"/>
                <a:gd name="T6" fmla="*/ 18 w 19"/>
                <a:gd name="T7" fmla="*/ 5 h 24"/>
                <a:gd name="T8" fmla="*/ 18 w 19"/>
                <a:gd name="T9" fmla="*/ 5 h 24"/>
                <a:gd name="T10" fmla="*/ 13 w 19"/>
                <a:gd name="T11" fmla="*/ 7 h 24"/>
                <a:gd name="T12" fmla="*/ 13 w 19"/>
                <a:gd name="T13" fmla="*/ 7 h 24"/>
                <a:gd name="T14" fmla="*/ 9 w 19"/>
                <a:gd name="T15" fmla="*/ 5 h 24"/>
                <a:gd name="T16" fmla="*/ 6 w 19"/>
                <a:gd name="T17" fmla="*/ 7 h 24"/>
                <a:gd name="T18" fmla="*/ 6 w 19"/>
                <a:gd name="T19" fmla="*/ 12 h 24"/>
                <a:gd name="T20" fmla="*/ 6 w 19"/>
                <a:gd name="T21" fmla="*/ 16 h 24"/>
                <a:gd name="T22" fmla="*/ 10 w 19"/>
                <a:gd name="T23" fmla="*/ 18 h 24"/>
                <a:gd name="T24" fmla="*/ 13 w 19"/>
                <a:gd name="T25" fmla="*/ 17 h 24"/>
                <a:gd name="T26" fmla="*/ 13 w 19"/>
                <a:gd name="T27" fmla="*/ 15 h 24"/>
                <a:gd name="T28" fmla="*/ 13 w 19"/>
                <a:gd name="T29" fmla="*/ 15 h 24"/>
                <a:gd name="T30" fmla="*/ 10 w 19"/>
                <a:gd name="T31" fmla="*/ 15 h 24"/>
                <a:gd name="T32" fmla="*/ 10 w 19"/>
                <a:gd name="T33" fmla="*/ 14 h 24"/>
                <a:gd name="T34" fmla="*/ 10 w 19"/>
                <a:gd name="T35" fmla="*/ 11 h 24"/>
                <a:gd name="T36" fmla="*/ 10 w 19"/>
                <a:gd name="T37" fmla="*/ 10 h 24"/>
                <a:gd name="T38" fmla="*/ 18 w 19"/>
                <a:gd name="T39" fmla="*/ 10 h 24"/>
                <a:gd name="T40" fmla="*/ 19 w 19"/>
                <a:gd name="T41" fmla="*/ 11 h 24"/>
                <a:gd name="T42" fmla="*/ 19 w 19"/>
                <a:gd name="T43" fmla="*/ 12 h 24"/>
                <a:gd name="T44" fmla="*/ 18 w 19"/>
                <a:gd name="T45" fmla="*/ 18 h 24"/>
                <a:gd name="T46" fmla="*/ 9 w 19"/>
                <a:gd name="T47" fmla="*/ 24 h 24"/>
                <a:gd name="T48" fmla="*/ 1 w 19"/>
                <a:gd name="T49" fmla="*/ 18 h 24"/>
                <a:gd name="T50" fmla="*/ 0 w 19"/>
                <a:gd name="T51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9" h="24">
                  <a:moveTo>
                    <a:pt x="0" y="12"/>
                  </a:moveTo>
                  <a:cubicBezTo>
                    <a:pt x="0" y="9"/>
                    <a:pt x="0" y="7"/>
                    <a:pt x="1" y="5"/>
                  </a:cubicBezTo>
                  <a:cubicBezTo>
                    <a:pt x="2" y="2"/>
                    <a:pt x="5" y="0"/>
                    <a:pt x="9" y="0"/>
                  </a:cubicBezTo>
                  <a:cubicBezTo>
                    <a:pt x="14" y="0"/>
                    <a:pt x="17" y="2"/>
                    <a:pt x="18" y="5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2" y="6"/>
                    <a:pt x="11" y="5"/>
                    <a:pt x="9" y="5"/>
                  </a:cubicBezTo>
                  <a:cubicBezTo>
                    <a:pt x="8" y="5"/>
                    <a:pt x="7" y="6"/>
                    <a:pt x="6" y="7"/>
                  </a:cubicBezTo>
                  <a:cubicBezTo>
                    <a:pt x="6" y="8"/>
                    <a:pt x="6" y="9"/>
                    <a:pt x="6" y="12"/>
                  </a:cubicBezTo>
                  <a:cubicBezTo>
                    <a:pt x="6" y="14"/>
                    <a:pt x="6" y="16"/>
                    <a:pt x="6" y="16"/>
                  </a:cubicBezTo>
                  <a:cubicBezTo>
                    <a:pt x="7" y="18"/>
                    <a:pt x="8" y="18"/>
                    <a:pt x="10" y="18"/>
                  </a:cubicBezTo>
                  <a:cubicBezTo>
                    <a:pt x="11" y="18"/>
                    <a:pt x="12" y="18"/>
                    <a:pt x="13" y="17"/>
                  </a:cubicBezTo>
                  <a:cubicBezTo>
                    <a:pt x="13" y="16"/>
                    <a:pt x="13" y="16"/>
                    <a:pt x="13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0" y="15"/>
                    <a:pt x="10" y="14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9" y="10"/>
                    <a:pt x="19" y="10"/>
                    <a:pt x="19" y="11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19" y="15"/>
                    <a:pt x="19" y="16"/>
                    <a:pt x="18" y="18"/>
                  </a:cubicBezTo>
                  <a:cubicBezTo>
                    <a:pt x="17" y="22"/>
                    <a:pt x="14" y="24"/>
                    <a:pt x="9" y="24"/>
                  </a:cubicBezTo>
                  <a:cubicBezTo>
                    <a:pt x="5" y="24"/>
                    <a:pt x="2" y="22"/>
                    <a:pt x="1" y="18"/>
                  </a:cubicBezTo>
                  <a:cubicBezTo>
                    <a:pt x="0" y="16"/>
                    <a:pt x="0" y="15"/>
                    <a:pt x="0" y="12"/>
                  </a:cubicBez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35" name="Freeform 12"/>
            <p:cNvSpPr>
              <a:spLocks/>
            </p:cNvSpPr>
            <p:nvPr userDrawn="1"/>
          </p:nvSpPr>
          <p:spPr bwMode="auto">
            <a:xfrm>
              <a:off x="3824" y="4111"/>
              <a:ext cx="31" cy="41"/>
            </a:xfrm>
            <a:custGeom>
              <a:avLst/>
              <a:gdLst>
                <a:gd name="T0" fmla="*/ 0 w 18"/>
                <a:gd name="T1" fmla="*/ 14 h 24"/>
                <a:gd name="T2" fmla="*/ 0 w 18"/>
                <a:gd name="T3" fmla="*/ 0 h 24"/>
                <a:gd name="T4" fmla="*/ 0 w 18"/>
                <a:gd name="T5" fmla="*/ 0 h 24"/>
                <a:gd name="T6" fmla="*/ 5 w 18"/>
                <a:gd name="T7" fmla="*/ 0 h 24"/>
                <a:gd name="T8" fmla="*/ 6 w 18"/>
                <a:gd name="T9" fmla="*/ 0 h 24"/>
                <a:gd name="T10" fmla="*/ 6 w 18"/>
                <a:gd name="T11" fmla="*/ 15 h 24"/>
                <a:gd name="T12" fmla="*/ 9 w 18"/>
                <a:gd name="T13" fmla="*/ 18 h 24"/>
                <a:gd name="T14" fmla="*/ 12 w 18"/>
                <a:gd name="T15" fmla="*/ 15 h 24"/>
                <a:gd name="T16" fmla="*/ 12 w 18"/>
                <a:gd name="T17" fmla="*/ 0 h 24"/>
                <a:gd name="T18" fmla="*/ 12 w 18"/>
                <a:gd name="T19" fmla="*/ 0 h 24"/>
                <a:gd name="T20" fmla="*/ 18 w 18"/>
                <a:gd name="T21" fmla="*/ 0 h 24"/>
                <a:gd name="T22" fmla="*/ 18 w 18"/>
                <a:gd name="T23" fmla="*/ 0 h 24"/>
                <a:gd name="T24" fmla="*/ 18 w 18"/>
                <a:gd name="T25" fmla="*/ 14 h 24"/>
                <a:gd name="T26" fmla="*/ 9 w 18"/>
                <a:gd name="T27" fmla="*/ 24 h 24"/>
                <a:gd name="T28" fmla="*/ 0 w 18"/>
                <a:gd name="T29" fmla="*/ 1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" h="24">
                  <a:moveTo>
                    <a:pt x="0" y="1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6" y="0"/>
                    <a:pt x="6" y="0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17"/>
                    <a:pt x="7" y="18"/>
                    <a:pt x="9" y="18"/>
                  </a:cubicBezTo>
                  <a:cubicBezTo>
                    <a:pt x="11" y="18"/>
                    <a:pt x="12" y="17"/>
                    <a:pt x="12" y="15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18" y="20"/>
                    <a:pt x="14" y="24"/>
                    <a:pt x="9" y="24"/>
                  </a:cubicBezTo>
                  <a:cubicBezTo>
                    <a:pt x="3" y="24"/>
                    <a:pt x="0" y="20"/>
                    <a:pt x="0" y="14"/>
                  </a:cubicBez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36" name="Freeform 13"/>
            <p:cNvSpPr>
              <a:spLocks/>
            </p:cNvSpPr>
            <p:nvPr userDrawn="1"/>
          </p:nvSpPr>
          <p:spPr bwMode="auto">
            <a:xfrm>
              <a:off x="3872" y="4111"/>
              <a:ext cx="32" cy="40"/>
            </a:xfrm>
            <a:custGeom>
              <a:avLst/>
              <a:gdLst>
                <a:gd name="T0" fmla="*/ 0 w 19"/>
                <a:gd name="T1" fmla="*/ 0 h 23"/>
                <a:gd name="T2" fmla="*/ 1 w 19"/>
                <a:gd name="T3" fmla="*/ 0 h 23"/>
                <a:gd name="T4" fmla="*/ 6 w 19"/>
                <a:gd name="T5" fmla="*/ 0 h 23"/>
                <a:gd name="T6" fmla="*/ 6 w 19"/>
                <a:gd name="T7" fmla="*/ 0 h 23"/>
                <a:gd name="T8" fmla="*/ 13 w 19"/>
                <a:gd name="T9" fmla="*/ 14 h 23"/>
                <a:gd name="T10" fmla="*/ 13 w 19"/>
                <a:gd name="T11" fmla="*/ 14 h 23"/>
                <a:gd name="T12" fmla="*/ 13 w 19"/>
                <a:gd name="T13" fmla="*/ 0 h 23"/>
                <a:gd name="T14" fmla="*/ 14 w 19"/>
                <a:gd name="T15" fmla="*/ 0 h 23"/>
                <a:gd name="T16" fmla="*/ 19 w 19"/>
                <a:gd name="T17" fmla="*/ 0 h 23"/>
                <a:gd name="T18" fmla="*/ 19 w 19"/>
                <a:gd name="T19" fmla="*/ 0 h 23"/>
                <a:gd name="T20" fmla="*/ 19 w 19"/>
                <a:gd name="T21" fmla="*/ 23 h 23"/>
                <a:gd name="T22" fmla="*/ 19 w 19"/>
                <a:gd name="T23" fmla="*/ 23 h 23"/>
                <a:gd name="T24" fmla="*/ 14 w 19"/>
                <a:gd name="T25" fmla="*/ 23 h 23"/>
                <a:gd name="T26" fmla="*/ 13 w 19"/>
                <a:gd name="T27" fmla="*/ 23 h 23"/>
                <a:gd name="T28" fmla="*/ 6 w 19"/>
                <a:gd name="T29" fmla="*/ 10 h 23"/>
                <a:gd name="T30" fmla="*/ 6 w 19"/>
                <a:gd name="T31" fmla="*/ 10 h 23"/>
                <a:gd name="T32" fmla="*/ 6 w 19"/>
                <a:gd name="T33" fmla="*/ 23 h 23"/>
                <a:gd name="T34" fmla="*/ 6 w 19"/>
                <a:gd name="T35" fmla="*/ 23 h 23"/>
                <a:gd name="T36" fmla="*/ 1 w 19"/>
                <a:gd name="T37" fmla="*/ 23 h 23"/>
                <a:gd name="T38" fmla="*/ 0 w 19"/>
                <a:gd name="T39" fmla="*/ 23 h 23"/>
                <a:gd name="T40" fmla="*/ 0 w 19"/>
                <a:gd name="T4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9" h="23">
                  <a:moveTo>
                    <a:pt x="0" y="0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14" y="0"/>
                    <a:pt x="14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13" y="23"/>
                    <a:pt x="13" y="23"/>
                    <a:pt x="13" y="23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1" y="23"/>
                    <a:pt x="0" y="23"/>
                    <a:pt x="0" y="2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37" name="Freeform 14"/>
            <p:cNvSpPr>
              <a:spLocks/>
            </p:cNvSpPr>
            <p:nvPr userDrawn="1"/>
          </p:nvSpPr>
          <p:spPr bwMode="auto">
            <a:xfrm>
              <a:off x="3921" y="4111"/>
              <a:ext cx="10" cy="40"/>
            </a:xfrm>
            <a:custGeom>
              <a:avLst/>
              <a:gdLst>
                <a:gd name="T0" fmla="*/ 0 w 6"/>
                <a:gd name="T1" fmla="*/ 0 h 23"/>
                <a:gd name="T2" fmla="*/ 1 w 6"/>
                <a:gd name="T3" fmla="*/ 0 h 23"/>
                <a:gd name="T4" fmla="*/ 6 w 6"/>
                <a:gd name="T5" fmla="*/ 0 h 23"/>
                <a:gd name="T6" fmla="*/ 6 w 6"/>
                <a:gd name="T7" fmla="*/ 0 h 23"/>
                <a:gd name="T8" fmla="*/ 6 w 6"/>
                <a:gd name="T9" fmla="*/ 23 h 23"/>
                <a:gd name="T10" fmla="*/ 6 w 6"/>
                <a:gd name="T11" fmla="*/ 23 h 23"/>
                <a:gd name="T12" fmla="*/ 1 w 6"/>
                <a:gd name="T13" fmla="*/ 23 h 23"/>
                <a:gd name="T14" fmla="*/ 0 w 6"/>
                <a:gd name="T15" fmla="*/ 23 h 23"/>
                <a:gd name="T16" fmla="*/ 0 w 6"/>
                <a:gd name="T17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23">
                  <a:moveTo>
                    <a:pt x="0" y="0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1" y="23"/>
                    <a:pt x="0" y="23"/>
                    <a:pt x="0" y="2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38" name="Freeform 15"/>
            <p:cNvSpPr>
              <a:spLocks/>
            </p:cNvSpPr>
            <p:nvPr userDrawn="1"/>
          </p:nvSpPr>
          <p:spPr bwMode="auto">
            <a:xfrm>
              <a:off x="3947" y="4111"/>
              <a:ext cx="36" cy="40"/>
            </a:xfrm>
            <a:custGeom>
              <a:avLst/>
              <a:gdLst>
                <a:gd name="T0" fmla="*/ 8 w 21"/>
                <a:gd name="T1" fmla="*/ 23 h 23"/>
                <a:gd name="T2" fmla="*/ 8 w 21"/>
                <a:gd name="T3" fmla="*/ 23 h 23"/>
                <a:gd name="T4" fmla="*/ 0 w 21"/>
                <a:gd name="T5" fmla="*/ 1 h 23"/>
                <a:gd name="T6" fmla="*/ 1 w 21"/>
                <a:gd name="T7" fmla="*/ 0 h 23"/>
                <a:gd name="T8" fmla="*/ 6 w 21"/>
                <a:gd name="T9" fmla="*/ 0 h 23"/>
                <a:gd name="T10" fmla="*/ 7 w 21"/>
                <a:gd name="T11" fmla="*/ 0 h 23"/>
                <a:gd name="T12" fmla="*/ 11 w 21"/>
                <a:gd name="T13" fmla="*/ 14 h 23"/>
                <a:gd name="T14" fmla="*/ 11 w 21"/>
                <a:gd name="T15" fmla="*/ 14 h 23"/>
                <a:gd name="T16" fmla="*/ 15 w 21"/>
                <a:gd name="T17" fmla="*/ 0 h 23"/>
                <a:gd name="T18" fmla="*/ 15 w 21"/>
                <a:gd name="T19" fmla="*/ 0 h 23"/>
                <a:gd name="T20" fmla="*/ 21 w 21"/>
                <a:gd name="T21" fmla="*/ 0 h 23"/>
                <a:gd name="T22" fmla="*/ 21 w 21"/>
                <a:gd name="T23" fmla="*/ 1 h 23"/>
                <a:gd name="T24" fmla="*/ 14 w 21"/>
                <a:gd name="T25" fmla="*/ 23 h 23"/>
                <a:gd name="T26" fmla="*/ 13 w 21"/>
                <a:gd name="T27" fmla="*/ 23 h 23"/>
                <a:gd name="T28" fmla="*/ 8 w 21"/>
                <a:gd name="T29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" h="23">
                  <a:moveTo>
                    <a:pt x="8" y="23"/>
                  </a:moveTo>
                  <a:cubicBezTo>
                    <a:pt x="8" y="23"/>
                    <a:pt x="8" y="23"/>
                    <a:pt x="8" y="2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0"/>
                    <a:pt x="21" y="0"/>
                    <a:pt x="21" y="1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14" y="23"/>
                    <a:pt x="14" y="23"/>
                    <a:pt x="13" y="23"/>
                  </a:cubicBezTo>
                  <a:lnTo>
                    <a:pt x="8" y="23"/>
                  </a:ln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39" name="Freeform 16"/>
            <p:cNvSpPr>
              <a:spLocks/>
            </p:cNvSpPr>
            <p:nvPr userDrawn="1"/>
          </p:nvSpPr>
          <p:spPr bwMode="auto">
            <a:xfrm>
              <a:off x="3998" y="4111"/>
              <a:ext cx="27" cy="40"/>
            </a:xfrm>
            <a:custGeom>
              <a:avLst/>
              <a:gdLst>
                <a:gd name="T0" fmla="*/ 0 w 16"/>
                <a:gd name="T1" fmla="*/ 0 h 23"/>
                <a:gd name="T2" fmla="*/ 0 w 16"/>
                <a:gd name="T3" fmla="*/ 0 h 23"/>
                <a:gd name="T4" fmla="*/ 16 w 16"/>
                <a:gd name="T5" fmla="*/ 0 h 23"/>
                <a:gd name="T6" fmla="*/ 16 w 16"/>
                <a:gd name="T7" fmla="*/ 0 h 23"/>
                <a:gd name="T8" fmla="*/ 16 w 16"/>
                <a:gd name="T9" fmla="*/ 5 h 23"/>
                <a:gd name="T10" fmla="*/ 16 w 16"/>
                <a:gd name="T11" fmla="*/ 5 h 23"/>
                <a:gd name="T12" fmla="*/ 6 w 16"/>
                <a:gd name="T13" fmla="*/ 5 h 23"/>
                <a:gd name="T14" fmla="*/ 6 w 16"/>
                <a:gd name="T15" fmla="*/ 5 h 23"/>
                <a:gd name="T16" fmla="*/ 6 w 16"/>
                <a:gd name="T17" fmla="*/ 9 h 23"/>
                <a:gd name="T18" fmla="*/ 6 w 16"/>
                <a:gd name="T19" fmla="*/ 9 h 23"/>
                <a:gd name="T20" fmla="*/ 14 w 16"/>
                <a:gd name="T21" fmla="*/ 9 h 23"/>
                <a:gd name="T22" fmla="*/ 14 w 16"/>
                <a:gd name="T23" fmla="*/ 9 h 23"/>
                <a:gd name="T24" fmla="*/ 14 w 16"/>
                <a:gd name="T25" fmla="*/ 14 h 23"/>
                <a:gd name="T26" fmla="*/ 14 w 16"/>
                <a:gd name="T27" fmla="*/ 14 h 23"/>
                <a:gd name="T28" fmla="*/ 6 w 16"/>
                <a:gd name="T29" fmla="*/ 14 h 23"/>
                <a:gd name="T30" fmla="*/ 6 w 16"/>
                <a:gd name="T31" fmla="*/ 14 h 23"/>
                <a:gd name="T32" fmla="*/ 6 w 16"/>
                <a:gd name="T33" fmla="*/ 18 h 23"/>
                <a:gd name="T34" fmla="*/ 6 w 16"/>
                <a:gd name="T35" fmla="*/ 18 h 23"/>
                <a:gd name="T36" fmla="*/ 16 w 16"/>
                <a:gd name="T37" fmla="*/ 18 h 23"/>
                <a:gd name="T38" fmla="*/ 16 w 16"/>
                <a:gd name="T39" fmla="*/ 19 h 23"/>
                <a:gd name="T40" fmla="*/ 16 w 16"/>
                <a:gd name="T41" fmla="*/ 23 h 23"/>
                <a:gd name="T42" fmla="*/ 16 w 16"/>
                <a:gd name="T43" fmla="*/ 23 h 23"/>
                <a:gd name="T44" fmla="*/ 0 w 16"/>
                <a:gd name="T45" fmla="*/ 23 h 23"/>
                <a:gd name="T46" fmla="*/ 0 w 16"/>
                <a:gd name="T47" fmla="*/ 23 h 23"/>
                <a:gd name="T48" fmla="*/ 0 w 16"/>
                <a:gd name="T4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6" h="2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6" y="18"/>
                    <a:pt x="16" y="18"/>
                    <a:pt x="16" y="19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0" name="Freeform 17"/>
            <p:cNvSpPr>
              <a:spLocks noEditPoints="1"/>
            </p:cNvSpPr>
            <p:nvPr userDrawn="1"/>
          </p:nvSpPr>
          <p:spPr bwMode="auto">
            <a:xfrm>
              <a:off x="4042" y="4111"/>
              <a:ext cx="33" cy="40"/>
            </a:xfrm>
            <a:custGeom>
              <a:avLst/>
              <a:gdLst>
                <a:gd name="T0" fmla="*/ 12 w 19"/>
                <a:gd name="T1" fmla="*/ 23 h 23"/>
                <a:gd name="T2" fmla="*/ 12 w 19"/>
                <a:gd name="T3" fmla="*/ 23 h 23"/>
                <a:gd name="T4" fmla="*/ 8 w 19"/>
                <a:gd name="T5" fmla="*/ 15 h 23"/>
                <a:gd name="T6" fmla="*/ 6 w 19"/>
                <a:gd name="T7" fmla="*/ 15 h 23"/>
                <a:gd name="T8" fmla="*/ 6 w 19"/>
                <a:gd name="T9" fmla="*/ 15 h 23"/>
                <a:gd name="T10" fmla="*/ 6 w 19"/>
                <a:gd name="T11" fmla="*/ 23 h 23"/>
                <a:gd name="T12" fmla="*/ 6 w 19"/>
                <a:gd name="T13" fmla="*/ 23 h 23"/>
                <a:gd name="T14" fmla="*/ 0 w 19"/>
                <a:gd name="T15" fmla="*/ 23 h 23"/>
                <a:gd name="T16" fmla="*/ 0 w 19"/>
                <a:gd name="T17" fmla="*/ 23 h 23"/>
                <a:gd name="T18" fmla="*/ 0 w 19"/>
                <a:gd name="T19" fmla="*/ 0 h 23"/>
                <a:gd name="T20" fmla="*/ 0 w 19"/>
                <a:gd name="T21" fmla="*/ 0 h 23"/>
                <a:gd name="T22" fmla="*/ 10 w 19"/>
                <a:gd name="T23" fmla="*/ 0 h 23"/>
                <a:gd name="T24" fmla="*/ 18 w 19"/>
                <a:gd name="T25" fmla="*/ 8 h 23"/>
                <a:gd name="T26" fmla="*/ 14 w 19"/>
                <a:gd name="T27" fmla="*/ 14 h 23"/>
                <a:gd name="T28" fmla="*/ 18 w 19"/>
                <a:gd name="T29" fmla="*/ 23 h 23"/>
                <a:gd name="T30" fmla="*/ 18 w 19"/>
                <a:gd name="T31" fmla="*/ 23 h 23"/>
                <a:gd name="T32" fmla="*/ 12 w 19"/>
                <a:gd name="T33" fmla="*/ 23 h 23"/>
                <a:gd name="T34" fmla="*/ 12 w 19"/>
                <a:gd name="T35" fmla="*/ 8 h 23"/>
                <a:gd name="T36" fmla="*/ 9 w 19"/>
                <a:gd name="T37" fmla="*/ 5 h 23"/>
                <a:gd name="T38" fmla="*/ 6 w 19"/>
                <a:gd name="T39" fmla="*/ 5 h 23"/>
                <a:gd name="T40" fmla="*/ 6 w 19"/>
                <a:gd name="T41" fmla="*/ 5 h 23"/>
                <a:gd name="T42" fmla="*/ 6 w 19"/>
                <a:gd name="T43" fmla="*/ 10 h 23"/>
                <a:gd name="T44" fmla="*/ 6 w 19"/>
                <a:gd name="T45" fmla="*/ 10 h 23"/>
                <a:gd name="T46" fmla="*/ 9 w 19"/>
                <a:gd name="T47" fmla="*/ 10 h 23"/>
                <a:gd name="T48" fmla="*/ 12 w 19"/>
                <a:gd name="T49" fmla="*/ 8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9" h="23">
                  <a:moveTo>
                    <a:pt x="12" y="23"/>
                  </a:moveTo>
                  <a:cubicBezTo>
                    <a:pt x="12" y="23"/>
                    <a:pt x="12" y="23"/>
                    <a:pt x="12" y="23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5" y="0"/>
                    <a:pt x="18" y="3"/>
                    <a:pt x="18" y="8"/>
                  </a:cubicBezTo>
                  <a:cubicBezTo>
                    <a:pt x="18" y="10"/>
                    <a:pt x="17" y="13"/>
                    <a:pt x="14" y="14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9" y="23"/>
                    <a:pt x="18" y="23"/>
                    <a:pt x="18" y="23"/>
                  </a:cubicBezTo>
                  <a:lnTo>
                    <a:pt x="12" y="23"/>
                  </a:lnTo>
                  <a:close/>
                  <a:moveTo>
                    <a:pt x="12" y="8"/>
                  </a:moveTo>
                  <a:cubicBezTo>
                    <a:pt x="12" y="6"/>
                    <a:pt x="11" y="5"/>
                    <a:pt x="9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11" y="10"/>
                    <a:pt x="12" y="9"/>
                    <a:pt x="12" y="8"/>
                  </a:cubicBez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" name="Freeform 18"/>
            <p:cNvSpPr>
              <a:spLocks/>
            </p:cNvSpPr>
            <p:nvPr userDrawn="1"/>
          </p:nvSpPr>
          <p:spPr bwMode="auto">
            <a:xfrm>
              <a:off x="4089" y="4111"/>
              <a:ext cx="32" cy="41"/>
            </a:xfrm>
            <a:custGeom>
              <a:avLst/>
              <a:gdLst>
                <a:gd name="T0" fmla="*/ 0 w 19"/>
                <a:gd name="T1" fmla="*/ 20 h 24"/>
                <a:gd name="T2" fmla="*/ 0 w 19"/>
                <a:gd name="T3" fmla="*/ 20 h 24"/>
                <a:gd name="T4" fmla="*/ 3 w 19"/>
                <a:gd name="T5" fmla="*/ 16 h 24"/>
                <a:gd name="T6" fmla="*/ 4 w 19"/>
                <a:gd name="T7" fmla="*/ 16 h 24"/>
                <a:gd name="T8" fmla="*/ 9 w 19"/>
                <a:gd name="T9" fmla="*/ 19 h 24"/>
                <a:gd name="T10" fmla="*/ 13 w 19"/>
                <a:gd name="T11" fmla="*/ 16 h 24"/>
                <a:gd name="T12" fmla="*/ 10 w 19"/>
                <a:gd name="T13" fmla="*/ 14 h 24"/>
                <a:gd name="T14" fmla="*/ 9 w 19"/>
                <a:gd name="T15" fmla="*/ 14 h 24"/>
                <a:gd name="T16" fmla="*/ 1 w 19"/>
                <a:gd name="T17" fmla="*/ 7 h 24"/>
                <a:gd name="T18" fmla="*/ 9 w 19"/>
                <a:gd name="T19" fmla="*/ 0 h 24"/>
                <a:gd name="T20" fmla="*/ 18 w 19"/>
                <a:gd name="T21" fmla="*/ 2 h 24"/>
                <a:gd name="T22" fmla="*/ 18 w 19"/>
                <a:gd name="T23" fmla="*/ 3 h 24"/>
                <a:gd name="T24" fmla="*/ 15 w 19"/>
                <a:gd name="T25" fmla="*/ 7 h 24"/>
                <a:gd name="T26" fmla="*/ 15 w 19"/>
                <a:gd name="T27" fmla="*/ 7 h 24"/>
                <a:gd name="T28" fmla="*/ 10 w 19"/>
                <a:gd name="T29" fmla="*/ 5 h 24"/>
                <a:gd name="T30" fmla="*/ 7 w 19"/>
                <a:gd name="T31" fmla="*/ 7 h 24"/>
                <a:gd name="T32" fmla="*/ 10 w 19"/>
                <a:gd name="T33" fmla="*/ 9 h 24"/>
                <a:gd name="T34" fmla="*/ 11 w 19"/>
                <a:gd name="T35" fmla="*/ 9 h 24"/>
                <a:gd name="T36" fmla="*/ 19 w 19"/>
                <a:gd name="T37" fmla="*/ 16 h 24"/>
                <a:gd name="T38" fmla="*/ 9 w 19"/>
                <a:gd name="T39" fmla="*/ 24 h 24"/>
                <a:gd name="T40" fmla="*/ 0 w 19"/>
                <a:gd name="T41" fmla="*/ 2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9" h="24"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6"/>
                    <a:pt x="3" y="16"/>
                    <a:pt x="4" y="16"/>
                  </a:cubicBezTo>
                  <a:cubicBezTo>
                    <a:pt x="5" y="17"/>
                    <a:pt x="7" y="19"/>
                    <a:pt x="9" y="19"/>
                  </a:cubicBezTo>
                  <a:cubicBezTo>
                    <a:pt x="12" y="19"/>
                    <a:pt x="13" y="18"/>
                    <a:pt x="13" y="16"/>
                  </a:cubicBezTo>
                  <a:cubicBezTo>
                    <a:pt x="13" y="15"/>
                    <a:pt x="12" y="15"/>
                    <a:pt x="10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4" y="14"/>
                    <a:pt x="1" y="11"/>
                    <a:pt x="1" y="7"/>
                  </a:cubicBezTo>
                  <a:cubicBezTo>
                    <a:pt x="1" y="3"/>
                    <a:pt x="4" y="0"/>
                    <a:pt x="9" y="0"/>
                  </a:cubicBezTo>
                  <a:cubicBezTo>
                    <a:pt x="13" y="0"/>
                    <a:pt x="16" y="1"/>
                    <a:pt x="18" y="2"/>
                  </a:cubicBezTo>
                  <a:cubicBezTo>
                    <a:pt x="18" y="2"/>
                    <a:pt x="18" y="3"/>
                    <a:pt x="18" y="3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3" y="6"/>
                    <a:pt x="11" y="5"/>
                    <a:pt x="10" y="5"/>
                  </a:cubicBezTo>
                  <a:cubicBezTo>
                    <a:pt x="8" y="5"/>
                    <a:pt x="7" y="6"/>
                    <a:pt x="7" y="7"/>
                  </a:cubicBezTo>
                  <a:cubicBezTo>
                    <a:pt x="7" y="8"/>
                    <a:pt x="8" y="8"/>
                    <a:pt x="10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6" y="10"/>
                    <a:pt x="19" y="12"/>
                    <a:pt x="19" y="16"/>
                  </a:cubicBezTo>
                  <a:cubicBezTo>
                    <a:pt x="19" y="21"/>
                    <a:pt x="16" y="24"/>
                    <a:pt x="9" y="24"/>
                  </a:cubicBezTo>
                  <a:cubicBezTo>
                    <a:pt x="6" y="24"/>
                    <a:pt x="2" y="22"/>
                    <a:pt x="0" y="20"/>
                  </a:cubicBez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" name="Freeform 19"/>
            <p:cNvSpPr>
              <a:spLocks/>
            </p:cNvSpPr>
            <p:nvPr userDrawn="1"/>
          </p:nvSpPr>
          <p:spPr bwMode="auto">
            <a:xfrm>
              <a:off x="4136" y="4111"/>
              <a:ext cx="11" cy="40"/>
            </a:xfrm>
            <a:custGeom>
              <a:avLst/>
              <a:gdLst>
                <a:gd name="T0" fmla="*/ 0 w 6"/>
                <a:gd name="T1" fmla="*/ 0 h 23"/>
                <a:gd name="T2" fmla="*/ 1 w 6"/>
                <a:gd name="T3" fmla="*/ 0 h 23"/>
                <a:gd name="T4" fmla="*/ 6 w 6"/>
                <a:gd name="T5" fmla="*/ 0 h 23"/>
                <a:gd name="T6" fmla="*/ 6 w 6"/>
                <a:gd name="T7" fmla="*/ 0 h 23"/>
                <a:gd name="T8" fmla="*/ 6 w 6"/>
                <a:gd name="T9" fmla="*/ 23 h 23"/>
                <a:gd name="T10" fmla="*/ 6 w 6"/>
                <a:gd name="T11" fmla="*/ 23 h 23"/>
                <a:gd name="T12" fmla="*/ 1 w 6"/>
                <a:gd name="T13" fmla="*/ 23 h 23"/>
                <a:gd name="T14" fmla="*/ 0 w 6"/>
                <a:gd name="T15" fmla="*/ 23 h 23"/>
                <a:gd name="T16" fmla="*/ 0 w 6"/>
                <a:gd name="T17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23">
                  <a:moveTo>
                    <a:pt x="0" y="0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1" y="23"/>
                    <a:pt x="0" y="23"/>
                    <a:pt x="0" y="2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" name="Freeform 20"/>
            <p:cNvSpPr>
              <a:spLocks/>
            </p:cNvSpPr>
            <p:nvPr userDrawn="1"/>
          </p:nvSpPr>
          <p:spPr bwMode="auto">
            <a:xfrm>
              <a:off x="4164" y="4111"/>
              <a:ext cx="31" cy="40"/>
            </a:xfrm>
            <a:custGeom>
              <a:avLst/>
              <a:gdLst>
                <a:gd name="T0" fmla="*/ 6 w 18"/>
                <a:gd name="T1" fmla="*/ 23 h 23"/>
                <a:gd name="T2" fmla="*/ 6 w 18"/>
                <a:gd name="T3" fmla="*/ 23 h 23"/>
                <a:gd name="T4" fmla="*/ 6 w 18"/>
                <a:gd name="T5" fmla="*/ 23 h 23"/>
                <a:gd name="T6" fmla="*/ 6 w 18"/>
                <a:gd name="T7" fmla="*/ 23 h 23"/>
                <a:gd name="T8" fmla="*/ 6 w 18"/>
                <a:gd name="T9" fmla="*/ 23 h 23"/>
                <a:gd name="T10" fmla="*/ 6 w 18"/>
                <a:gd name="T11" fmla="*/ 6 h 23"/>
                <a:gd name="T12" fmla="*/ 6 w 18"/>
                <a:gd name="T13" fmla="*/ 5 h 23"/>
                <a:gd name="T14" fmla="*/ 6 w 18"/>
                <a:gd name="T15" fmla="*/ 5 h 23"/>
                <a:gd name="T16" fmla="*/ 0 w 18"/>
                <a:gd name="T17" fmla="*/ 5 h 23"/>
                <a:gd name="T18" fmla="*/ 0 w 18"/>
                <a:gd name="T19" fmla="*/ 5 h 23"/>
                <a:gd name="T20" fmla="*/ 0 w 18"/>
                <a:gd name="T21" fmla="*/ 5 h 23"/>
                <a:gd name="T22" fmla="*/ 0 w 18"/>
                <a:gd name="T23" fmla="*/ 5 h 23"/>
                <a:gd name="T24" fmla="*/ 0 w 18"/>
                <a:gd name="T25" fmla="*/ 5 h 23"/>
                <a:gd name="T26" fmla="*/ 0 w 18"/>
                <a:gd name="T27" fmla="*/ 5 h 23"/>
                <a:gd name="T28" fmla="*/ 0 w 18"/>
                <a:gd name="T29" fmla="*/ 0 h 23"/>
                <a:gd name="T30" fmla="*/ 0 w 18"/>
                <a:gd name="T31" fmla="*/ 0 h 23"/>
                <a:gd name="T32" fmla="*/ 0 w 18"/>
                <a:gd name="T33" fmla="*/ 0 h 23"/>
                <a:gd name="T34" fmla="*/ 18 w 18"/>
                <a:gd name="T35" fmla="*/ 0 h 23"/>
                <a:gd name="T36" fmla="*/ 18 w 18"/>
                <a:gd name="T37" fmla="*/ 0 h 23"/>
                <a:gd name="T38" fmla="*/ 18 w 18"/>
                <a:gd name="T39" fmla="*/ 0 h 23"/>
                <a:gd name="T40" fmla="*/ 18 w 18"/>
                <a:gd name="T41" fmla="*/ 0 h 23"/>
                <a:gd name="T42" fmla="*/ 18 w 18"/>
                <a:gd name="T43" fmla="*/ 5 h 23"/>
                <a:gd name="T44" fmla="*/ 18 w 18"/>
                <a:gd name="T45" fmla="*/ 5 h 23"/>
                <a:gd name="T46" fmla="*/ 18 w 18"/>
                <a:gd name="T47" fmla="*/ 5 h 23"/>
                <a:gd name="T48" fmla="*/ 18 w 18"/>
                <a:gd name="T49" fmla="*/ 5 h 23"/>
                <a:gd name="T50" fmla="*/ 12 w 18"/>
                <a:gd name="T51" fmla="*/ 5 h 23"/>
                <a:gd name="T52" fmla="*/ 12 w 18"/>
                <a:gd name="T53" fmla="*/ 5 h 23"/>
                <a:gd name="T54" fmla="*/ 12 w 18"/>
                <a:gd name="T55" fmla="*/ 6 h 23"/>
                <a:gd name="T56" fmla="*/ 12 w 18"/>
                <a:gd name="T57" fmla="*/ 6 h 23"/>
                <a:gd name="T58" fmla="*/ 12 w 18"/>
                <a:gd name="T59" fmla="*/ 23 h 23"/>
                <a:gd name="T60" fmla="*/ 12 w 18"/>
                <a:gd name="T61" fmla="*/ 23 h 23"/>
                <a:gd name="T62" fmla="*/ 12 w 18"/>
                <a:gd name="T63" fmla="*/ 23 h 23"/>
                <a:gd name="T64" fmla="*/ 11 w 18"/>
                <a:gd name="T65" fmla="*/ 23 h 23"/>
                <a:gd name="T66" fmla="*/ 6 w 18"/>
                <a:gd name="T67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8" h="23">
                  <a:moveTo>
                    <a:pt x="6" y="23"/>
                  </a:moveTo>
                  <a:cubicBezTo>
                    <a:pt x="6" y="23"/>
                    <a:pt x="6" y="23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6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5"/>
                    <a:pt x="12" y="6"/>
                    <a:pt x="12" y="6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2" y="23"/>
                    <a:pt x="11" y="23"/>
                    <a:pt x="11" y="23"/>
                  </a:cubicBezTo>
                  <a:lnTo>
                    <a:pt x="6" y="23"/>
                  </a:ln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" name="Freeform 21"/>
            <p:cNvSpPr>
              <a:spLocks/>
            </p:cNvSpPr>
            <p:nvPr userDrawn="1"/>
          </p:nvSpPr>
          <p:spPr bwMode="auto">
            <a:xfrm>
              <a:off x="4206" y="4111"/>
              <a:ext cx="35" cy="40"/>
            </a:xfrm>
            <a:custGeom>
              <a:avLst/>
              <a:gdLst>
                <a:gd name="T0" fmla="*/ 8 w 20"/>
                <a:gd name="T1" fmla="*/ 23 h 23"/>
                <a:gd name="T2" fmla="*/ 7 w 20"/>
                <a:gd name="T3" fmla="*/ 23 h 23"/>
                <a:gd name="T4" fmla="*/ 7 w 20"/>
                <a:gd name="T5" fmla="*/ 14 h 23"/>
                <a:gd name="T6" fmla="*/ 0 w 20"/>
                <a:gd name="T7" fmla="*/ 1 h 23"/>
                <a:gd name="T8" fmla="*/ 1 w 20"/>
                <a:gd name="T9" fmla="*/ 0 h 23"/>
                <a:gd name="T10" fmla="*/ 6 w 20"/>
                <a:gd name="T11" fmla="*/ 0 h 23"/>
                <a:gd name="T12" fmla="*/ 7 w 20"/>
                <a:gd name="T13" fmla="*/ 0 h 23"/>
                <a:gd name="T14" fmla="*/ 10 w 20"/>
                <a:gd name="T15" fmla="*/ 8 h 23"/>
                <a:gd name="T16" fmla="*/ 11 w 20"/>
                <a:gd name="T17" fmla="*/ 8 h 23"/>
                <a:gd name="T18" fmla="*/ 14 w 20"/>
                <a:gd name="T19" fmla="*/ 0 h 23"/>
                <a:gd name="T20" fmla="*/ 15 w 20"/>
                <a:gd name="T21" fmla="*/ 0 h 23"/>
                <a:gd name="T22" fmla="*/ 20 w 20"/>
                <a:gd name="T23" fmla="*/ 0 h 23"/>
                <a:gd name="T24" fmla="*/ 20 w 20"/>
                <a:gd name="T25" fmla="*/ 1 h 23"/>
                <a:gd name="T26" fmla="*/ 13 w 20"/>
                <a:gd name="T27" fmla="*/ 14 h 23"/>
                <a:gd name="T28" fmla="*/ 13 w 20"/>
                <a:gd name="T29" fmla="*/ 23 h 23"/>
                <a:gd name="T30" fmla="*/ 13 w 20"/>
                <a:gd name="T31" fmla="*/ 23 h 23"/>
                <a:gd name="T32" fmla="*/ 8 w 20"/>
                <a:gd name="T33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" h="23">
                  <a:moveTo>
                    <a:pt x="8" y="23"/>
                  </a:moveTo>
                  <a:cubicBezTo>
                    <a:pt x="8" y="23"/>
                    <a:pt x="7" y="23"/>
                    <a:pt x="7" y="23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7" y="0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5" y="0"/>
                    <a:pt x="15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0" y="0"/>
                    <a:pt x="20" y="0"/>
                    <a:pt x="20" y="1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3" y="23"/>
                    <a:pt x="13" y="23"/>
                    <a:pt x="13" y="23"/>
                  </a:cubicBezTo>
                  <a:cubicBezTo>
                    <a:pt x="13" y="23"/>
                    <a:pt x="13" y="23"/>
                    <a:pt x="13" y="23"/>
                  </a:cubicBezTo>
                  <a:lnTo>
                    <a:pt x="8" y="23"/>
                  </a:ln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" name="Freeform 22"/>
            <p:cNvSpPr>
              <a:spLocks noEditPoints="1"/>
            </p:cNvSpPr>
            <p:nvPr userDrawn="1"/>
          </p:nvSpPr>
          <p:spPr bwMode="auto">
            <a:xfrm>
              <a:off x="3692" y="4194"/>
              <a:ext cx="26" cy="39"/>
            </a:xfrm>
            <a:custGeom>
              <a:avLst/>
              <a:gdLst>
                <a:gd name="T0" fmla="*/ 0 w 15"/>
                <a:gd name="T1" fmla="*/ 0 h 23"/>
                <a:gd name="T2" fmla="*/ 0 w 15"/>
                <a:gd name="T3" fmla="*/ 0 h 23"/>
                <a:gd name="T4" fmla="*/ 7 w 15"/>
                <a:gd name="T5" fmla="*/ 0 h 23"/>
                <a:gd name="T6" fmla="*/ 15 w 15"/>
                <a:gd name="T7" fmla="*/ 5 h 23"/>
                <a:gd name="T8" fmla="*/ 15 w 15"/>
                <a:gd name="T9" fmla="*/ 12 h 23"/>
                <a:gd name="T10" fmla="*/ 15 w 15"/>
                <a:gd name="T11" fmla="*/ 19 h 23"/>
                <a:gd name="T12" fmla="*/ 7 w 15"/>
                <a:gd name="T13" fmla="*/ 23 h 23"/>
                <a:gd name="T14" fmla="*/ 0 w 15"/>
                <a:gd name="T15" fmla="*/ 23 h 23"/>
                <a:gd name="T16" fmla="*/ 0 w 15"/>
                <a:gd name="T17" fmla="*/ 23 h 23"/>
                <a:gd name="T18" fmla="*/ 0 w 15"/>
                <a:gd name="T19" fmla="*/ 0 h 23"/>
                <a:gd name="T20" fmla="*/ 2 w 15"/>
                <a:gd name="T21" fmla="*/ 21 h 23"/>
                <a:gd name="T22" fmla="*/ 7 w 15"/>
                <a:gd name="T23" fmla="*/ 21 h 23"/>
                <a:gd name="T24" fmla="*/ 13 w 15"/>
                <a:gd name="T25" fmla="*/ 18 h 23"/>
                <a:gd name="T26" fmla="*/ 14 w 15"/>
                <a:gd name="T27" fmla="*/ 12 h 23"/>
                <a:gd name="T28" fmla="*/ 13 w 15"/>
                <a:gd name="T29" fmla="*/ 5 h 23"/>
                <a:gd name="T30" fmla="*/ 7 w 15"/>
                <a:gd name="T31" fmla="*/ 2 h 23"/>
                <a:gd name="T32" fmla="*/ 2 w 15"/>
                <a:gd name="T33" fmla="*/ 2 h 23"/>
                <a:gd name="T34" fmla="*/ 2 w 15"/>
                <a:gd name="T35" fmla="*/ 2 h 23"/>
                <a:gd name="T36" fmla="*/ 2 w 15"/>
                <a:gd name="T37" fmla="*/ 21 h 23"/>
                <a:gd name="T38" fmla="*/ 2 w 15"/>
                <a:gd name="T39" fmla="*/ 2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" h="2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11" y="0"/>
                    <a:pt x="14" y="2"/>
                    <a:pt x="15" y="5"/>
                  </a:cubicBezTo>
                  <a:cubicBezTo>
                    <a:pt x="15" y="6"/>
                    <a:pt x="15" y="8"/>
                    <a:pt x="15" y="12"/>
                  </a:cubicBezTo>
                  <a:cubicBezTo>
                    <a:pt x="15" y="16"/>
                    <a:pt x="15" y="17"/>
                    <a:pt x="15" y="19"/>
                  </a:cubicBezTo>
                  <a:cubicBezTo>
                    <a:pt x="14" y="22"/>
                    <a:pt x="11" y="23"/>
                    <a:pt x="7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lnTo>
                    <a:pt x="0" y="0"/>
                  </a:lnTo>
                  <a:close/>
                  <a:moveTo>
                    <a:pt x="2" y="21"/>
                  </a:moveTo>
                  <a:cubicBezTo>
                    <a:pt x="7" y="21"/>
                    <a:pt x="7" y="21"/>
                    <a:pt x="7" y="21"/>
                  </a:cubicBezTo>
                  <a:cubicBezTo>
                    <a:pt x="10" y="21"/>
                    <a:pt x="12" y="20"/>
                    <a:pt x="13" y="18"/>
                  </a:cubicBezTo>
                  <a:cubicBezTo>
                    <a:pt x="13" y="17"/>
                    <a:pt x="14" y="16"/>
                    <a:pt x="14" y="12"/>
                  </a:cubicBezTo>
                  <a:cubicBezTo>
                    <a:pt x="14" y="8"/>
                    <a:pt x="13" y="7"/>
                    <a:pt x="13" y="5"/>
                  </a:cubicBezTo>
                  <a:cubicBezTo>
                    <a:pt x="12" y="3"/>
                    <a:pt x="10" y="2"/>
                    <a:pt x="7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2" y="21"/>
                    <a:pt x="2" y="21"/>
                    <a:pt x="2" y="21"/>
                  </a:cubicBez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6" name="Freeform 23"/>
            <p:cNvSpPr>
              <a:spLocks/>
            </p:cNvSpPr>
            <p:nvPr userDrawn="1"/>
          </p:nvSpPr>
          <p:spPr bwMode="auto">
            <a:xfrm>
              <a:off x="3740" y="4194"/>
              <a:ext cx="24" cy="39"/>
            </a:xfrm>
            <a:custGeom>
              <a:avLst/>
              <a:gdLst>
                <a:gd name="T0" fmla="*/ 0 w 14"/>
                <a:gd name="T1" fmla="*/ 0 h 23"/>
                <a:gd name="T2" fmla="*/ 0 w 14"/>
                <a:gd name="T3" fmla="*/ 0 h 23"/>
                <a:gd name="T4" fmla="*/ 13 w 14"/>
                <a:gd name="T5" fmla="*/ 0 h 23"/>
                <a:gd name="T6" fmla="*/ 14 w 14"/>
                <a:gd name="T7" fmla="*/ 0 h 23"/>
                <a:gd name="T8" fmla="*/ 14 w 14"/>
                <a:gd name="T9" fmla="*/ 2 h 23"/>
                <a:gd name="T10" fmla="*/ 13 w 14"/>
                <a:gd name="T11" fmla="*/ 2 h 23"/>
                <a:gd name="T12" fmla="*/ 2 w 14"/>
                <a:gd name="T13" fmla="*/ 2 h 23"/>
                <a:gd name="T14" fmla="*/ 2 w 14"/>
                <a:gd name="T15" fmla="*/ 2 h 23"/>
                <a:gd name="T16" fmla="*/ 2 w 14"/>
                <a:gd name="T17" fmla="*/ 10 h 23"/>
                <a:gd name="T18" fmla="*/ 2 w 14"/>
                <a:gd name="T19" fmla="*/ 11 h 23"/>
                <a:gd name="T20" fmla="*/ 12 w 14"/>
                <a:gd name="T21" fmla="*/ 11 h 23"/>
                <a:gd name="T22" fmla="*/ 12 w 14"/>
                <a:gd name="T23" fmla="*/ 11 h 23"/>
                <a:gd name="T24" fmla="*/ 12 w 14"/>
                <a:gd name="T25" fmla="*/ 12 h 23"/>
                <a:gd name="T26" fmla="*/ 12 w 14"/>
                <a:gd name="T27" fmla="*/ 12 h 23"/>
                <a:gd name="T28" fmla="*/ 2 w 14"/>
                <a:gd name="T29" fmla="*/ 12 h 23"/>
                <a:gd name="T30" fmla="*/ 2 w 14"/>
                <a:gd name="T31" fmla="*/ 13 h 23"/>
                <a:gd name="T32" fmla="*/ 2 w 14"/>
                <a:gd name="T33" fmla="*/ 21 h 23"/>
                <a:gd name="T34" fmla="*/ 2 w 14"/>
                <a:gd name="T35" fmla="*/ 21 h 23"/>
                <a:gd name="T36" fmla="*/ 13 w 14"/>
                <a:gd name="T37" fmla="*/ 21 h 23"/>
                <a:gd name="T38" fmla="*/ 14 w 14"/>
                <a:gd name="T39" fmla="*/ 22 h 23"/>
                <a:gd name="T40" fmla="*/ 14 w 14"/>
                <a:gd name="T41" fmla="*/ 23 h 23"/>
                <a:gd name="T42" fmla="*/ 13 w 14"/>
                <a:gd name="T43" fmla="*/ 23 h 23"/>
                <a:gd name="T44" fmla="*/ 0 w 14"/>
                <a:gd name="T45" fmla="*/ 23 h 23"/>
                <a:gd name="T46" fmla="*/ 0 w 14"/>
                <a:gd name="T47" fmla="*/ 23 h 23"/>
                <a:gd name="T48" fmla="*/ 0 w 14"/>
                <a:gd name="T4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" h="2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4" y="2"/>
                    <a:pt x="14" y="2"/>
                    <a:pt x="13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2" y="12"/>
                    <a:pt x="2" y="13"/>
                    <a:pt x="2" y="13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4" y="21"/>
                    <a:pt x="14" y="22"/>
                    <a:pt x="14" y="22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14" y="23"/>
                    <a:pt x="14" y="23"/>
                    <a:pt x="13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" name="Freeform 24"/>
            <p:cNvSpPr>
              <a:spLocks/>
            </p:cNvSpPr>
            <p:nvPr userDrawn="1"/>
          </p:nvSpPr>
          <p:spPr bwMode="auto">
            <a:xfrm>
              <a:off x="3783" y="4194"/>
              <a:ext cx="27" cy="39"/>
            </a:xfrm>
            <a:custGeom>
              <a:avLst/>
              <a:gdLst>
                <a:gd name="T0" fmla="*/ 0 w 16"/>
                <a:gd name="T1" fmla="*/ 0 h 23"/>
                <a:gd name="T2" fmla="*/ 1 w 16"/>
                <a:gd name="T3" fmla="*/ 0 h 23"/>
                <a:gd name="T4" fmla="*/ 2 w 16"/>
                <a:gd name="T5" fmla="*/ 0 h 23"/>
                <a:gd name="T6" fmla="*/ 3 w 16"/>
                <a:gd name="T7" fmla="*/ 0 h 23"/>
                <a:gd name="T8" fmla="*/ 14 w 16"/>
                <a:gd name="T9" fmla="*/ 20 h 23"/>
                <a:gd name="T10" fmla="*/ 14 w 16"/>
                <a:gd name="T11" fmla="*/ 20 h 23"/>
                <a:gd name="T12" fmla="*/ 14 w 16"/>
                <a:gd name="T13" fmla="*/ 0 h 23"/>
                <a:gd name="T14" fmla="*/ 15 w 16"/>
                <a:gd name="T15" fmla="*/ 0 h 23"/>
                <a:gd name="T16" fmla="*/ 16 w 16"/>
                <a:gd name="T17" fmla="*/ 0 h 23"/>
                <a:gd name="T18" fmla="*/ 16 w 16"/>
                <a:gd name="T19" fmla="*/ 0 h 23"/>
                <a:gd name="T20" fmla="*/ 16 w 16"/>
                <a:gd name="T21" fmla="*/ 23 h 23"/>
                <a:gd name="T22" fmla="*/ 16 w 16"/>
                <a:gd name="T23" fmla="*/ 23 h 23"/>
                <a:gd name="T24" fmla="*/ 15 w 16"/>
                <a:gd name="T25" fmla="*/ 23 h 23"/>
                <a:gd name="T26" fmla="*/ 14 w 16"/>
                <a:gd name="T27" fmla="*/ 23 h 23"/>
                <a:gd name="T28" fmla="*/ 3 w 16"/>
                <a:gd name="T29" fmla="*/ 4 h 23"/>
                <a:gd name="T30" fmla="*/ 2 w 16"/>
                <a:gd name="T31" fmla="*/ 4 h 23"/>
                <a:gd name="T32" fmla="*/ 2 w 16"/>
                <a:gd name="T33" fmla="*/ 23 h 23"/>
                <a:gd name="T34" fmla="*/ 2 w 16"/>
                <a:gd name="T35" fmla="*/ 23 h 23"/>
                <a:gd name="T36" fmla="*/ 1 w 16"/>
                <a:gd name="T37" fmla="*/ 23 h 23"/>
                <a:gd name="T38" fmla="*/ 0 w 16"/>
                <a:gd name="T39" fmla="*/ 23 h 23"/>
                <a:gd name="T40" fmla="*/ 0 w 16"/>
                <a:gd name="T4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" h="23">
                  <a:moveTo>
                    <a:pt x="0" y="0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3" y="0"/>
                    <a:pt x="3" y="0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4" y="0"/>
                    <a:pt x="15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1" y="23"/>
                    <a:pt x="0" y="23"/>
                    <a:pt x="0" y="2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8" name="Freeform 25"/>
            <p:cNvSpPr>
              <a:spLocks/>
            </p:cNvSpPr>
            <p:nvPr userDrawn="1"/>
          </p:nvSpPr>
          <p:spPr bwMode="auto">
            <a:xfrm>
              <a:off x="3832" y="4194"/>
              <a:ext cx="35" cy="39"/>
            </a:xfrm>
            <a:custGeom>
              <a:avLst/>
              <a:gdLst>
                <a:gd name="T0" fmla="*/ 0 w 20"/>
                <a:gd name="T1" fmla="*/ 0 h 23"/>
                <a:gd name="T2" fmla="*/ 1 w 20"/>
                <a:gd name="T3" fmla="*/ 0 h 23"/>
                <a:gd name="T4" fmla="*/ 2 w 20"/>
                <a:gd name="T5" fmla="*/ 0 h 23"/>
                <a:gd name="T6" fmla="*/ 3 w 20"/>
                <a:gd name="T7" fmla="*/ 0 h 23"/>
                <a:gd name="T8" fmla="*/ 10 w 20"/>
                <a:gd name="T9" fmla="*/ 17 h 23"/>
                <a:gd name="T10" fmla="*/ 10 w 20"/>
                <a:gd name="T11" fmla="*/ 17 h 23"/>
                <a:gd name="T12" fmla="*/ 18 w 20"/>
                <a:gd name="T13" fmla="*/ 0 h 23"/>
                <a:gd name="T14" fmla="*/ 18 w 20"/>
                <a:gd name="T15" fmla="*/ 0 h 23"/>
                <a:gd name="T16" fmla="*/ 19 w 20"/>
                <a:gd name="T17" fmla="*/ 0 h 23"/>
                <a:gd name="T18" fmla="*/ 20 w 20"/>
                <a:gd name="T19" fmla="*/ 0 h 23"/>
                <a:gd name="T20" fmla="*/ 20 w 20"/>
                <a:gd name="T21" fmla="*/ 23 h 23"/>
                <a:gd name="T22" fmla="*/ 19 w 20"/>
                <a:gd name="T23" fmla="*/ 23 h 23"/>
                <a:gd name="T24" fmla="*/ 18 w 20"/>
                <a:gd name="T25" fmla="*/ 23 h 23"/>
                <a:gd name="T26" fmla="*/ 18 w 20"/>
                <a:gd name="T27" fmla="*/ 23 h 23"/>
                <a:gd name="T28" fmla="*/ 18 w 20"/>
                <a:gd name="T29" fmla="*/ 5 h 23"/>
                <a:gd name="T30" fmla="*/ 18 w 20"/>
                <a:gd name="T31" fmla="*/ 5 h 23"/>
                <a:gd name="T32" fmla="*/ 11 w 20"/>
                <a:gd name="T33" fmla="*/ 20 h 23"/>
                <a:gd name="T34" fmla="*/ 10 w 20"/>
                <a:gd name="T35" fmla="*/ 20 h 23"/>
                <a:gd name="T36" fmla="*/ 10 w 20"/>
                <a:gd name="T37" fmla="*/ 20 h 23"/>
                <a:gd name="T38" fmla="*/ 9 w 20"/>
                <a:gd name="T39" fmla="*/ 20 h 23"/>
                <a:gd name="T40" fmla="*/ 2 w 20"/>
                <a:gd name="T41" fmla="*/ 5 h 23"/>
                <a:gd name="T42" fmla="*/ 2 w 20"/>
                <a:gd name="T43" fmla="*/ 5 h 23"/>
                <a:gd name="T44" fmla="*/ 2 w 20"/>
                <a:gd name="T45" fmla="*/ 23 h 23"/>
                <a:gd name="T46" fmla="*/ 2 w 20"/>
                <a:gd name="T47" fmla="*/ 23 h 23"/>
                <a:gd name="T48" fmla="*/ 1 w 20"/>
                <a:gd name="T49" fmla="*/ 23 h 23"/>
                <a:gd name="T50" fmla="*/ 0 w 20"/>
                <a:gd name="T51" fmla="*/ 23 h 23"/>
                <a:gd name="T52" fmla="*/ 0 w 20"/>
                <a:gd name="T53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0" h="23">
                  <a:moveTo>
                    <a:pt x="0" y="0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3" y="0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20" y="23"/>
                    <a:pt x="20" y="23"/>
                    <a:pt x="19" y="23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1" y="20"/>
                    <a:pt x="11" y="20"/>
                    <a:pt x="10" y="20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1" y="23"/>
                    <a:pt x="0" y="23"/>
                    <a:pt x="0" y="2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9" name="Freeform 26"/>
            <p:cNvSpPr>
              <a:spLocks noEditPoints="1"/>
            </p:cNvSpPr>
            <p:nvPr userDrawn="1"/>
          </p:nvSpPr>
          <p:spPr bwMode="auto">
            <a:xfrm>
              <a:off x="3885" y="4194"/>
              <a:ext cx="31" cy="39"/>
            </a:xfrm>
            <a:custGeom>
              <a:avLst/>
              <a:gdLst>
                <a:gd name="T0" fmla="*/ 8 w 18"/>
                <a:gd name="T1" fmla="*/ 0 h 23"/>
                <a:gd name="T2" fmla="*/ 8 w 18"/>
                <a:gd name="T3" fmla="*/ 0 h 23"/>
                <a:gd name="T4" fmla="*/ 9 w 18"/>
                <a:gd name="T5" fmla="*/ 0 h 23"/>
                <a:gd name="T6" fmla="*/ 10 w 18"/>
                <a:gd name="T7" fmla="*/ 0 h 23"/>
                <a:gd name="T8" fmla="*/ 18 w 18"/>
                <a:gd name="T9" fmla="*/ 23 h 23"/>
                <a:gd name="T10" fmla="*/ 18 w 18"/>
                <a:gd name="T11" fmla="*/ 23 h 23"/>
                <a:gd name="T12" fmla="*/ 16 w 18"/>
                <a:gd name="T13" fmla="*/ 23 h 23"/>
                <a:gd name="T14" fmla="*/ 16 w 18"/>
                <a:gd name="T15" fmla="*/ 23 h 23"/>
                <a:gd name="T16" fmla="*/ 14 w 18"/>
                <a:gd name="T17" fmla="*/ 17 h 23"/>
                <a:gd name="T18" fmla="*/ 4 w 18"/>
                <a:gd name="T19" fmla="*/ 17 h 23"/>
                <a:gd name="T20" fmla="*/ 2 w 18"/>
                <a:gd name="T21" fmla="*/ 23 h 23"/>
                <a:gd name="T22" fmla="*/ 1 w 18"/>
                <a:gd name="T23" fmla="*/ 23 h 23"/>
                <a:gd name="T24" fmla="*/ 0 w 18"/>
                <a:gd name="T25" fmla="*/ 23 h 23"/>
                <a:gd name="T26" fmla="*/ 0 w 18"/>
                <a:gd name="T27" fmla="*/ 23 h 23"/>
                <a:gd name="T28" fmla="*/ 8 w 18"/>
                <a:gd name="T29" fmla="*/ 0 h 23"/>
                <a:gd name="T30" fmla="*/ 13 w 18"/>
                <a:gd name="T31" fmla="*/ 15 h 23"/>
                <a:gd name="T32" fmla="*/ 9 w 18"/>
                <a:gd name="T33" fmla="*/ 3 h 23"/>
                <a:gd name="T34" fmla="*/ 9 w 18"/>
                <a:gd name="T35" fmla="*/ 3 h 23"/>
                <a:gd name="T36" fmla="*/ 4 w 18"/>
                <a:gd name="T37" fmla="*/ 15 h 23"/>
                <a:gd name="T38" fmla="*/ 13 w 18"/>
                <a:gd name="T39" fmla="*/ 15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" h="23">
                  <a:moveTo>
                    <a:pt x="8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2" y="23"/>
                    <a:pt x="1" y="23"/>
                    <a:pt x="1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lnTo>
                    <a:pt x="8" y="0"/>
                  </a:lnTo>
                  <a:close/>
                  <a:moveTo>
                    <a:pt x="13" y="15"/>
                  </a:move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4" y="15"/>
                    <a:pt x="4" y="15"/>
                    <a:pt x="4" y="15"/>
                  </a:cubicBezTo>
                  <a:lnTo>
                    <a:pt x="13" y="15"/>
                  </a:ln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50" name="Freeform 27"/>
            <p:cNvSpPr>
              <a:spLocks noEditPoints="1"/>
            </p:cNvSpPr>
            <p:nvPr userDrawn="1"/>
          </p:nvSpPr>
          <p:spPr bwMode="auto">
            <a:xfrm>
              <a:off x="3935" y="4194"/>
              <a:ext cx="27" cy="39"/>
            </a:xfrm>
            <a:custGeom>
              <a:avLst/>
              <a:gdLst>
                <a:gd name="T0" fmla="*/ 14 w 16"/>
                <a:gd name="T1" fmla="*/ 23 h 23"/>
                <a:gd name="T2" fmla="*/ 13 w 16"/>
                <a:gd name="T3" fmla="*/ 23 h 23"/>
                <a:gd name="T4" fmla="*/ 8 w 16"/>
                <a:gd name="T5" fmla="*/ 13 h 23"/>
                <a:gd name="T6" fmla="*/ 8 w 16"/>
                <a:gd name="T7" fmla="*/ 13 h 23"/>
                <a:gd name="T8" fmla="*/ 2 w 16"/>
                <a:gd name="T9" fmla="*/ 13 h 23"/>
                <a:gd name="T10" fmla="*/ 2 w 16"/>
                <a:gd name="T11" fmla="*/ 13 h 23"/>
                <a:gd name="T12" fmla="*/ 2 w 16"/>
                <a:gd name="T13" fmla="*/ 23 h 23"/>
                <a:gd name="T14" fmla="*/ 2 w 16"/>
                <a:gd name="T15" fmla="*/ 23 h 23"/>
                <a:gd name="T16" fmla="*/ 0 w 16"/>
                <a:gd name="T17" fmla="*/ 23 h 23"/>
                <a:gd name="T18" fmla="*/ 0 w 16"/>
                <a:gd name="T19" fmla="*/ 23 h 23"/>
                <a:gd name="T20" fmla="*/ 0 w 16"/>
                <a:gd name="T21" fmla="*/ 0 h 23"/>
                <a:gd name="T22" fmla="*/ 0 w 16"/>
                <a:gd name="T23" fmla="*/ 0 h 23"/>
                <a:gd name="T24" fmla="*/ 8 w 16"/>
                <a:gd name="T25" fmla="*/ 0 h 23"/>
                <a:gd name="T26" fmla="*/ 15 w 16"/>
                <a:gd name="T27" fmla="*/ 7 h 23"/>
                <a:gd name="T28" fmla="*/ 10 w 16"/>
                <a:gd name="T29" fmla="*/ 13 h 23"/>
                <a:gd name="T30" fmla="*/ 15 w 16"/>
                <a:gd name="T31" fmla="*/ 23 h 23"/>
                <a:gd name="T32" fmla="*/ 15 w 16"/>
                <a:gd name="T33" fmla="*/ 23 h 23"/>
                <a:gd name="T34" fmla="*/ 14 w 16"/>
                <a:gd name="T35" fmla="*/ 23 h 23"/>
                <a:gd name="T36" fmla="*/ 13 w 16"/>
                <a:gd name="T37" fmla="*/ 7 h 23"/>
                <a:gd name="T38" fmla="*/ 8 w 16"/>
                <a:gd name="T39" fmla="*/ 2 h 23"/>
                <a:gd name="T40" fmla="*/ 2 w 16"/>
                <a:gd name="T41" fmla="*/ 2 h 23"/>
                <a:gd name="T42" fmla="*/ 2 w 16"/>
                <a:gd name="T43" fmla="*/ 2 h 23"/>
                <a:gd name="T44" fmla="*/ 2 w 16"/>
                <a:gd name="T45" fmla="*/ 11 h 23"/>
                <a:gd name="T46" fmla="*/ 2 w 16"/>
                <a:gd name="T47" fmla="*/ 11 h 23"/>
                <a:gd name="T48" fmla="*/ 8 w 16"/>
                <a:gd name="T49" fmla="*/ 11 h 23"/>
                <a:gd name="T50" fmla="*/ 13 w 16"/>
                <a:gd name="T51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6" h="23">
                  <a:moveTo>
                    <a:pt x="14" y="23"/>
                  </a:moveTo>
                  <a:cubicBezTo>
                    <a:pt x="13" y="23"/>
                    <a:pt x="13" y="23"/>
                    <a:pt x="13" y="23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2" y="0"/>
                    <a:pt x="15" y="3"/>
                    <a:pt x="15" y="7"/>
                  </a:cubicBezTo>
                  <a:cubicBezTo>
                    <a:pt x="15" y="10"/>
                    <a:pt x="13" y="12"/>
                    <a:pt x="10" y="13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16" y="23"/>
                    <a:pt x="15" y="23"/>
                    <a:pt x="15" y="23"/>
                  </a:cubicBezTo>
                  <a:lnTo>
                    <a:pt x="14" y="23"/>
                  </a:lnTo>
                  <a:close/>
                  <a:moveTo>
                    <a:pt x="13" y="7"/>
                  </a:moveTo>
                  <a:cubicBezTo>
                    <a:pt x="13" y="4"/>
                    <a:pt x="11" y="2"/>
                    <a:pt x="8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11" y="11"/>
                    <a:pt x="13" y="9"/>
                    <a:pt x="13" y="7"/>
                  </a:cubicBez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51" name="Freeform 28"/>
            <p:cNvSpPr>
              <a:spLocks/>
            </p:cNvSpPr>
            <p:nvPr userDrawn="1"/>
          </p:nvSpPr>
          <p:spPr bwMode="auto">
            <a:xfrm>
              <a:off x="3983" y="4194"/>
              <a:ext cx="27" cy="39"/>
            </a:xfrm>
            <a:custGeom>
              <a:avLst/>
              <a:gdLst>
                <a:gd name="T0" fmla="*/ 0 w 16"/>
                <a:gd name="T1" fmla="*/ 0 h 23"/>
                <a:gd name="T2" fmla="*/ 0 w 16"/>
                <a:gd name="T3" fmla="*/ 0 h 23"/>
                <a:gd name="T4" fmla="*/ 1 w 16"/>
                <a:gd name="T5" fmla="*/ 0 h 23"/>
                <a:gd name="T6" fmla="*/ 2 w 16"/>
                <a:gd name="T7" fmla="*/ 0 h 23"/>
                <a:gd name="T8" fmla="*/ 2 w 16"/>
                <a:gd name="T9" fmla="*/ 14 h 23"/>
                <a:gd name="T10" fmla="*/ 13 w 16"/>
                <a:gd name="T11" fmla="*/ 0 h 23"/>
                <a:gd name="T12" fmla="*/ 13 w 16"/>
                <a:gd name="T13" fmla="*/ 0 h 23"/>
                <a:gd name="T14" fmla="*/ 15 w 16"/>
                <a:gd name="T15" fmla="*/ 0 h 23"/>
                <a:gd name="T16" fmla="*/ 15 w 16"/>
                <a:gd name="T17" fmla="*/ 1 h 23"/>
                <a:gd name="T18" fmla="*/ 8 w 16"/>
                <a:gd name="T19" fmla="*/ 9 h 23"/>
                <a:gd name="T20" fmla="*/ 15 w 16"/>
                <a:gd name="T21" fmla="*/ 23 h 23"/>
                <a:gd name="T22" fmla="*/ 15 w 16"/>
                <a:gd name="T23" fmla="*/ 23 h 23"/>
                <a:gd name="T24" fmla="*/ 14 w 16"/>
                <a:gd name="T25" fmla="*/ 23 h 23"/>
                <a:gd name="T26" fmla="*/ 13 w 16"/>
                <a:gd name="T27" fmla="*/ 23 h 23"/>
                <a:gd name="T28" fmla="*/ 6 w 16"/>
                <a:gd name="T29" fmla="*/ 11 h 23"/>
                <a:gd name="T30" fmla="*/ 2 w 16"/>
                <a:gd name="T31" fmla="*/ 16 h 23"/>
                <a:gd name="T32" fmla="*/ 2 w 16"/>
                <a:gd name="T33" fmla="*/ 23 h 23"/>
                <a:gd name="T34" fmla="*/ 1 w 16"/>
                <a:gd name="T35" fmla="*/ 23 h 23"/>
                <a:gd name="T36" fmla="*/ 0 w 16"/>
                <a:gd name="T37" fmla="*/ 23 h 23"/>
                <a:gd name="T38" fmla="*/ 0 w 16"/>
                <a:gd name="T39" fmla="*/ 23 h 23"/>
                <a:gd name="T40" fmla="*/ 0 w 16"/>
                <a:gd name="T4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" h="2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2" y="0"/>
                    <a:pt x="2" y="0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5" y="1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16" y="23"/>
                    <a:pt x="16" y="23"/>
                    <a:pt x="15" y="23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14" y="23"/>
                    <a:pt x="13" y="23"/>
                    <a:pt x="13" y="23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2" y="23"/>
                    <a:pt x="1" y="23"/>
                    <a:pt x="1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52" name="Freeform 29"/>
            <p:cNvSpPr>
              <a:spLocks noEditPoints="1"/>
            </p:cNvSpPr>
            <p:nvPr userDrawn="1"/>
          </p:nvSpPr>
          <p:spPr bwMode="auto">
            <a:xfrm>
              <a:off x="3458" y="4111"/>
              <a:ext cx="38" cy="40"/>
            </a:xfrm>
            <a:custGeom>
              <a:avLst/>
              <a:gdLst>
                <a:gd name="T0" fmla="*/ 8 w 22"/>
                <a:gd name="T1" fmla="*/ 0 h 23"/>
                <a:gd name="T2" fmla="*/ 9 w 22"/>
                <a:gd name="T3" fmla="*/ 0 h 23"/>
                <a:gd name="T4" fmla="*/ 14 w 22"/>
                <a:gd name="T5" fmla="*/ 0 h 23"/>
                <a:gd name="T6" fmla="*/ 15 w 22"/>
                <a:gd name="T7" fmla="*/ 0 h 23"/>
                <a:gd name="T8" fmla="*/ 22 w 22"/>
                <a:gd name="T9" fmla="*/ 23 h 23"/>
                <a:gd name="T10" fmla="*/ 22 w 22"/>
                <a:gd name="T11" fmla="*/ 23 h 23"/>
                <a:gd name="T12" fmla="*/ 17 w 22"/>
                <a:gd name="T13" fmla="*/ 23 h 23"/>
                <a:gd name="T14" fmla="*/ 16 w 22"/>
                <a:gd name="T15" fmla="*/ 23 h 23"/>
                <a:gd name="T16" fmla="*/ 15 w 22"/>
                <a:gd name="T17" fmla="*/ 19 h 23"/>
                <a:gd name="T18" fmla="*/ 7 w 22"/>
                <a:gd name="T19" fmla="*/ 19 h 23"/>
                <a:gd name="T20" fmla="*/ 6 w 22"/>
                <a:gd name="T21" fmla="*/ 23 h 23"/>
                <a:gd name="T22" fmla="*/ 6 w 22"/>
                <a:gd name="T23" fmla="*/ 23 h 23"/>
                <a:gd name="T24" fmla="*/ 0 w 22"/>
                <a:gd name="T25" fmla="*/ 23 h 23"/>
                <a:gd name="T26" fmla="*/ 0 w 22"/>
                <a:gd name="T27" fmla="*/ 23 h 23"/>
                <a:gd name="T28" fmla="*/ 8 w 22"/>
                <a:gd name="T29" fmla="*/ 0 h 23"/>
                <a:gd name="T30" fmla="*/ 14 w 22"/>
                <a:gd name="T31" fmla="*/ 14 h 23"/>
                <a:gd name="T32" fmla="*/ 11 w 22"/>
                <a:gd name="T33" fmla="*/ 7 h 23"/>
                <a:gd name="T34" fmla="*/ 11 w 22"/>
                <a:gd name="T35" fmla="*/ 7 h 23"/>
                <a:gd name="T36" fmla="*/ 9 w 22"/>
                <a:gd name="T37" fmla="*/ 14 h 23"/>
                <a:gd name="T38" fmla="*/ 14 w 22"/>
                <a:gd name="T39" fmla="*/ 1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2" h="23">
                  <a:moveTo>
                    <a:pt x="8" y="0"/>
                  </a:moveTo>
                  <a:cubicBezTo>
                    <a:pt x="8" y="0"/>
                    <a:pt x="8" y="0"/>
                    <a:pt x="9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5" y="0"/>
                    <a:pt x="15" y="0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lnTo>
                    <a:pt x="8" y="0"/>
                  </a:lnTo>
                  <a:close/>
                  <a:moveTo>
                    <a:pt x="14" y="14"/>
                  </a:moveTo>
                  <a:cubicBezTo>
                    <a:pt x="11" y="7"/>
                    <a:pt x="11" y="7"/>
                    <a:pt x="11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9" y="14"/>
                    <a:pt x="9" y="14"/>
                    <a:pt x="9" y="14"/>
                  </a:cubicBezTo>
                  <a:lnTo>
                    <a:pt x="14" y="14"/>
                  </a:ln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53" name="Freeform 30"/>
            <p:cNvSpPr>
              <a:spLocks noEditPoints="1"/>
            </p:cNvSpPr>
            <p:nvPr userDrawn="1"/>
          </p:nvSpPr>
          <p:spPr bwMode="auto">
            <a:xfrm>
              <a:off x="3509" y="4111"/>
              <a:ext cx="38" cy="40"/>
            </a:xfrm>
            <a:custGeom>
              <a:avLst/>
              <a:gdLst>
                <a:gd name="T0" fmla="*/ 8 w 22"/>
                <a:gd name="T1" fmla="*/ 0 h 23"/>
                <a:gd name="T2" fmla="*/ 8 w 22"/>
                <a:gd name="T3" fmla="*/ 0 h 23"/>
                <a:gd name="T4" fmla="*/ 14 w 22"/>
                <a:gd name="T5" fmla="*/ 0 h 23"/>
                <a:gd name="T6" fmla="*/ 14 w 22"/>
                <a:gd name="T7" fmla="*/ 0 h 23"/>
                <a:gd name="T8" fmla="*/ 22 w 22"/>
                <a:gd name="T9" fmla="*/ 23 h 23"/>
                <a:gd name="T10" fmla="*/ 22 w 22"/>
                <a:gd name="T11" fmla="*/ 23 h 23"/>
                <a:gd name="T12" fmla="*/ 16 w 22"/>
                <a:gd name="T13" fmla="*/ 23 h 23"/>
                <a:gd name="T14" fmla="*/ 16 w 22"/>
                <a:gd name="T15" fmla="*/ 23 h 23"/>
                <a:gd name="T16" fmla="*/ 15 w 22"/>
                <a:gd name="T17" fmla="*/ 19 h 23"/>
                <a:gd name="T18" fmla="*/ 7 w 22"/>
                <a:gd name="T19" fmla="*/ 19 h 23"/>
                <a:gd name="T20" fmla="*/ 6 w 22"/>
                <a:gd name="T21" fmla="*/ 23 h 23"/>
                <a:gd name="T22" fmla="*/ 6 w 22"/>
                <a:gd name="T23" fmla="*/ 23 h 23"/>
                <a:gd name="T24" fmla="*/ 0 w 22"/>
                <a:gd name="T25" fmla="*/ 23 h 23"/>
                <a:gd name="T26" fmla="*/ 0 w 22"/>
                <a:gd name="T27" fmla="*/ 23 h 23"/>
                <a:gd name="T28" fmla="*/ 8 w 22"/>
                <a:gd name="T29" fmla="*/ 0 h 23"/>
                <a:gd name="T30" fmla="*/ 13 w 22"/>
                <a:gd name="T31" fmla="*/ 14 h 23"/>
                <a:gd name="T32" fmla="*/ 11 w 22"/>
                <a:gd name="T33" fmla="*/ 7 h 23"/>
                <a:gd name="T34" fmla="*/ 11 w 22"/>
                <a:gd name="T35" fmla="*/ 7 h 23"/>
                <a:gd name="T36" fmla="*/ 9 w 22"/>
                <a:gd name="T37" fmla="*/ 14 h 23"/>
                <a:gd name="T38" fmla="*/ 13 w 22"/>
                <a:gd name="T39" fmla="*/ 1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2" h="23">
                  <a:moveTo>
                    <a:pt x="8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lnTo>
                    <a:pt x="8" y="0"/>
                  </a:lnTo>
                  <a:close/>
                  <a:moveTo>
                    <a:pt x="13" y="14"/>
                  </a:moveTo>
                  <a:cubicBezTo>
                    <a:pt x="11" y="7"/>
                    <a:pt x="11" y="7"/>
                    <a:pt x="11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9" y="14"/>
                    <a:pt x="9" y="14"/>
                    <a:pt x="9" y="14"/>
                  </a:cubicBezTo>
                  <a:lnTo>
                    <a:pt x="13" y="14"/>
                  </a:ln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54" name="Freeform 31"/>
            <p:cNvSpPr>
              <a:spLocks/>
            </p:cNvSpPr>
            <p:nvPr userDrawn="1"/>
          </p:nvSpPr>
          <p:spPr bwMode="auto">
            <a:xfrm>
              <a:off x="3562" y="4111"/>
              <a:ext cx="28" cy="40"/>
            </a:xfrm>
            <a:custGeom>
              <a:avLst/>
              <a:gdLst>
                <a:gd name="T0" fmla="*/ 0 w 16"/>
                <a:gd name="T1" fmla="*/ 0 h 23"/>
                <a:gd name="T2" fmla="*/ 0 w 16"/>
                <a:gd name="T3" fmla="*/ 0 h 23"/>
                <a:gd name="T4" fmla="*/ 6 w 16"/>
                <a:gd name="T5" fmla="*/ 0 h 23"/>
                <a:gd name="T6" fmla="*/ 6 w 16"/>
                <a:gd name="T7" fmla="*/ 0 h 23"/>
                <a:gd name="T8" fmla="*/ 6 w 16"/>
                <a:gd name="T9" fmla="*/ 18 h 23"/>
                <a:gd name="T10" fmla="*/ 6 w 16"/>
                <a:gd name="T11" fmla="*/ 18 h 23"/>
                <a:gd name="T12" fmla="*/ 16 w 16"/>
                <a:gd name="T13" fmla="*/ 18 h 23"/>
                <a:gd name="T14" fmla="*/ 16 w 16"/>
                <a:gd name="T15" fmla="*/ 18 h 23"/>
                <a:gd name="T16" fmla="*/ 16 w 16"/>
                <a:gd name="T17" fmla="*/ 23 h 23"/>
                <a:gd name="T18" fmla="*/ 16 w 16"/>
                <a:gd name="T19" fmla="*/ 23 h 23"/>
                <a:gd name="T20" fmla="*/ 0 w 16"/>
                <a:gd name="T21" fmla="*/ 23 h 23"/>
                <a:gd name="T22" fmla="*/ 0 w 16"/>
                <a:gd name="T23" fmla="*/ 23 h 23"/>
                <a:gd name="T24" fmla="*/ 0 w 16"/>
                <a:gd name="T2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" h="2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55" name="Freeform 32"/>
            <p:cNvSpPr>
              <a:spLocks noEditPoints="1"/>
            </p:cNvSpPr>
            <p:nvPr userDrawn="1"/>
          </p:nvSpPr>
          <p:spPr bwMode="auto">
            <a:xfrm>
              <a:off x="3607" y="4111"/>
              <a:ext cx="29" cy="40"/>
            </a:xfrm>
            <a:custGeom>
              <a:avLst/>
              <a:gdLst>
                <a:gd name="T0" fmla="*/ 0 w 17"/>
                <a:gd name="T1" fmla="*/ 0 h 23"/>
                <a:gd name="T2" fmla="*/ 0 w 17"/>
                <a:gd name="T3" fmla="*/ 0 h 23"/>
                <a:gd name="T4" fmla="*/ 10 w 17"/>
                <a:gd name="T5" fmla="*/ 0 h 23"/>
                <a:gd name="T6" fmla="*/ 17 w 17"/>
                <a:gd name="T7" fmla="*/ 6 h 23"/>
                <a:gd name="T8" fmla="*/ 14 w 17"/>
                <a:gd name="T9" fmla="*/ 11 h 23"/>
                <a:gd name="T10" fmla="*/ 14 w 17"/>
                <a:gd name="T11" fmla="*/ 11 h 23"/>
                <a:gd name="T12" fmla="*/ 17 w 17"/>
                <a:gd name="T13" fmla="*/ 17 h 23"/>
                <a:gd name="T14" fmla="*/ 9 w 17"/>
                <a:gd name="T15" fmla="*/ 23 h 23"/>
                <a:gd name="T16" fmla="*/ 0 w 17"/>
                <a:gd name="T17" fmla="*/ 23 h 23"/>
                <a:gd name="T18" fmla="*/ 0 w 17"/>
                <a:gd name="T19" fmla="*/ 23 h 23"/>
                <a:gd name="T20" fmla="*/ 0 w 17"/>
                <a:gd name="T21" fmla="*/ 0 h 23"/>
                <a:gd name="T22" fmla="*/ 8 w 17"/>
                <a:gd name="T23" fmla="*/ 9 h 23"/>
                <a:gd name="T24" fmla="*/ 11 w 17"/>
                <a:gd name="T25" fmla="*/ 7 h 23"/>
                <a:gd name="T26" fmla="*/ 8 w 17"/>
                <a:gd name="T27" fmla="*/ 5 h 23"/>
                <a:gd name="T28" fmla="*/ 6 w 17"/>
                <a:gd name="T29" fmla="*/ 5 h 23"/>
                <a:gd name="T30" fmla="*/ 6 w 17"/>
                <a:gd name="T31" fmla="*/ 5 h 23"/>
                <a:gd name="T32" fmla="*/ 6 w 17"/>
                <a:gd name="T33" fmla="*/ 9 h 23"/>
                <a:gd name="T34" fmla="*/ 6 w 17"/>
                <a:gd name="T35" fmla="*/ 9 h 23"/>
                <a:gd name="T36" fmla="*/ 8 w 17"/>
                <a:gd name="T37" fmla="*/ 9 h 23"/>
                <a:gd name="T38" fmla="*/ 6 w 17"/>
                <a:gd name="T39" fmla="*/ 19 h 23"/>
                <a:gd name="T40" fmla="*/ 9 w 17"/>
                <a:gd name="T41" fmla="*/ 19 h 23"/>
                <a:gd name="T42" fmla="*/ 11 w 17"/>
                <a:gd name="T43" fmla="*/ 16 h 23"/>
                <a:gd name="T44" fmla="*/ 9 w 17"/>
                <a:gd name="T45" fmla="*/ 14 h 23"/>
                <a:gd name="T46" fmla="*/ 6 w 17"/>
                <a:gd name="T47" fmla="*/ 14 h 23"/>
                <a:gd name="T48" fmla="*/ 6 w 17"/>
                <a:gd name="T49" fmla="*/ 14 h 23"/>
                <a:gd name="T50" fmla="*/ 6 w 17"/>
                <a:gd name="T51" fmla="*/ 19 h 23"/>
                <a:gd name="T52" fmla="*/ 6 w 17"/>
                <a:gd name="T53" fmla="*/ 19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7" h="2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5" y="0"/>
                    <a:pt x="17" y="3"/>
                    <a:pt x="17" y="6"/>
                  </a:cubicBezTo>
                  <a:cubicBezTo>
                    <a:pt x="17" y="9"/>
                    <a:pt x="16" y="10"/>
                    <a:pt x="14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6" y="12"/>
                    <a:pt x="17" y="14"/>
                    <a:pt x="17" y="17"/>
                  </a:cubicBezTo>
                  <a:cubicBezTo>
                    <a:pt x="17" y="21"/>
                    <a:pt x="14" y="23"/>
                    <a:pt x="9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lnTo>
                    <a:pt x="0" y="0"/>
                  </a:lnTo>
                  <a:close/>
                  <a:moveTo>
                    <a:pt x="8" y="9"/>
                  </a:moveTo>
                  <a:cubicBezTo>
                    <a:pt x="10" y="9"/>
                    <a:pt x="11" y="9"/>
                    <a:pt x="11" y="7"/>
                  </a:cubicBezTo>
                  <a:cubicBezTo>
                    <a:pt x="11" y="5"/>
                    <a:pt x="10" y="5"/>
                    <a:pt x="8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9"/>
                    <a:pt x="6" y="9"/>
                    <a:pt x="6" y="9"/>
                  </a:cubicBezTo>
                  <a:lnTo>
                    <a:pt x="8" y="9"/>
                  </a:lnTo>
                  <a:close/>
                  <a:moveTo>
                    <a:pt x="6" y="19"/>
                  </a:moveTo>
                  <a:cubicBezTo>
                    <a:pt x="9" y="19"/>
                    <a:pt x="9" y="19"/>
                    <a:pt x="9" y="19"/>
                  </a:cubicBezTo>
                  <a:cubicBezTo>
                    <a:pt x="11" y="19"/>
                    <a:pt x="11" y="18"/>
                    <a:pt x="11" y="16"/>
                  </a:cubicBezTo>
                  <a:cubicBezTo>
                    <a:pt x="11" y="15"/>
                    <a:pt x="11" y="14"/>
                    <a:pt x="9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56" name="Freeform 33"/>
            <p:cNvSpPr>
              <a:spLocks noEditPoints="1"/>
            </p:cNvSpPr>
            <p:nvPr userDrawn="1"/>
          </p:nvSpPr>
          <p:spPr bwMode="auto">
            <a:xfrm>
              <a:off x="3653" y="4111"/>
              <a:ext cx="32" cy="41"/>
            </a:xfrm>
            <a:custGeom>
              <a:avLst/>
              <a:gdLst>
                <a:gd name="T0" fmla="*/ 1 w 19"/>
                <a:gd name="T1" fmla="*/ 18 h 24"/>
                <a:gd name="T2" fmla="*/ 0 w 19"/>
                <a:gd name="T3" fmla="*/ 12 h 24"/>
                <a:gd name="T4" fmla="*/ 1 w 19"/>
                <a:gd name="T5" fmla="*/ 5 h 24"/>
                <a:gd name="T6" fmla="*/ 9 w 19"/>
                <a:gd name="T7" fmla="*/ 0 h 24"/>
                <a:gd name="T8" fmla="*/ 18 w 19"/>
                <a:gd name="T9" fmla="*/ 5 h 24"/>
                <a:gd name="T10" fmla="*/ 19 w 19"/>
                <a:gd name="T11" fmla="*/ 12 h 24"/>
                <a:gd name="T12" fmla="*/ 18 w 19"/>
                <a:gd name="T13" fmla="*/ 18 h 24"/>
                <a:gd name="T14" fmla="*/ 9 w 19"/>
                <a:gd name="T15" fmla="*/ 24 h 24"/>
                <a:gd name="T16" fmla="*/ 1 w 19"/>
                <a:gd name="T17" fmla="*/ 18 h 24"/>
                <a:gd name="T18" fmla="*/ 12 w 19"/>
                <a:gd name="T19" fmla="*/ 16 h 24"/>
                <a:gd name="T20" fmla="*/ 13 w 19"/>
                <a:gd name="T21" fmla="*/ 12 h 24"/>
                <a:gd name="T22" fmla="*/ 12 w 19"/>
                <a:gd name="T23" fmla="*/ 7 h 24"/>
                <a:gd name="T24" fmla="*/ 9 w 19"/>
                <a:gd name="T25" fmla="*/ 5 h 24"/>
                <a:gd name="T26" fmla="*/ 6 w 19"/>
                <a:gd name="T27" fmla="*/ 7 h 24"/>
                <a:gd name="T28" fmla="*/ 6 w 19"/>
                <a:gd name="T29" fmla="*/ 12 h 24"/>
                <a:gd name="T30" fmla="*/ 6 w 19"/>
                <a:gd name="T31" fmla="*/ 16 h 24"/>
                <a:gd name="T32" fmla="*/ 9 w 19"/>
                <a:gd name="T33" fmla="*/ 18 h 24"/>
                <a:gd name="T34" fmla="*/ 12 w 19"/>
                <a:gd name="T35" fmla="*/ 1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9" h="24">
                  <a:moveTo>
                    <a:pt x="1" y="18"/>
                  </a:moveTo>
                  <a:cubicBezTo>
                    <a:pt x="0" y="16"/>
                    <a:pt x="0" y="15"/>
                    <a:pt x="0" y="12"/>
                  </a:cubicBezTo>
                  <a:cubicBezTo>
                    <a:pt x="0" y="9"/>
                    <a:pt x="0" y="7"/>
                    <a:pt x="1" y="5"/>
                  </a:cubicBezTo>
                  <a:cubicBezTo>
                    <a:pt x="2" y="2"/>
                    <a:pt x="5" y="0"/>
                    <a:pt x="9" y="0"/>
                  </a:cubicBezTo>
                  <a:cubicBezTo>
                    <a:pt x="13" y="0"/>
                    <a:pt x="17" y="2"/>
                    <a:pt x="18" y="5"/>
                  </a:cubicBezTo>
                  <a:cubicBezTo>
                    <a:pt x="18" y="7"/>
                    <a:pt x="19" y="9"/>
                    <a:pt x="19" y="12"/>
                  </a:cubicBezTo>
                  <a:cubicBezTo>
                    <a:pt x="19" y="15"/>
                    <a:pt x="18" y="16"/>
                    <a:pt x="18" y="18"/>
                  </a:cubicBezTo>
                  <a:cubicBezTo>
                    <a:pt x="17" y="22"/>
                    <a:pt x="13" y="24"/>
                    <a:pt x="9" y="24"/>
                  </a:cubicBezTo>
                  <a:cubicBezTo>
                    <a:pt x="5" y="24"/>
                    <a:pt x="2" y="22"/>
                    <a:pt x="1" y="18"/>
                  </a:cubicBezTo>
                  <a:close/>
                  <a:moveTo>
                    <a:pt x="12" y="16"/>
                  </a:moveTo>
                  <a:cubicBezTo>
                    <a:pt x="12" y="16"/>
                    <a:pt x="13" y="14"/>
                    <a:pt x="13" y="12"/>
                  </a:cubicBezTo>
                  <a:cubicBezTo>
                    <a:pt x="13" y="9"/>
                    <a:pt x="12" y="8"/>
                    <a:pt x="12" y="7"/>
                  </a:cubicBezTo>
                  <a:cubicBezTo>
                    <a:pt x="12" y="6"/>
                    <a:pt x="11" y="5"/>
                    <a:pt x="9" y="5"/>
                  </a:cubicBezTo>
                  <a:cubicBezTo>
                    <a:pt x="8" y="5"/>
                    <a:pt x="7" y="6"/>
                    <a:pt x="6" y="7"/>
                  </a:cubicBezTo>
                  <a:cubicBezTo>
                    <a:pt x="6" y="8"/>
                    <a:pt x="6" y="9"/>
                    <a:pt x="6" y="12"/>
                  </a:cubicBezTo>
                  <a:cubicBezTo>
                    <a:pt x="6" y="14"/>
                    <a:pt x="6" y="16"/>
                    <a:pt x="6" y="16"/>
                  </a:cubicBezTo>
                  <a:cubicBezTo>
                    <a:pt x="7" y="18"/>
                    <a:pt x="8" y="18"/>
                    <a:pt x="9" y="18"/>
                  </a:cubicBezTo>
                  <a:cubicBezTo>
                    <a:pt x="11" y="18"/>
                    <a:pt x="12" y="18"/>
                    <a:pt x="12" y="16"/>
                  </a:cubicBez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57" name="Freeform 34"/>
            <p:cNvSpPr>
              <a:spLocks noEditPoints="1"/>
            </p:cNvSpPr>
            <p:nvPr userDrawn="1"/>
          </p:nvSpPr>
          <p:spPr bwMode="auto">
            <a:xfrm>
              <a:off x="3703" y="4111"/>
              <a:ext cx="30" cy="40"/>
            </a:xfrm>
            <a:custGeom>
              <a:avLst/>
              <a:gdLst>
                <a:gd name="T0" fmla="*/ 12 w 18"/>
                <a:gd name="T1" fmla="*/ 23 h 23"/>
                <a:gd name="T2" fmla="*/ 11 w 18"/>
                <a:gd name="T3" fmla="*/ 23 h 23"/>
                <a:gd name="T4" fmla="*/ 8 w 18"/>
                <a:gd name="T5" fmla="*/ 15 h 23"/>
                <a:gd name="T6" fmla="*/ 6 w 18"/>
                <a:gd name="T7" fmla="*/ 15 h 23"/>
                <a:gd name="T8" fmla="*/ 6 w 18"/>
                <a:gd name="T9" fmla="*/ 15 h 23"/>
                <a:gd name="T10" fmla="*/ 6 w 18"/>
                <a:gd name="T11" fmla="*/ 23 h 23"/>
                <a:gd name="T12" fmla="*/ 5 w 18"/>
                <a:gd name="T13" fmla="*/ 23 h 23"/>
                <a:gd name="T14" fmla="*/ 0 w 18"/>
                <a:gd name="T15" fmla="*/ 23 h 23"/>
                <a:gd name="T16" fmla="*/ 0 w 18"/>
                <a:gd name="T17" fmla="*/ 23 h 23"/>
                <a:gd name="T18" fmla="*/ 0 w 18"/>
                <a:gd name="T19" fmla="*/ 0 h 23"/>
                <a:gd name="T20" fmla="*/ 0 w 18"/>
                <a:gd name="T21" fmla="*/ 0 h 23"/>
                <a:gd name="T22" fmla="*/ 9 w 18"/>
                <a:gd name="T23" fmla="*/ 0 h 23"/>
                <a:gd name="T24" fmla="*/ 18 w 18"/>
                <a:gd name="T25" fmla="*/ 8 h 23"/>
                <a:gd name="T26" fmla="*/ 14 w 18"/>
                <a:gd name="T27" fmla="*/ 14 h 23"/>
                <a:gd name="T28" fmla="*/ 18 w 18"/>
                <a:gd name="T29" fmla="*/ 23 h 23"/>
                <a:gd name="T30" fmla="*/ 18 w 18"/>
                <a:gd name="T31" fmla="*/ 23 h 23"/>
                <a:gd name="T32" fmla="*/ 12 w 18"/>
                <a:gd name="T33" fmla="*/ 23 h 23"/>
                <a:gd name="T34" fmla="*/ 12 w 18"/>
                <a:gd name="T35" fmla="*/ 8 h 23"/>
                <a:gd name="T36" fmla="*/ 9 w 18"/>
                <a:gd name="T37" fmla="*/ 5 h 23"/>
                <a:gd name="T38" fmla="*/ 6 w 18"/>
                <a:gd name="T39" fmla="*/ 5 h 23"/>
                <a:gd name="T40" fmla="*/ 6 w 18"/>
                <a:gd name="T41" fmla="*/ 5 h 23"/>
                <a:gd name="T42" fmla="*/ 6 w 18"/>
                <a:gd name="T43" fmla="*/ 10 h 23"/>
                <a:gd name="T44" fmla="*/ 6 w 18"/>
                <a:gd name="T45" fmla="*/ 10 h 23"/>
                <a:gd name="T46" fmla="*/ 9 w 18"/>
                <a:gd name="T47" fmla="*/ 10 h 23"/>
                <a:gd name="T48" fmla="*/ 12 w 18"/>
                <a:gd name="T49" fmla="*/ 8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8" h="23">
                  <a:moveTo>
                    <a:pt x="12" y="23"/>
                  </a:moveTo>
                  <a:cubicBezTo>
                    <a:pt x="12" y="23"/>
                    <a:pt x="12" y="23"/>
                    <a:pt x="11" y="23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3"/>
                    <a:pt x="5" y="23"/>
                    <a:pt x="5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5" y="0"/>
                    <a:pt x="18" y="3"/>
                    <a:pt x="18" y="8"/>
                  </a:cubicBezTo>
                  <a:cubicBezTo>
                    <a:pt x="18" y="10"/>
                    <a:pt x="16" y="13"/>
                    <a:pt x="14" y="14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8" y="23"/>
                    <a:pt x="18" y="23"/>
                    <a:pt x="18" y="23"/>
                  </a:cubicBezTo>
                  <a:lnTo>
                    <a:pt x="12" y="23"/>
                  </a:lnTo>
                  <a:close/>
                  <a:moveTo>
                    <a:pt x="12" y="8"/>
                  </a:moveTo>
                  <a:cubicBezTo>
                    <a:pt x="12" y="6"/>
                    <a:pt x="11" y="5"/>
                    <a:pt x="9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11" y="10"/>
                    <a:pt x="12" y="9"/>
                    <a:pt x="12" y="8"/>
                  </a:cubicBez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58" name="Freeform 35"/>
            <p:cNvSpPr>
              <a:spLocks/>
            </p:cNvSpPr>
            <p:nvPr userDrawn="1"/>
          </p:nvSpPr>
          <p:spPr bwMode="auto">
            <a:xfrm>
              <a:off x="3749" y="4111"/>
              <a:ext cx="32" cy="41"/>
            </a:xfrm>
            <a:custGeom>
              <a:avLst/>
              <a:gdLst>
                <a:gd name="T0" fmla="*/ 0 w 19"/>
                <a:gd name="T1" fmla="*/ 12 h 24"/>
                <a:gd name="T2" fmla="*/ 1 w 19"/>
                <a:gd name="T3" fmla="*/ 5 h 24"/>
                <a:gd name="T4" fmla="*/ 9 w 19"/>
                <a:gd name="T5" fmla="*/ 0 h 24"/>
                <a:gd name="T6" fmla="*/ 18 w 19"/>
                <a:gd name="T7" fmla="*/ 5 h 24"/>
                <a:gd name="T8" fmla="*/ 18 w 19"/>
                <a:gd name="T9" fmla="*/ 5 h 24"/>
                <a:gd name="T10" fmla="*/ 13 w 19"/>
                <a:gd name="T11" fmla="*/ 7 h 24"/>
                <a:gd name="T12" fmla="*/ 13 w 19"/>
                <a:gd name="T13" fmla="*/ 7 h 24"/>
                <a:gd name="T14" fmla="*/ 9 w 19"/>
                <a:gd name="T15" fmla="*/ 5 h 24"/>
                <a:gd name="T16" fmla="*/ 6 w 19"/>
                <a:gd name="T17" fmla="*/ 7 h 24"/>
                <a:gd name="T18" fmla="*/ 6 w 19"/>
                <a:gd name="T19" fmla="*/ 12 h 24"/>
                <a:gd name="T20" fmla="*/ 6 w 19"/>
                <a:gd name="T21" fmla="*/ 16 h 24"/>
                <a:gd name="T22" fmla="*/ 10 w 19"/>
                <a:gd name="T23" fmla="*/ 18 h 24"/>
                <a:gd name="T24" fmla="*/ 13 w 19"/>
                <a:gd name="T25" fmla="*/ 17 h 24"/>
                <a:gd name="T26" fmla="*/ 13 w 19"/>
                <a:gd name="T27" fmla="*/ 15 h 24"/>
                <a:gd name="T28" fmla="*/ 13 w 19"/>
                <a:gd name="T29" fmla="*/ 15 h 24"/>
                <a:gd name="T30" fmla="*/ 10 w 19"/>
                <a:gd name="T31" fmla="*/ 15 h 24"/>
                <a:gd name="T32" fmla="*/ 10 w 19"/>
                <a:gd name="T33" fmla="*/ 14 h 24"/>
                <a:gd name="T34" fmla="*/ 10 w 19"/>
                <a:gd name="T35" fmla="*/ 11 h 24"/>
                <a:gd name="T36" fmla="*/ 10 w 19"/>
                <a:gd name="T37" fmla="*/ 10 h 24"/>
                <a:gd name="T38" fmla="*/ 18 w 19"/>
                <a:gd name="T39" fmla="*/ 10 h 24"/>
                <a:gd name="T40" fmla="*/ 19 w 19"/>
                <a:gd name="T41" fmla="*/ 11 h 24"/>
                <a:gd name="T42" fmla="*/ 19 w 19"/>
                <a:gd name="T43" fmla="*/ 12 h 24"/>
                <a:gd name="T44" fmla="*/ 18 w 19"/>
                <a:gd name="T45" fmla="*/ 18 h 24"/>
                <a:gd name="T46" fmla="*/ 9 w 19"/>
                <a:gd name="T47" fmla="*/ 24 h 24"/>
                <a:gd name="T48" fmla="*/ 1 w 19"/>
                <a:gd name="T49" fmla="*/ 18 h 24"/>
                <a:gd name="T50" fmla="*/ 0 w 19"/>
                <a:gd name="T51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9" h="24">
                  <a:moveTo>
                    <a:pt x="0" y="12"/>
                  </a:moveTo>
                  <a:cubicBezTo>
                    <a:pt x="0" y="9"/>
                    <a:pt x="0" y="7"/>
                    <a:pt x="1" y="5"/>
                  </a:cubicBezTo>
                  <a:cubicBezTo>
                    <a:pt x="2" y="2"/>
                    <a:pt x="5" y="0"/>
                    <a:pt x="9" y="0"/>
                  </a:cubicBezTo>
                  <a:cubicBezTo>
                    <a:pt x="14" y="0"/>
                    <a:pt x="17" y="2"/>
                    <a:pt x="18" y="5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2" y="6"/>
                    <a:pt x="11" y="5"/>
                    <a:pt x="9" y="5"/>
                  </a:cubicBezTo>
                  <a:cubicBezTo>
                    <a:pt x="8" y="5"/>
                    <a:pt x="7" y="6"/>
                    <a:pt x="6" y="7"/>
                  </a:cubicBezTo>
                  <a:cubicBezTo>
                    <a:pt x="6" y="8"/>
                    <a:pt x="6" y="9"/>
                    <a:pt x="6" y="12"/>
                  </a:cubicBezTo>
                  <a:cubicBezTo>
                    <a:pt x="6" y="14"/>
                    <a:pt x="6" y="16"/>
                    <a:pt x="6" y="16"/>
                  </a:cubicBezTo>
                  <a:cubicBezTo>
                    <a:pt x="7" y="18"/>
                    <a:pt x="8" y="18"/>
                    <a:pt x="10" y="18"/>
                  </a:cubicBezTo>
                  <a:cubicBezTo>
                    <a:pt x="11" y="18"/>
                    <a:pt x="12" y="18"/>
                    <a:pt x="13" y="17"/>
                  </a:cubicBezTo>
                  <a:cubicBezTo>
                    <a:pt x="13" y="16"/>
                    <a:pt x="13" y="16"/>
                    <a:pt x="13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0" y="15"/>
                    <a:pt x="10" y="14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9" y="10"/>
                    <a:pt x="19" y="10"/>
                    <a:pt x="19" y="11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19" y="15"/>
                    <a:pt x="19" y="16"/>
                    <a:pt x="18" y="18"/>
                  </a:cubicBezTo>
                  <a:cubicBezTo>
                    <a:pt x="17" y="22"/>
                    <a:pt x="14" y="24"/>
                    <a:pt x="9" y="24"/>
                  </a:cubicBezTo>
                  <a:cubicBezTo>
                    <a:pt x="5" y="24"/>
                    <a:pt x="2" y="22"/>
                    <a:pt x="1" y="18"/>
                  </a:cubicBezTo>
                  <a:cubicBezTo>
                    <a:pt x="0" y="16"/>
                    <a:pt x="0" y="15"/>
                    <a:pt x="0" y="12"/>
                  </a:cubicBez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94" name="Freeform 36"/>
            <p:cNvSpPr>
              <a:spLocks/>
            </p:cNvSpPr>
            <p:nvPr userDrawn="1"/>
          </p:nvSpPr>
          <p:spPr bwMode="auto">
            <a:xfrm>
              <a:off x="3824" y="4111"/>
              <a:ext cx="31" cy="41"/>
            </a:xfrm>
            <a:custGeom>
              <a:avLst/>
              <a:gdLst>
                <a:gd name="T0" fmla="*/ 0 w 18"/>
                <a:gd name="T1" fmla="*/ 14 h 24"/>
                <a:gd name="T2" fmla="*/ 0 w 18"/>
                <a:gd name="T3" fmla="*/ 0 h 24"/>
                <a:gd name="T4" fmla="*/ 0 w 18"/>
                <a:gd name="T5" fmla="*/ 0 h 24"/>
                <a:gd name="T6" fmla="*/ 5 w 18"/>
                <a:gd name="T7" fmla="*/ 0 h 24"/>
                <a:gd name="T8" fmla="*/ 6 w 18"/>
                <a:gd name="T9" fmla="*/ 0 h 24"/>
                <a:gd name="T10" fmla="*/ 6 w 18"/>
                <a:gd name="T11" fmla="*/ 15 h 24"/>
                <a:gd name="T12" fmla="*/ 9 w 18"/>
                <a:gd name="T13" fmla="*/ 18 h 24"/>
                <a:gd name="T14" fmla="*/ 12 w 18"/>
                <a:gd name="T15" fmla="*/ 15 h 24"/>
                <a:gd name="T16" fmla="*/ 12 w 18"/>
                <a:gd name="T17" fmla="*/ 0 h 24"/>
                <a:gd name="T18" fmla="*/ 12 w 18"/>
                <a:gd name="T19" fmla="*/ 0 h 24"/>
                <a:gd name="T20" fmla="*/ 18 w 18"/>
                <a:gd name="T21" fmla="*/ 0 h 24"/>
                <a:gd name="T22" fmla="*/ 18 w 18"/>
                <a:gd name="T23" fmla="*/ 0 h 24"/>
                <a:gd name="T24" fmla="*/ 18 w 18"/>
                <a:gd name="T25" fmla="*/ 14 h 24"/>
                <a:gd name="T26" fmla="*/ 9 w 18"/>
                <a:gd name="T27" fmla="*/ 24 h 24"/>
                <a:gd name="T28" fmla="*/ 0 w 18"/>
                <a:gd name="T29" fmla="*/ 1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" h="24">
                  <a:moveTo>
                    <a:pt x="0" y="1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6" y="0"/>
                    <a:pt x="6" y="0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17"/>
                    <a:pt x="7" y="18"/>
                    <a:pt x="9" y="18"/>
                  </a:cubicBezTo>
                  <a:cubicBezTo>
                    <a:pt x="11" y="18"/>
                    <a:pt x="12" y="17"/>
                    <a:pt x="12" y="15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18" y="20"/>
                    <a:pt x="14" y="24"/>
                    <a:pt x="9" y="24"/>
                  </a:cubicBezTo>
                  <a:cubicBezTo>
                    <a:pt x="3" y="24"/>
                    <a:pt x="0" y="20"/>
                    <a:pt x="0" y="14"/>
                  </a:cubicBez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95" name="Freeform 37"/>
            <p:cNvSpPr>
              <a:spLocks/>
            </p:cNvSpPr>
            <p:nvPr userDrawn="1"/>
          </p:nvSpPr>
          <p:spPr bwMode="auto">
            <a:xfrm>
              <a:off x="3872" y="4111"/>
              <a:ext cx="32" cy="40"/>
            </a:xfrm>
            <a:custGeom>
              <a:avLst/>
              <a:gdLst>
                <a:gd name="T0" fmla="*/ 0 w 19"/>
                <a:gd name="T1" fmla="*/ 0 h 23"/>
                <a:gd name="T2" fmla="*/ 1 w 19"/>
                <a:gd name="T3" fmla="*/ 0 h 23"/>
                <a:gd name="T4" fmla="*/ 6 w 19"/>
                <a:gd name="T5" fmla="*/ 0 h 23"/>
                <a:gd name="T6" fmla="*/ 6 w 19"/>
                <a:gd name="T7" fmla="*/ 0 h 23"/>
                <a:gd name="T8" fmla="*/ 13 w 19"/>
                <a:gd name="T9" fmla="*/ 14 h 23"/>
                <a:gd name="T10" fmla="*/ 13 w 19"/>
                <a:gd name="T11" fmla="*/ 14 h 23"/>
                <a:gd name="T12" fmla="*/ 13 w 19"/>
                <a:gd name="T13" fmla="*/ 0 h 23"/>
                <a:gd name="T14" fmla="*/ 14 w 19"/>
                <a:gd name="T15" fmla="*/ 0 h 23"/>
                <a:gd name="T16" fmla="*/ 19 w 19"/>
                <a:gd name="T17" fmla="*/ 0 h 23"/>
                <a:gd name="T18" fmla="*/ 19 w 19"/>
                <a:gd name="T19" fmla="*/ 0 h 23"/>
                <a:gd name="T20" fmla="*/ 19 w 19"/>
                <a:gd name="T21" fmla="*/ 23 h 23"/>
                <a:gd name="T22" fmla="*/ 19 w 19"/>
                <a:gd name="T23" fmla="*/ 23 h 23"/>
                <a:gd name="T24" fmla="*/ 14 w 19"/>
                <a:gd name="T25" fmla="*/ 23 h 23"/>
                <a:gd name="T26" fmla="*/ 13 w 19"/>
                <a:gd name="T27" fmla="*/ 23 h 23"/>
                <a:gd name="T28" fmla="*/ 6 w 19"/>
                <a:gd name="T29" fmla="*/ 10 h 23"/>
                <a:gd name="T30" fmla="*/ 6 w 19"/>
                <a:gd name="T31" fmla="*/ 10 h 23"/>
                <a:gd name="T32" fmla="*/ 6 w 19"/>
                <a:gd name="T33" fmla="*/ 23 h 23"/>
                <a:gd name="T34" fmla="*/ 6 w 19"/>
                <a:gd name="T35" fmla="*/ 23 h 23"/>
                <a:gd name="T36" fmla="*/ 1 w 19"/>
                <a:gd name="T37" fmla="*/ 23 h 23"/>
                <a:gd name="T38" fmla="*/ 0 w 19"/>
                <a:gd name="T39" fmla="*/ 23 h 23"/>
                <a:gd name="T40" fmla="*/ 0 w 19"/>
                <a:gd name="T4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9" h="23">
                  <a:moveTo>
                    <a:pt x="0" y="0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14" y="0"/>
                    <a:pt x="14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13" y="23"/>
                    <a:pt x="13" y="23"/>
                    <a:pt x="13" y="23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1" y="23"/>
                    <a:pt x="0" y="23"/>
                    <a:pt x="0" y="2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96" name="Freeform 38"/>
            <p:cNvSpPr>
              <a:spLocks/>
            </p:cNvSpPr>
            <p:nvPr userDrawn="1"/>
          </p:nvSpPr>
          <p:spPr bwMode="auto">
            <a:xfrm>
              <a:off x="3921" y="4111"/>
              <a:ext cx="10" cy="40"/>
            </a:xfrm>
            <a:custGeom>
              <a:avLst/>
              <a:gdLst>
                <a:gd name="T0" fmla="*/ 0 w 6"/>
                <a:gd name="T1" fmla="*/ 0 h 23"/>
                <a:gd name="T2" fmla="*/ 1 w 6"/>
                <a:gd name="T3" fmla="*/ 0 h 23"/>
                <a:gd name="T4" fmla="*/ 6 w 6"/>
                <a:gd name="T5" fmla="*/ 0 h 23"/>
                <a:gd name="T6" fmla="*/ 6 w 6"/>
                <a:gd name="T7" fmla="*/ 0 h 23"/>
                <a:gd name="T8" fmla="*/ 6 w 6"/>
                <a:gd name="T9" fmla="*/ 23 h 23"/>
                <a:gd name="T10" fmla="*/ 6 w 6"/>
                <a:gd name="T11" fmla="*/ 23 h 23"/>
                <a:gd name="T12" fmla="*/ 1 w 6"/>
                <a:gd name="T13" fmla="*/ 23 h 23"/>
                <a:gd name="T14" fmla="*/ 0 w 6"/>
                <a:gd name="T15" fmla="*/ 23 h 23"/>
                <a:gd name="T16" fmla="*/ 0 w 6"/>
                <a:gd name="T17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23">
                  <a:moveTo>
                    <a:pt x="0" y="0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1" y="23"/>
                    <a:pt x="0" y="23"/>
                    <a:pt x="0" y="2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97" name="Freeform 39"/>
            <p:cNvSpPr>
              <a:spLocks/>
            </p:cNvSpPr>
            <p:nvPr userDrawn="1"/>
          </p:nvSpPr>
          <p:spPr bwMode="auto">
            <a:xfrm>
              <a:off x="3947" y="4111"/>
              <a:ext cx="36" cy="40"/>
            </a:xfrm>
            <a:custGeom>
              <a:avLst/>
              <a:gdLst>
                <a:gd name="T0" fmla="*/ 8 w 21"/>
                <a:gd name="T1" fmla="*/ 23 h 23"/>
                <a:gd name="T2" fmla="*/ 8 w 21"/>
                <a:gd name="T3" fmla="*/ 23 h 23"/>
                <a:gd name="T4" fmla="*/ 0 w 21"/>
                <a:gd name="T5" fmla="*/ 1 h 23"/>
                <a:gd name="T6" fmla="*/ 1 w 21"/>
                <a:gd name="T7" fmla="*/ 0 h 23"/>
                <a:gd name="T8" fmla="*/ 6 w 21"/>
                <a:gd name="T9" fmla="*/ 0 h 23"/>
                <a:gd name="T10" fmla="*/ 7 w 21"/>
                <a:gd name="T11" fmla="*/ 0 h 23"/>
                <a:gd name="T12" fmla="*/ 11 w 21"/>
                <a:gd name="T13" fmla="*/ 14 h 23"/>
                <a:gd name="T14" fmla="*/ 11 w 21"/>
                <a:gd name="T15" fmla="*/ 14 h 23"/>
                <a:gd name="T16" fmla="*/ 15 w 21"/>
                <a:gd name="T17" fmla="*/ 0 h 23"/>
                <a:gd name="T18" fmla="*/ 15 w 21"/>
                <a:gd name="T19" fmla="*/ 0 h 23"/>
                <a:gd name="T20" fmla="*/ 21 w 21"/>
                <a:gd name="T21" fmla="*/ 0 h 23"/>
                <a:gd name="T22" fmla="*/ 21 w 21"/>
                <a:gd name="T23" fmla="*/ 1 h 23"/>
                <a:gd name="T24" fmla="*/ 14 w 21"/>
                <a:gd name="T25" fmla="*/ 23 h 23"/>
                <a:gd name="T26" fmla="*/ 13 w 21"/>
                <a:gd name="T27" fmla="*/ 23 h 23"/>
                <a:gd name="T28" fmla="*/ 8 w 21"/>
                <a:gd name="T29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" h="23">
                  <a:moveTo>
                    <a:pt x="8" y="23"/>
                  </a:moveTo>
                  <a:cubicBezTo>
                    <a:pt x="8" y="23"/>
                    <a:pt x="8" y="23"/>
                    <a:pt x="8" y="2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0"/>
                    <a:pt x="21" y="0"/>
                    <a:pt x="21" y="1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14" y="23"/>
                    <a:pt x="14" y="23"/>
                    <a:pt x="13" y="23"/>
                  </a:cubicBezTo>
                  <a:lnTo>
                    <a:pt x="8" y="23"/>
                  </a:ln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98" name="Freeform 40"/>
            <p:cNvSpPr>
              <a:spLocks/>
            </p:cNvSpPr>
            <p:nvPr userDrawn="1"/>
          </p:nvSpPr>
          <p:spPr bwMode="auto">
            <a:xfrm>
              <a:off x="3998" y="4111"/>
              <a:ext cx="27" cy="40"/>
            </a:xfrm>
            <a:custGeom>
              <a:avLst/>
              <a:gdLst>
                <a:gd name="T0" fmla="*/ 0 w 16"/>
                <a:gd name="T1" fmla="*/ 0 h 23"/>
                <a:gd name="T2" fmla="*/ 0 w 16"/>
                <a:gd name="T3" fmla="*/ 0 h 23"/>
                <a:gd name="T4" fmla="*/ 16 w 16"/>
                <a:gd name="T5" fmla="*/ 0 h 23"/>
                <a:gd name="T6" fmla="*/ 16 w 16"/>
                <a:gd name="T7" fmla="*/ 0 h 23"/>
                <a:gd name="T8" fmla="*/ 16 w 16"/>
                <a:gd name="T9" fmla="*/ 5 h 23"/>
                <a:gd name="T10" fmla="*/ 16 w 16"/>
                <a:gd name="T11" fmla="*/ 5 h 23"/>
                <a:gd name="T12" fmla="*/ 6 w 16"/>
                <a:gd name="T13" fmla="*/ 5 h 23"/>
                <a:gd name="T14" fmla="*/ 6 w 16"/>
                <a:gd name="T15" fmla="*/ 5 h 23"/>
                <a:gd name="T16" fmla="*/ 6 w 16"/>
                <a:gd name="T17" fmla="*/ 9 h 23"/>
                <a:gd name="T18" fmla="*/ 6 w 16"/>
                <a:gd name="T19" fmla="*/ 9 h 23"/>
                <a:gd name="T20" fmla="*/ 14 w 16"/>
                <a:gd name="T21" fmla="*/ 9 h 23"/>
                <a:gd name="T22" fmla="*/ 14 w 16"/>
                <a:gd name="T23" fmla="*/ 9 h 23"/>
                <a:gd name="T24" fmla="*/ 14 w 16"/>
                <a:gd name="T25" fmla="*/ 14 h 23"/>
                <a:gd name="T26" fmla="*/ 14 w 16"/>
                <a:gd name="T27" fmla="*/ 14 h 23"/>
                <a:gd name="T28" fmla="*/ 6 w 16"/>
                <a:gd name="T29" fmla="*/ 14 h 23"/>
                <a:gd name="T30" fmla="*/ 6 w 16"/>
                <a:gd name="T31" fmla="*/ 14 h 23"/>
                <a:gd name="T32" fmla="*/ 6 w 16"/>
                <a:gd name="T33" fmla="*/ 18 h 23"/>
                <a:gd name="T34" fmla="*/ 6 w 16"/>
                <a:gd name="T35" fmla="*/ 18 h 23"/>
                <a:gd name="T36" fmla="*/ 16 w 16"/>
                <a:gd name="T37" fmla="*/ 18 h 23"/>
                <a:gd name="T38" fmla="*/ 16 w 16"/>
                <a:gd name="T39" fmla="*/ 19 h 23"/>
                <a:gd name="T40" fmla="*/ 16 w 16"/>
                <a:gd name="T41" fmla="*/ 23 h 23"/>
                <a:gd name="T42" fmla="*/ 16 w 16"/>
                <a:gd name="T43" fmla="*/ 23 h 23"/>
                <a:gd name="T44" fmla="*/ 0 w 16"/>
                <a:gd name="T45" fmla="*/ 23 h 23"/>
                <a:gd name="T46" fmla="*/ 0 w 16"/>
                <a:gd name="T47" fmla="*/ 23 h 23"/>
                <a:gd name="T48" fmla="*/ 0 w 16"/>
                <a:gd name="T4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6" h="2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6" y="18"/>
                    <a:pt x="16" y="18"/>
                    <a:pt x="16" y="19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99" name="Freeform 41"/>
            <p:cNvSpPr>
              <a:spLocks noEditPoints="1"/>
            </p:cNvSpPr>
            <p:nvPr userDrawn="1"/>
          </p:nvSpPr>
          <p:spPr bwMode="auto">
            <a:xfrm>
              <a:off x="4042" y="4111"/>
              <a:ext cx="33" cy="40"/>
            </a:xfrm>
            <a:custGeom>
              <a:avLst/>
              <a:gdLst>
                <a:gd name="T0" fmla="*/ 12 w 19"/>
                <a:gd name="T1" fmla="*/ 23 h 23"/>
                <a:gd name="T2" fmla="*/ 12 w 19"/>
                <a:gd name="T3" fmla="*/ 23 h 23"/>
                <a:gd name="T4" fmla="*/ 8 w 19"/>
                <a:gd name="T5" fmla="*/ 15 h 23"/>
                <a:gd name="T6" fmla="*/ 6 w 19"/>
                <a:gd name="T7" fmla="*/ 15 h 23"/>
                <a:gd name="T8" fmla="*/ 6 w 19"/>
                <a:gd name="T9" fmla="*/ 15 h 23"/>
                <a:gd name="T10" fmla="*/ 6 w 19"/>
                <a:gd name="T11" fmla="*/ 23 h 23"/>
                <a:gd name="T12" fmla="*/ 6 w 19"/>
                <a:gd name="T13" fmla="*/ 23 h 23"/>
                <a:gd name="T14" fmla="*/ 0 w 19"/>
                <a:gd name="T15" fmla="*/ 23 h 23"/>
                <a:gd name="T16" fmla="*/ 0 w 19"/>
                <a:gd name="T17" fmla="*/ 23 h 23"/>
                <a:gd name="T18" fmla="*/ 0 w 19"/>
                <a:gd name="T19" fmla="*/ 0 h 23"/>
                <a:gd name="T20" fmla="*/ 0 w 19"/>
                <a:gd name="T21" fmla="*/ 0 h 23"/>
                <a:gd name="T22" fmla="*/ 10 w 19"/>
                <a:gd name="T23" fmla="*/ 0 h 23"/>
                <a:gd name="T24" fmla="*/ 18 w 19"/>
                <a:gd name="T25" fmla="*/ 8 h 23"/>
                <a:gd name="T26" fmla="*/ 14 w 19"/>
                <a:gd name="T27" fmla="*/ 14 h 23"/>
                <a:gd name="T28" fmla="*/ 18 w 19"/>
                <a:gd name="T29" fmla="*/ 23 h 23"/>
                <a:gd name="T30" fmla="*/ 18 w 19"/>
                <a:gd name="T31" fmla="*/ 23 h 23"/>
                <a:gd name="T32" fmla="*/ 12 w 19"/>
                <a:gd name="T33" fmla="*/ 23 h 23"/>
                <a:gd name="T34" fmla="*/ 12 w 19"/>
                <a:gd name="T35" fmla="*/ 8 h 23"/>
                <a:gd name="T36" fmla="*/ 9 w 19"/>
                <a:gd name="T37" fmla="*/ 5 h 23"/>
                <a:gd name="T38" fmla="*/ 6 w 19"/>
                <a:gd name="T39" fmla="*/ 5 h 23"/>
                <a:gd name="T40" fmla="*/ 6 w 19"/>
                <a:gd name="T41" fmla="*/ 5 h 23"/>
                <a:gd name="T42" fmla="*/ 6 w 19"/>
                <a:gd name="T43" fmla="*/ 10 h 23"/>
                <a:gd name="T44" fmla="*/ 6 w 19"/>
                <a:gd name="T45" fmla="*/ 10 h 23"/>
                <a:gd name="T46" fmla="*/ 9 w 19"/>
                <a:gd name="T47" fmla="*/ 10 h 23"/>
                <a:gd name="T48" fmla="*/ 12 w 19"/>
                <a:gd name="T49" fmla="*/ 8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9" h="23">
                  <a:moveTo>
                    <a:pt x="12" y="23"/>
                  </a:moveTo>
                  <a:cubicBezTo>
                    <a:pt x="12" y="23"/>
                    <a:pt x="12" y="23"/>
                    <a:pt x="12" y="23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5" y="0"/>
                    <a:pt x="18" y="3"/>
                    <a:pt x="18" y="8"/>
                  </a:cubicBezTo>
                  <a:cubicBezTo>
                    <a:pt x="18" y="10"/>
                    <a:pt x="17" y="13"/>
                    <a:pt x="14" y="14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9" y="23"/>
                    <a:pt x="18" y="23"/>
                    <a:pt x="18" y="23"/>
                  </a:cubicBezTo>
                  <a:lnTo>
                    <a:pt x="12" y="23"/>
                  </a:lnTo>
                  <a:close/>
                  <a:moveTo>
                    <a:pt x="12" y="8"/>
                  </a:moveTo>
                  <a:cubicBezTo>
                    <a:pt x="12" y="6"/>
                    <a:pt x="11" y="5"/>
                    <a:pt x="9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11" y="10"/>
                    <a:pt x="12" y="9"/>
                    <a:pt x="12" y="8"/>
                  </a:cubicBez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04" name="Freeform 42"/>
            <p:cNvSpPr>
              <a:spLocks/>
            </p:cNvSpPr>
            <p:nvPr userDrawn="1"/>
          </p:nvSpPr>
          <p:spPr bwMode="auto">
            <a:xfrm>
              <a:off x="4089" y="4111"/>
              <a:ext cx="32" cy="41"/>
            </a:xfrm>
            <a:custGeom>
              <a:avLst/>
              <a:gdLst>
                <a:gd name="T0" fmla="*/ 0 w 19"/>
                <a:gd name="T1" fmla="*/ 20 h 24"/>
                <a:gd name="T2" fmla="*/ 0 w 19"/>
                <a:gd name="T3" fmla="*/ 20 h 24"/>
                <a:gd name="T4" fmla="*/ 3 w 19"/>
                <a:gd name="T5" fmla="*/ 16 h 24"/>
                <a:gd name="T6" fmla="*/ 4 w 19"/>
                <a:gd name="T7" fmla="*/ 16 h 24"/>
                <a:gd name="T8" fmla="*/ 9 w 19"/>
                <a:gd name="T9" fmla="*/ 19 h 24"/>
                <a:gd name="T10" fmla="*/ 13 w 19"/>
                <a:gd name="T11" fmla="*/ 16 h 24"/>
                <a:gd name="T12" fmla="*/ 10 w 19"/>
                <a:gd name="T13" fmla="*/ 14 h 24"/>
                <a:gd name="T14" fmla="*/ 9 w 19"/>
                <a:gd name="T15" fmla="*/ 14 h 24"/>
                <a:gd name="T16" fmla="*/ 1 w 19"/>
                <a:gd name="T17" fmla="*/ 7 h 24"/>
                <a:gd name="T18" fmla="*/ 9 w 19"/>
                <a:gd name="T19" fmla="*/ 0 h 24"/>
                <a:gd name="T20" fmla="*/ 18 w 19"/>
                <a:gd name="T21" fmla="*/ 2 h 24"/>
                <a:gd name="T22" fmla="*/ 18 w 19"/>
                <a:gd name="T23" fmla="*/ 3 h 24"/>
                <a:gd name="T24" fmla="*/ 15 w 19"/>
                <a:gd name="T25" fmla="*/ 7 h 24"/>
                <a:gd name="T26" fmla="*/ 15 w 19"/>
                <a:gd name="T27" fmla="*/ 7 h 24"/>
                <a:gd name="T28" fmla="*/ 10 w 19"/>
                <a:gd name="T29" fmla="*/ 5 h 24"/>
                <a:gd name="T30" fmla="*/ 7 w 19"/>
                <a:gd name="T31" fmla="*/ 7 h 24"/>
                <a:gd name="T32" fmla="*/ 10 w 19"/>
                <a:gd name="T33" fmla="*/ 9 h 24"/>
                <a:gd name="T34" fmla="*/ 11 w 19"/>
                <a:gd name="T35" fmla="*/ 9 h 24"/>
                <a:gd name="T36" fmla="*/ 19 w 19"/>
                <a:gd name="T37" fmla="*/ 16 h 24"/>
                <a:gd name="T38" fmla="*/ 9 w 19"/>
                <a:gd name="T39" fmla="*/ 24 h 24"/>
                <a:gd name="T40" fmla="*/ 0 w 19"/>
                <a:gd name="T41" fmla="*/ 2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9" h="24"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6"/>
                    <a:pt x="3" y="16"/>
                    <a:pt x="4" y="16"/>
                  </a:cubicBezTo>
                  <a:cubicBezTo>
                    <a:pt x="5" y="17"/>
                    <a:pt x="7" y="19"/>
                    <a:pt x="9" y="19"/>
                  </a:cubicBezTo>
                  <a:cubicBezTo>
                    <a:pt x="12" y="19"/>
                    <a:pt x="13" y="18"/>
                    <a:pt x="13" y="16"/>
                  </a:cubicBezTo>
                  <a:cubicBezTo>
                    <a:pt x="13" y="15"/>
                    <a:pt x="12" y="15"/>
                    <a:pt x="10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4" y="14"/>
                    <a:pt x="1" y="11"/>
                    <a:pt x="1" y="7"/>
                  </a:cubicBezTo>
                  <a:cubicBezTo>
                    <a:pt x="1" y="3"/>
                    <a:pt x="4" y="0"/>
                    <a:pt x="9" y="0"/>
                  </a:cubicBezTo>
                  <a:cubicBezTo>
                    <a:pt x="13" y="0"/>
                    <a:pt x="16" y="1"/>
                    <a:pt x="18" y="2"/>
                  </a:cubicBezTo>
                  <a:cubicBezTo>
                    <a:pt x="18" y="2"/>
                    <a:pt x="18" y="3"/>
                    <a:pt x="18" y="3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3" y="6"/>
                    <a:pt x="11" y="5"/>
                    <a:pt x="10" y="5"/>
                  </a:cubicBezTo>
                  <a:cubicBezTo>
                    <a:pt x="8" y="5"/>
                    <a:pt x="7" y="6"/>
                    <a:pt x="7" y="7"/>
                  </a:cubicBezTo>
                  <a:cubicBezTo>
                    <a:pt x="7" y="8"/>
                    <a:pt x="8" y="8"/>
                    <a:pt x="10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6" y="10"/>
                    <a:pt x="19" y="12"/>
                    <a:pt x="19" y="16"/>
                  </a:cubicBezTo>
                  <a:cubicBezTo>
                    <a:pt x="19" y="21"/>
                    <a:pt x="16" y="24"/>
                    <a:pt x="9" y="24"/>
                  </a:cubicBezTo>
                  <a:cubicBezTo>
                    <a:pt x="6" y="24"/>
                    <a:pt x="2" y="22"/>
                    <a:pt x="0" y="20"/>
                  </a:cubicBez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05" name="Freeform 43"/>
            <p:cNvSpPr>
              <a:spLocks/>
            </p:cNvSpPr>
            <p:nvPr userDrawn="1"/>
          </p:nvSpPr>
          <p:spPr bwMode="auto">
            <a:xfrm>
              <a:off x="4136" y="4111"/>
              <a:ext cx="11" cy="40"/>
            </a:xfrm>
            <a:custGeom>
              <a:avLst/>
              <a:gdLst>
                <a:gd name="T0" fmla="*/ 0 w 6"/>
                <a:gd name="T1" fmla="*/ 0 h 23"/>
                <a:gd name="T2" fmla="*/ 1 w 6"/>
                <a:gd name="T3" fmla="*/ 0 h 23"/>
                <a:gd name="T4" fmla="*/ 6 w 6"/>
                <a:gd name="T5" fmla="*/ 0 h 23"/>
                <a:gd name="T6" fmla="*/ 6 w 6"/>
                <a:gd name="T7" fmla="*/ 0 h 23"/>
                <a:gd name="T8" fmla="*/ 6 w 6"/>
                <a:gd name="T9" fmla="*/ 23 h 23"/>
                <a:gd name="T10" fmla="*/ 6 w 6"/>
                <a:gd name="T11" fmla="*/ 23 h 23"/>
                <a:gd name="T12" fmla="*/ 1 w 6"/>
                <a:gd name="T13" fmla="*/ 23 h 23"/>
                <a:gd name="T14" fmla="*/ 0 w 6"/>
                <a:gd name="T15" fmla="*/ 23 h 23"/>
                <a:gd name="T16" fmla="*/ 0 w 6"/>
                <a:gd name="T17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23">
                  <a:moveTo>
                    <a:pt x="0" y="0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1" y="23"/>
                    <a:pt x="0" y="23"/>
                    <a:pt x="0" y="2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06" name="Freeform 44"/>
            <p:cNvSpPr>
              <a:spLocks/>
            </p:cNvSpPr>
            <p:nvPr userDrawn="1"/>
          </p:nvSpPr>
          <p:spPr bwMode="auto">
            <a:xfrm>
              <a:off x="4164" y="4111"/>
              <a:ext cx="31" cy="40"/>
            </a:xfrm>
            <a:custGeom>
              <a:avLst/>
              <a:gdLst>
                <a:gd name="T0" fmla="*/ 6 w 18"/>
                <a:gd name="T1" fmla="*/ 23 h 23"/>
                <a:gd name="T2" fmla="*/ 6 w 18"/>
                <a:gd name="T3" fmla="*/ 23 h 23"/>
                <a:gd name="T4" fmla="*/ 6 w 18"/>
                <a:gd name="T5" fmla="*/ 23 h 23"/>
                <a:gd name="T6" fmla="*/ 6 w 18"/>
                <a:gd name="T7" fmla="*/ 23 h 23"/>
                <a:gd name="T8" fmla="*/ 6 w 18"/>
                <a:gd name="T9" fmla="*/ 23 h 23"/>
                <a:gd name="T10" fmla="*/ 6 w 18"/>
                <a:gd name="T11" fmla="*/ 6 h 23"/>
                <a:gd name="T12" fmla="*/ 6 w 18"/>
                <a:gd name="T13" fmla="*/ 5 h 23"/>
                <a:gd name="T14" fmla="*/ 6 w 18"/>
                <a:gd name="T15" fmla="*/ 5 h 23"/>
                <a:gd name="T16" fmla="*/ 0 w 18"/>
                <a:gd name="T17" fmla="*/ 5 h 23"/>
                <a:gd name="T18" fmla="*/ 0 w 18"/>
                <a:gd name="T19" fmla="*/ 5 h 23"/>
                <a:gd name="T20" fmla="*/ 0 w 18"/>
                <a:gd name="T21" fmla="*/ 5 h 23"/>
                <a:gd name="T22" fmla="*/ 0 w 18"/>
                <a:gd name="T23" fmla="*/ 5 h 23"/>
                <a:gd name="T24" fmla="*/ 0 w 18"/>
                <a:gd name="T25" fmla="*/ 5 h 23"/>
                <a:gd name="T26" fmla="*/ 0 w 18"/>
                <a:gd name="T27" fmla="*/ 5 h 23"/>
                <a:gd name="T28" fmla="*/ 0 w 18"/>
                <a:gd name="T29" fmla="*/ 0 h 23"/>
                <a:gd name="T30" fmla="*/ 0 w 18"/>
                <a:gd name="T31" fmla="*/ 0 h 23"/>
                <a:gd name="T32" fmla="*/ 0 w 18"/>
                <a:gd name="T33" fmla="*/ 0 h 23"/>
                <a:gd name="T34" fmla="*/ 18 w 18"/>
                <a:gd name="T35" fmla="*/ 0 h 23"/>
                <a:gd name="T36" fmla="*/ 18 w 18"/>
                <a:gd name="T37" fmla="*/ 0 h 23"/>
                <a:gd name="T38" fmla="*/ 18 w 18"/>
                <a:gd name="T39" fmla="*/ 0 h 23"/>
                <a:gd name="T40" fmla="*/ 18 w 18"/>
                <a:gd name="T41" fmla="*/ 0 h 23"/>
                <a:gd name="T42" fmla="*/ 18 w 18"/>
                <a:gd name="T43" fmla="*/ 5 h 23"/>
                <a:gd name="T44" fmla="*/ 18 w 18"/>
                <a:gd name="T45" fmla="*/ 5 h 23"/>
                <a:gd name="T46" fmla="*/ 18 w 18"/>
                <a:gd name="T47" fmla="*/ 5 h 23"/>
                <a:gd name="T48" fmla="*/ 18 w 18"/>
                <a:gd name="T49" fmla="*/ 5 h 23"/>
                <a:gd name="T50" fmla="*/ 12 w 18"/>
                <a:gd name="T51" fmla="*/ 5 h 23"/>
                <a:gd name="T52" fmla="*/ 12 w 18"/>
                <a:gd name="T53" fmla="*/ 5 h 23"/>
                <a:gd name="T54" fmla="*/ 12 w 18"/>
                <a:gd name="T55" fmla="*/ 6 h 23"/>
                <a:gd name="T56" fmla="*/ 12 w 18"/>
                <a:gd name="T57" fmla="*/ 6 h 23"/>
                <a:gd name="T58" fmla="*/ 12 w 18"/>
                <a:gd name="T59" fmla="*/ 23 h 23"/>
                <a:gd name="T60" fmla="*/ 12 w 18"/>
                <a:gd name="T61" fmla="*/ 23 h 23"/>
                <a:gd name="T62" fmla="*/ 12 w 18"/>
                <a:gd name="T63" fmla="*/ 23 h 23"/>
                <a:gd name="T64" fmla="*/ 11 w 18"/>
                <a:gd name="T65" fmla="*/ 23 h 23"/>
                <a:gd name="T66" fmla="*/ 6 w 18"/>
                <a:gd name="T67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8" h="23">
                  <a:moveTo>
                    <a:pt x="6" y="23"/>
                  </a:moveTo>
                  <a:cubicBezTo>
                    <a:pt x="6" y="23"/>
                    <a:pt x="6" y="23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6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5"/>
                    <a:pt x="12" y="6"/>
                    <a:pt x="12" y="6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2" y="23"/>
                    <a:pt x="11" y="23"/>
                    <a:pt x="11" y="23"/>
                  </a:cubicBezTo>
                  <a:lnTo>
                    <a:pt x="6" y="23"/>
                  </a:ln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07" name="Freeform 45"/>
            <p:cNvSpPr>
              <a:spLocks/>
            </p:cNvSpPr>
            <p:nvPr userDrawn="1"/>
          </p:nvSpPr>
          <p:spPr bwMode="auto">
            <a:xfrm>
              <a:off x="4206" y="4111"/>
              <a:ext cx="35" cy="40"/>
            </a:xfrm>
            <a:custGeom>
              <a:avLst/>
              <a:gdLst>
                <a:gd name="T0" fmla="*/ 8 w 20"/>
                <a:gd name="T1" fmla="*/ 23 h 23"/>
                <a:gd name="T2" fmla="*/ 7 w 20"/>
                <a:gd name="T3" fmla="*/ 23 h 23"/>
                <a:gd name="T4" fmla="*/ 7 w 20"/>
                <a:gd name="T5" fmla="*/ 14 h 23"/>
                <a:gd name="T6" fmla="*/ 0 w 20"/>
                <a:gd name="T7" fmla="*/ 1 h 23"/>
                <a:gd name="T8" fmla="*/ 1 w 20"/>
                <a:gd name="T9" fmla="*/ 0 h 23"/>
                <a:gd name="T10" fmla="*/ 6 w 20"/>
                <a:gd name="T11" fmla="*/ 0 h 23"/>
                <a:gd name="T12" fmla="*/ 7 w 20"/>
                <a:gd name="T13" fmla="*/ 0 h 23"/>
                <a:gd name="T14" fmla="*/ 10 w 20"/>
                <a:gd name="T15" fmla="*/ 8 h 23"/>
                <a:gd name="T16" fmla="*/ 11 w 20"/>
                <a:gd name="T17" fmla="*/ 8 h 23"/>
                <a:gd name="T18" fmla="*/ 14 w 20"/>
                <a:gd name="T19" fmla="*/ 0 h 23"/>
                <a:gd name="T20" fmla="*/ 15 w 20"/>
                <a:gd name="T21" fmla="*/ 0 h 23"/>
                <a:gd name="T22" fmla="*/ 20 w 20"/>
                <a:gd name="T23" fmla="*/ 0 h 23"/>
                <a:gd name="T24" fmla="*/ 20 w 20"/>
                <a:gd name="T25" fmla="*/ 1 h 23"/>
                <a:gd name="T26" fmla="*/ 13 w 20"/>
                <a:gd name="T27" fmla="*/ 14 h 23"/>
                <a:gd name="T28" fmla="*/ 13 w 20"/>
                <a:gd name="T29" fmla="*/ 23 h 23"/>
                <a:gd name="T30" fmla="*/ 13 w 20"/>
                <a:gd name="T31" fmla="*/ 23 h 23"/>
                <a:gd name="T32" fmla="*/ 8 w 20"/>
                <a:gd name="T33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" h="23">
                  <a:moveTo>
                    <a:pt x="8" y="23"/>
                  </a:moveTo>
                  <a:cubicBezTo>
                    <a:pt x="8" y="23"/>
                    <a:pt x="7" y="23"/>
                    <a:pt x="7" y="23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7" y="0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5" y="0"/>
                    <a:pt x="15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0" y="0"/>
                    <a:pt x="20" y="0"/>
                    <a:pt x="20" y="1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3" y="23"/>
                    <a:pt x="13" y="23"/>
                    <a:pt x="13" y="23"/>
                  </a:cubicBezTo>
                  <a:cubicBezTo>
                    <a:pt x="13" y="23"/>
                    <a:pt x="13" y="23"/>
                    <a:pt x="13" y="23"/>
                  </a:cubicBezTo>
                  <a:lnTo>
                    <a:pt x="8" y="23"/>
                  </a:ln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08" name="Freeform 46"/>
            <p:cNvSpPr>
              <a:spLocks noEditPoints="1"/>
            </p:cNvSpPr>
            <p:nvPr userDrawn="1"/>
          </p:nvSpPr>
          <p:spPr bwMode="auto">
            <a:xfrm>
              <a:off x="3692" y="4194"/>
              <a:ext cx="26" cy="39"/>
            </a:xfrm>
            <a:custGeom>
              <a:avLst/>
              <a:gdLst>
                <a:gd name="T0" fmla="*/ 0 w 15"/>
                <a:gd name="T1" fmla="*/ 0 h 23"/>
                <a:gd name="T2" fmla="*/ 0 w 15"/>
                <a:gd name="T3" fmla="*/ 0 h 23"/>
                <a:gd name="T4" fmla="*/ 7 w 15"/>
                <a:gd name="T5" fmla="*/ 0 h 23"/>
                <a:gd name="T6" fmla="*/ 15 w 15"/>
                <a:gd name="T7" fmla="*/ 5 h 23"/>
                <a:gd name="T8" fmla="*/ 15 w 15"/>
                <a:gd name="T9" fmla="*/ 12 h 23"/>
                <a:gd name="T10" fmla="*/ 15 w 15"/>
                <a:gd name="T11" fmla="*/ 19 h 23"/>
                <a:gd name="T12" fmla="*/ 7 w 15"/>
                <a:gd name="T13" fmla="*/ 23 h 23"/>
                <a:gd name="T14" fmla="*/ 0 w 15"/>
                <a:gd name="T15" fmla="*/ 23 h 23"/>
                <a:gd name="T16" fmla="*/ 0 w 15"/>
                <a:gd name="T17" fmla="*/ 23 h 23"/>
                <a:gd name="T18" fmla="*/ 0 w 15"/>
                <a:gd name="T19" fmla="*/ 0 h 23"/>
                <a:gd name="T20" fmla="*/ 2 w 15"/>
                <a:gd name="T21" fmla="*/ 21 h 23"/>
                <a:gd name="T22" fmla="*/ 7 w 15"/>
                <a:gd name="T23" fmla="*/ 21 h 23"/>
                <a:gd name="T24" fmla="*/ 13 w 15"/>
                <a:gd name="T25" fmla="*/ 18 h 23"/>
                <a:gd name="T26" fmla="*/ 14 w 15"/>
                <a:gd name="T27" fmla="*/ 12 h 23"/>
                <a:gd name="T28" fmla="*/ 13 w 15"/>
                <a:gd name="T29" fmla="*/ 5 h 23"/>
                <a:gd name="T30" fmla="*/ 7 w 15"/>
                <a:gd name="T31" fmla="*/ 2 h 23"/>
                <a:gd name="T32" fmla="*/ 2 w 15"/>
                <a:gd name="T33" fmla="*/ 2 h 23"/>
                <a:gd name="T34" fmla="*/ 2 w 15"/>
                <a:gd name="T35" fmla="*/ 2 h 23"/>
                <a:gd name="T36" fmla="*/ 2 w 15"/>
                <a:gd name="T37" fmla="*/ 21 h 23"/>
                <a:gd name="T38" fmla="*/ 2 w 15"/>
                <a:gd name="T39" fmla="*/ 2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" h="2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11" y="0"/>
                    <a:pt x="14" y="2"/>
                    <a:pt x="15" y="5"/>
                  </a:cubicBezTo>
                  <a:cubicBezTo>
                    <a:pt x="15" y="6"/>
                    <a:pt x="15" y="8"/>
                    <a:pt x="15" y="12"/>
                  </a:cubicBezTo>
                  <a:cubicBezTo>
                    <a:pt x="15" y="16"/>
                    <a:pt x="15" y="17"/>
                    <a:pt x="15" y="19"/>
                  </a:cubicBezTo>
                  <a:cubicBezTo>
                    <a:pt x="14" y="22"/>
                    <a:pt x="11" y="23"/>
                    <a:pt x="7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lnTo>
                    <a:pt x="0" y="0"/>
                  </a:lnTo>
                  <a:close/>
                  <a:moveTo>
                    <a:pt x="2" y="21"/>
                  </a:moveTo>
                  <a:cubicBezTo>
                    <a:pt x="7" y="21"/>
                    <a:pt x="7" y="21"/>
                    <a:pt x="7" y="21"/>
                  </a:cubicBezTo>
                  <a:cubicBezTo>
                    <a:pt x="10" y="21"/>
                    <a:pt x="12" y="20"/>
                    <a:pt x="13" y="18"/>
                  </a:cubicBezTo>
                  <a:cubicBezTo>
                    <a:pt x="13" y="17"/>
                    <a:pt x="14" y="16"/>
                    <a:pt x="14" y="12"/>
                  </a:cubicBezTo>
                  <a:cubicBezTo>
                    <a:pt x="14" y="8"/>
                    <a:pt x="13" y="7"/>
                    <a:pt x="13" y="5"/>
                  </a:cubicBezTo>
                  <a:cubicBezTo>
                    <a:pt x="12" y="3"/>
                    <a:pt x="10" y="2"/>
                    <a:pt x="7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2" y="21"/>
                    <a:pt x="2" y="21"/>
                    <a:pt x="2" y="21"/>
                  </a:cubicBez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09" name="Freeform 47"/>
            <p:cNvSpPr>
              <a:spLocks/>
            </p:cNvSpPr>
            <p:nvPr userDrawn="1"/>
          </p:nvSpPr>
          <p:spPr bwMode="auto">
            <a:xfrm>
              <a:off x="3740" y="4194"/>
              <a:ext cx="24" cy="39"/>
            </a:xfrm>
            <a:custGeom>
              <a:avLst/>
              <a:gdLst>
                <a:gd name="T0" fmla="*/ 0 w 14"/>
                <a:gd name="T1" fmla="*/ 0 h 23"/>
                <a:gd name="T2" fmla="*/ 0 w 14"/>
                <a:gd name="T3" fmla="*/ 0 h 23"/>
                <a:gd name="T4" fmla="*/ 13 w 14"/>
                <a:gd name="T5" fmla="*/ 0 h 23"/>
                <a:gd name="T6" fmla="*/ 14 w 14"/>
                <a:gd name="T7" fmla="*/ 0 h 23"/>
                <a:gd name="T8" fmla="*/ 14 w 14"/>
                <a:gd name="T9" fmla="*/ 2 h 23"/>
                <a:gd name="T10" fmla="*/ 13 w 14"/>
                <a:gd name="T11" fmla="*/ 2 h 23"/>
                <a:gd name="T12" fmla="*/ 2 w 14"/>
                <a:gd name="T13" fmla="*/ 2 h 23"/>
                <a:gd name="T14" fmla="*/ 2 w 14"/>
                <a:gd name="T15" fmla="*/ 2 h 23"/>
                <a:gd name="T16" fmla="*/ 2 w 14"/>
                <a:gd name="T17" fmla="*/ 10 h 23"/>
                <a:gd name="T18" fmla="*/ 2 w 14"/>
                <a:gd name="T19" fmla="*/ 11 h 23"/>
                <a:gd name="T20" fmla="*/ 12 w 14"/>
                <a:gd name="T21" fmla="*/ 11 h 23"/>
                <a:gd name="T22" fmla="*/ 12 w 14"/>
                <a:gd name="T23" fmla="*/ 11 h 23"/>
                <a:gd name="T24" fmla="*/ 12 w 14"/>
                <a:gd name="T25" fmla="*/ 12 h 23"/>
                <a:gd name="T26" fmla="*/ 12 w 14"/>
                <a:gd name="T27" fmla="*/ 12 h 23"/>
                <a:gd name="T28" fmla="*/ 2 w 14"/>
                <a:gd name="T29" fmla="*/ 12 h 23"/>
                <a:gd name="T30" fmla="*/ 2 w 14"/>
                <a:gd name="T31" fmla="*/ 13 h 23"/>
                <a:gd name="T32" fmla="*/ 2 w 14"/>
                <a:gd name="T33" fmla="*/ 21 h 23"/>
                <a:gd name="T34" fmla="*/ 2 w 14"/>
                <a:gd name="T35" fmla="*/ 21 h 23"/>
                <a:gd name="T36" fmla="*/ 13 w 14"/>
                <a:gd name="T37" fmla="*/ 21 h 23"/>
                <a:gd name="T38" fmla="*/ 14 w 14"/>
                <a:gd name="T39" fmla="*/ 22 h 23"/>
                <a:gd name="T40" fmla="*/ 14 w 14"/>
                <a:gd name="T41" fmla="*/ 23 h 23"/>
                <a:gd name="T42" fmla="*/ 13 w 14"/>
                <a:gd name="T43" fmla="*/ 23 h 23"/>
                <a:gd name="T44" fmla="*/ 0 w 14"/>
                <a:gd name="T45" fmla="*/ 23 h 23"/>
                <a:gd name="T46" fmla="*/ 0 w 14"/>
                <a:gd name="T47" fmla="*/ 23 h 23"/>
                <a:gd name="T48" fmla="*/ 0 w 14"/>
                <a:gd name="T4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" h="2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4" y="2"/>
                    <a:pt x="14" y="2"/>
                    <a:pt x="13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2" y="12"/>
                    <a:pt x="2" y="13"/>
                    <a:pt x="2" y="13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4" y="21"/>
                    <a:pt x="14" y="22"/>
                    <a:pt x="14" y="22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14" y="23"/>
                    <a:pt x="14" y="23"/>
                    <a:pt x="13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10" name="Freeform 48"/>
            <p:cNvSpPr>
              <a:spLocks/>
            </p:cNvSpPr>
            <p:nvPr userDrawn="1"/>
          </p:nvSpPr>
          <p:spPr bwMode="auto">
            <a:xfrm>
              <a:off x="3783" y="4194"/>
              <a:ext cx="27" cy="39"/>
            </a:xfrm>
            <a:custGeom>
              <a:avLst/>
              <a:gdLst>
                <a:gd name="T0" fmla="*/ 0 w 16"/>
                <a:gd name="T1" fmla="*/ 0 h 23"/>
                <a:gd name="T2" fmla="*/ 1 w 16"/>
                <a:gd name="T3" fmla="*/ 0 h 23"/>
                <a:gd name="T4" fmla="*/ 2 w 16"/>
                <a:gd name="T5" fmla="*/ 0 h 23"/>
                <a:gd name="T6" fmla="*/ 3 w 16"/>
                <a:gd name="T7" fmla="*/ 0 h 23"/>
                <a:gd name="T8" fmla="*/ 14 w 16"/>
                <a:gd name="T9" fmla="*/ 20 h 23"/>
                <a:gd name="T10" fmla="*/ 14 w 16"/>
                <a:gd name="T11" fmla="*/ 20 h 23"/>
                <a:gd name="T12" fmla="*/ 14 w 16"/>
                <a:gd name="T13" fmla="*/ 0 h 23"/>
                <a:gd name="T14" fmla="*/ 15 w 16"/>
                <a:gd name="T15" fmla="*/ 0 h 23"/>
                <a:gd name="T16" fmla="*/ 16 w 16"/>
                <a:gd name="T17" fmla="*/ 0 h 23"/>
                <a:gd name="T18" fmla="*/ 16 w 16"/>
                <a:gd name="T19" fmla="*/ 0 h 23"/>
                <a:gd name="T20" fmla="*/ 16 w 16"/>
                <a:gd name="T21" fmla="*/ 23 h 23"/>
                <a:gd name="T22" fmla="*/ 16 w 16"/>
                <a:gd name="T23" fmla="*/ 23 h 23"/>
                <a:gd name="T24" fmla="*/ 15 w 16"/>
                <a:gd name="T25" fmla="*/ 23 h 23"/>
                <a:gd name="T26" fmla="*/ 14 w 16"/>
                <a:gd name="T27" fmla="*/ 23 h 23"/>
                <a:gd name="T28" fmla="*/ 3 w 16"/>
                <a:gd name="T29" fmla="*/ 4 h 23"/>
                <a:gd name="T30" fmla="*/ 2 w 16"/>
                <a:gd name="T31" fmla="*/ 4 h 23"/>
                <a:gd name="T32" fmla="*/ 2 w 16"/>
                <a:gd name="T33" fmla="*/ 23 h 23"/>
                <a:gd name="T34" fmla="*/ 2 w 16"/>
                <a:gd name="T35" fmla="*/ 23 h 23"/>
                <a:gd name="T36" fmla="*/ 1 w 16"/>
                <a:gd name="T37" fmla="*/ 23 h 23"/>
                <a:gd name="T38" fmla="*/ 0 w 16"/>
                <a:gd name="T39" fmla="*/ 23 h 23"/>
                <a:gd name="T40" fmla="*/ 0 w 16"/>
                <a:gd name="T4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" h="23">
                  <a:moveTo>
                    <a:pt x="0" y="0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3" y="0"/>
                    <a:pt x="3" y="0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4" y="0"/>
                    <a:pt x="15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1" y="23"/>
                    <a:pt x="0" y="23"/>
                    <a:pt x="0" y="2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11" name="Freeform 49"/>
            <p:cNvSpPr>
              <a:spLocks/>
            </p:cNvSpPr>
            <p:nvPr userDrawn="1"/>
          </p:nvSpPr>
          <p:spPr bwMode="auto">
            <a:xfrm>
              <a:off x="3832" y="4194"/>
              <a:ext cx="35" cy="39"/>
            </a:xfrm>
            <a:custGeom>
              <a:avLst/>
              <a:gdLst>
                <a:gd name="T0" fmla="*/ 0 w 20"/>
                <a:gd name="T1" fmla="*/ 0 h 23"/>
                <a:gd name="T2" fmla="*/ 1 w 20"/>
                <a:gd name="T3" fmla="*/ 0 h 23"/>
                <a:gd name="T4" fmla="*/ 2 w 20"/>
                <a:gd name="T5" fmla="*/ 0 h 23"/>
                <a:gd name="T6" fmla="*/ 3 w 20"/>
                <a:gd name="T7" fmla="*/ 0 h 23"/>
                <a:gd name="T8" fmla="*/ 10 w 20"/>
                <a:gd name="T9" fmla="*/ 17 h 23"/>
                <a:gd name="T10" fmla="*/ 10 w 20"/>
                <a:gd name="T11" fmla="*/ 17 h 23"/>
                <a:gd name="T12" fmla="*/ 18 w 20"/>
                <a:gd name="T13" fmla="*/ 0 h 23"/>
                <a:gd name="T14" fmla="*/ 18 w 20"/>
                <a:gd name="T15" fmla="*/ 0 h 23"/>
                <a:gd name="T16" fmla="*/ 19 w 20"/>
                <a:gd name="T17" fmla="*/ 0 h 23"/>
                <a:gd name="T18" fmla="*/ 20 w 20"/>
                <a:gd name="T19" fmla="*/ 0 h 23"/>
                <a:gd name="T20" fmla="*/ 20 w 20"/>
                <a:gd name="T21" fmla="*/ 23 h 23"/>
                <a:gd name="T22" fmla="*/ 19 w 20"/>
                <a:gd name="T23" fmla="*/ 23 h 23"/>
                <a:gd name="T24" fmla="*/ 18 w 20"/>
                <a:gd name="T25" fmla="*/ 23 h 23"/>
                <a:gd name="T26" fmla="*/ 18 w 20"/>
                <a:gd name="T27" fmla="*/ 23 h 23"/>
                <a:gd name="T28" fmla="*/ 18 w 20"/>
                <a:gd name="T29" fmla="*/ 5 h 23"/>
                <a:gd name="T30" fmla="*/ 18 w 20"/>
                <a:gd name="T31" fmla="*/ 5 h 23"/>
                <a:gd name="T32" fmla="*/ 11 w 20"/>
                <a:gd name="T33" fmla="*/ 20 h 23"/>
                <a:gd name="T34" fmla="*/ 10 w 20"/>
                <a:gd name="T35" fmla="*/ 20 h 23"/>
                <a:gd name="T36" fmla="*/ 10 w 20"/>
                <a:gd name="T37" fmla="*/ 20 h 23"/>
                <a:gd name="T38" fmla="*/ 9 w 20"/>
                <a:gd name="T39" fmla="*/ 20 h 23"/>
                <a:gd name="T40" fmla="*/ 2 w 20"/>
                <a:gd name="T41" fmla="*/ 5 h 23"/>
                <a:gd name="T42" fmla="*/ 2 w 20"/>
                <a:gd name="T43" fmla="*/ 5 h 23"/>
                <a:gd name="T44" fmla="*/ 2 w 20"/>
                <a:gd name="T45" fmla="*/ 23 h 23"/>
                <a:gd name="T46" fmla="*/ 2 w 20"/>
                <a:gd name="T47" fmla="*/ 23 h 23"/>
                <a:gd name="T48" fmla="*/ 1 w 20"/>
                <a:gd name="T49" fmla="*/ 23 h 23"/>
                <a:gd name="T50" fmla="*/ 0 w 20"/>
                <a:gd name="T51" fmla="*/ 23 h 23"/>
                <a:gd name="T52" fmla="*/ 0 w 20"/>
                <a:gd name="T53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0" h="23">
                  <a:moveTo>
                    <a:pt x="0" y="0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3" y="0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20" y="23"/>
                    <a:pt x="20" y="23"/>
                    <a:pt x="19" y="23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1" y="20"/>
                    <a:pt x="11" y="20"/>
                    <a:pt x="10" y="20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1" y="23"/>
                    <a:pt x="0" y="23"/>
                    <a:pt x="0" y="2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12" name="Freeform 50"/>
            <p:cNvSpPr>
              <a:spLocks noEditPoints="1"/>
            </p:cNvSpPr>
            <p:nvPr userDrawn="1"/>
          </p:nvSpPr>
          <p:spPr bwMode="auto">
            <a:xfrm>
              <a:off x="3885" y="4194"/>
              <a:ext cx="31" cy="39"/>
            </a:xfrm>
            <a:custGeom>
              <a:avLst/>
              <a:gdLst>
                <a:gd name="T0" fmla="*/ 8 w 18"/>
                <a:gd name="T1" fmla="*/ 0 h 23"/>
                <a:gd name="T2" fmla="*/ 8 w 18"/>
                <a:gd name="T3" fmla="*/ 0 h 23"/>
                <a:gd name="T4" fmla="*/ 9 w 18"/>
                <a:gd name="T5" fmla="*/ 0 h 23"/>
                <a:gd name="T6" fmla="*/ 10 w 18"/>
                <a:gd name="T7" fmla="*/ 0 h 23"/>
                <a:gd name="T8" fmla="*/ 18 w 18"/>
                <a:gd name="T9" fmla="*/ 23 h 23"/>
                <a:gd name="T10" fmla="*/ 18 w 18"/>
                <a:gd name="T11" fmla="*/ 23 h 23"/>
                <a:gd name="T12" fmla="*/ 16 w 18"/>
                <a:gd name="T13" fmla="*/ 23 h 23"/>
                <a:gd name="T14" fmla="*/ 16 w 18"/>
                <a:gd name="T15" fmla="*/ 23 h 23"/>
                <a:gd name="T16" fmla="*/ 14 w 18"/>
                <a:gd name="T17" fmla="*/ 17 h 23"/>
                <a:gd name="T18" fmla="*/ 4 w 18"/>
                <a:gd name="T19" fmla="*/ 17 h 23"/>
                <a:gd name="T20" fmla="*/ 2 w 18"/>
                <a:gd name="T21" fmla="*/ 23 h 23"/>
                <a:gd name="T22" fmla="*/ 1 w 18"/>
                <a:gd name="T23" fmla="*/ 23 h 23"/>
                <a:gd name="T24" fmla="*/ 0 w 18"/>
                <a:gd name="T25" fmla="*/ 23 h 23"/>
                <a:gd name="T26" fmla="*/ 0 w 18"/>
                <a:gd name="T27" fmla="*/ 23 h 23"/>
                <a:gd name="T28" fmla="*/ 8 w 18"/>
                <a:gd name="T29" fmla="*/ 0 h 23"/>
                <a:gd name="T30" fmla="*/ 13 w 18"/>
                <a:gd name="T31" fmla="*/ 15 h 23"/>
                <a:gd name="T32" fmla="*/ 9 w 18"/>
                <a:gd name="T33" fmla="*/ 3 h 23"/>
                <a:gd name="T34" fmla="*/ 9 w 18"/>
                <a:gd name="T35" fmla="*/ 3 h 23"/>
                <a:gd name="T36" fmla="*/ 4 w 18"/>
                <a:gd name="T37" fmla="*/ 15 h 23"/>
                <a:gd name="T38" fmla="*/ 13 w 18"/>
                <a:gd name="T39" fmla="*/ 15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" h="23">
                  <a:moveTo>
                    <a:pt x="8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2" y="23"/>
                    <a:pt x="1" y="23"/>
                    <a:pt x="1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lnTo>
                    <a:pt x="8" y="0"/>
                  </a:lnTo>
                  <a:close/>
                  <a:moveTo>
                    <a:pt x="13" y="15"/>
                  </a:move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4" y="15"/>
                    <a:pt x="4" y="15"/>
                    <a:pt x="4" y="15"/>
                  </a:cubicBezTo>
                  <a:lnTo>
                    <a:pt x="13" y="15"/>
                  </a:ln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13" name="Freeform 51"/>
            <p:cNvSpPr>
              <a:spLocks noEditPoints="1"/>
            </p:cNvSpPr>
            <p:nvPr userDrawn="1"/>
          </p:nvSpPr>
          <p:spPr bwMode="auto">
            <a:xfrm>
              <a:off x="3935" y="4194"/>
              <a:ext cx="27" cy="39"/>
            </a:xfrm>
            <a:custGeom>
              <a:avLst/>
              <a:gdLst>
                <a:gd name="T0" fmla="*/ 14 w 16"/>
                <a:gd name="T1" fmla="*/ 23 h 23"/>
                <a:gd name="T2" fmla="*/ 13 w 16"/>
                <a:gd name="T3" fmla="*/ 23 h 23"/>
                <a:gd name="T4" fmla="*/ 8 w 16"/>
                <a:gd name="T5" fmla="*/ 13 h 23"/>
                <a:gd name="T6" fmla="*/ 8 w 16"/>
                <a:gd name="T7" fmla="*/ 13 h 23"/>
                <a:gd name="T8" fmla="*/ 2 w 16"/>
                <a:gd name="T9" fmla="*/ 13 h 23"/>
                <a:gd name="T10" fmla="*/ 2 w 16"/>
                <a:gd name="T11" fmla="*/ 13 h 23"/>
                <a:gd name="T12" fmla="*/ 2 w 16"/>
                <a:gd name="T13" fmla="*/ 23 h 23"/>
                <a:gd name="T14" fmla="*/ 2 w 16"/>
                <a:gd name="T15" fmla="*/ 23 h 23"/>
                <a:gd name="T16" fmla="*/ 0 w 16"/>
                <a:gd name="T17" fmla="*/ 23 h 23"/>
                <a:gd name="T18" fmla="*/ 0 w 16"/>
                <a:gd name="T19" fmla="*/ 23 h 23"/>
                <a:gd name="T20" fmla="*/ 0 w 16"/>
                <a:gd name="T21" fmla="*/ 0 h 23"/>
                <a:gd name="T22" fmla="*/ 0 w 16"/>
                <a:gd name="T23" fmla="*/ 0 h 23"/>
                <a:gd name="T24" fmla="*/ 8 w 16"/>
                <a:gd name="T25" fmla="*/ 0 h 23"/>
                <a:gd name="T26" fmla="*/ 15 w 16"/>
                <a:gd name="T27" fmla="*/ 7 h 23"/>
                <a:gd name="T28" fmla="*/ 10 w 16"/>
                <a:gd name="T29" fmla="*/ 13 h 23"/>
                <a:gd name="T30" fmla="*/ 15 w 16"/>
                <a:gd name="T31" fmla="*/ 23 h 23"/>
                <a:gd name="T32" fmla="*/ 15 w 16"/>
                <a:gd name="T33" fmla="*/ 23 h 23"/>
                <a:gd name="T34" fmla="*/ 14 w 16"/>
                <a:gd name="T35" fmla="*/ 23 h 23"/>
                <a:gd name="T36" fmla="*/ 13 w 16"/>
                <a:gd name="T37" fmla="*/ 7 h 23"/>
                <a:gd name="T38" fmla="*/ 8 w 16"/>
                <a:gd name="T39" fmla="*/ 2 h 23"/>
                <a:gd name="T40" fmla="*/ 2 w 16"/>
                <a:gd name="T41" fmla="*/ 2 h 23"/>
                <a:gd name="T42" fmla="*/ 2 w 16"/>
                <a:gd name="T43" fmla="*/ 2 h 23"/>
                <a:gd name="T44" fmla="*/ 2 w 16"/>
                <a:gd name="T45" fmla="*/ 11 h 23"/>
                <a:gd name="T46" fmla="*/ 2 w 16"/>
                <a:gd name="T47" fmla="*/ 11 h 23"/>
                <a:gd name="T48" fmla="*/ 8 w 16"/>
                <a:gd name="T49" fmla="*/ 11 h 23"/>
                <a:gd name="T50" fmla="*/ 13 w 16"/>
                <a:gd name="T51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6" h="23">
                  <a:moveTo>
                    <a:pt x="14" y="23"/>
                  </a:moveTo>
                  <a:cubicBezTo>
                    <a:pt x="13" y="23"/>
                    <a:pt x="13" y="23"/>
                    <a:pt x="13" y="23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2" y="0"/>
                    <a:pt x="15" y="3"/>
                    <a:pt x="15" y="7"/>
                  </a:cubicBezTo>
                  <a:cubicBezTo>
                    <a:pt x="15" y="10"/>
                    <a:pt x="13" y="12"/>
                    <a:pt x="10" y="13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16" y="23"/>
                    <a:pt x="15" y="23"/>
                    <a:pt x="15" y="23"/>
                  </a:cubicBezTo>
                  <a:lnTo>
                    <a:pt x="14" y="23"/>
                  </a:lnTo>
                  <a:close/>
                  <a:moveTo>
                    <a:pt x="13" y="7"/>
                  </a:moveTo>
                  <a:cubicBezTo>
                    <a:pt x="13" y="4"/>
                    <a:pt x="11" y="2"/>
                    <a:pt x="8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11" y="11"/>
                    <a:pt x="13" y="9"/>
                    <a:pt x="13" y="7"/>
                  </a:cubicBez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14" name="Freeform 52"/>
            <p:cNvSpPr>
              <a:spLocks/>
            </p:cNvSpPr>
            <p:nvPr userDrawn="1"/>
          </p:nvSpPr>
          <p:spPr bwMode="auto">
            <a:xfrm>
              <a:off x="3983" y="4194"/>
              <a:ext cx="27" cy="39"/>
            </a:xfrm>
            <a:custGeom>
              <a:avLst/>
              <a:gdLst>
                <a:gd name="T0" fmla="*/ 0 w 16"/>
                <a:gd name="T1" fmla="*/ 0 h 23"/>
                <a:gd name="T2" fmla="*/ 0 w 16"/>
                <a:gd name="T3" fmla="*/ 0 h 23"/>
                <a:gd name="T4" fmla="*/ 1 w 16"/>
                <a:gd name="T5" fmla="*/ 0 h 23"/>
                <a:gd name="T6" fmla="*/ 2 w 16"/>
                <a:gd name="T7" fmla="*/ 0 h 23"/>
                <a:gd name="T8" fmla="*/ 2 w 16"/>
                <a:gd name="T9" fmla="*/ 14 h 23"/>
                <a:gd name="T10" fmla="*/ 13 w 16"/>
                <a:gd name="T11" fmla="*/ 0 h 23"/>
                <a:gd name="T12" fmla="*/ 13 w 16"/>
                <a:gd name="T13" fmla="*/ 0 h 23"/>
                <a:gd name="T14" fmla="*/ 15 w 16"/>
                <a:gd name="T15" fmla="*/ 0 h 23"/>
                <a:gd name="T16" fmla="*/ 15 w 16"/>
                <a:gd name="T17" fmla="*/ 1 h 23"/>
                <a:gd name="T18" fmla="*/ 8 w 16"/>
                <a:gd name="T19" fmla="*/ 9 h 23"/>
                <a:gd name="T20" fmla="*/ 15 w 16"/>
                <a:gd name="T21" fmla="*/ 23 h 23"/>
                <a:gd name="T22" fmla="*/ 15 w 16"/>
                <a:gd name="T23" fmla="*/ 23 h 23"/>
                <a:gd name="T24" fmla="*/ 14 w 16"/>
                <a:gd name="T25" fmla="*/ 23 h 23"/>
                <a:gd name="T26" fmla="*/ 13 w 16"/>
                <a:gd name="T27" fmla="*/ 23 h 23"/>
                <a:gd name="T28" fmla="*/ 6 w 16"/>
                <a:gd name="T29" fmla="*/ 11 h 23"/>
                <a:gd name="T30" fmla="*/ 2 w 16"/>
                <a:gd name="T31" fmla="*/ 16 h 23"/>
                <a:gd name="T32" fmla="*/ 2 w 16"/>
                <a:gd name="T33" fmla="*/ 23 h 23"/>
                <a:gd name="T34" fmla="*/ 1 w 16"/>
                <a:gd name="T35" fmla="*/ 23 h 23"/>
                <a:gd name="T36" fmla="*/ 0 w 16"/>
                <a:gd name="T37" fmla="*/ 23 h 23"/>
                <a:gd name="T38" fmla="*/ 0 w 16"/>
                <a:gd name="T39" fmla="*/ 23 h 23"/>
                <a:gd name="T40" fmla="*/ 0 w 16"/>
                <a:gd name="T4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" h="2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2" y="0"/>
                    <a:pt x="2" y="0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5" y="1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16" y="23"/>
                    <a:pt x="16" y="23"/>
                    <a:pt x="15" y="23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14" y="23"/>
                    <a:pt x="13" y="23"/>
                    <a:pt x="13" y="23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2" y="23"/>
                    <a:pt x="1" y="23"/>
                    <a:pt x="1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15" name="Freeform 53"/>
            <p:cNvSpPr>
              <a:spLocks/>
            </p:cNvSpPr>
            <p:nvPr userDrawn="1"/>
          </p:nvSpPr>
          <p:spPr bwMode="auto">
            <a:xfrm>
              <a:off x="3832" y="3731"/>
              <a:ext cx="132" cy="259"/>
            </a:xfrm>
            <a:custGeom>
              <a:avLst/>
              <a:gdLst>
                <a:gd name="T0" fmla="*/ 77 w 77"/>
                <a:gd name="T1" fmla="*/ 123 h 151"/>
                <a:gd name="T2" fmla="*/ 61 w 77"/>
                <a:gd name="T3" fmla="*/ 115 h 151"/>
                <a:gd name="T4" fmla="*/ 46 w 77"/>
                <a:gd name="T5" fmla="*/ 52 h 151"/>
                <a:gd name="T6" fmla="*/ 54 w 77"/>
                <a:gd name="T7" fmla="*/ 0 h 151"/>
                <a:gd name="T8" fmla="*/ 53 w 77"/>
                <a:gd name="T9" fmla="*/ 0 h 151"/>
                <a:gd name="T10" fmla="*/ 30 w 77"/>
                <a:gd name="T11" fmla="*/ 57 h 151"/>
                <a:gd name="T12" fmla="*/ 45 w 77"/>
                <a:gd name="T13" fmla="*/ 151 h 151"/>
                <a:gd name="T14" fmla="*/ 77 w 77"/>
                <a:gd name="T15" fmla="*/ 123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7" h="151">
                  <a:moveTo>
                    <a:pt x="77" y="123"/>
                  </a:moveTo>
                  <a:cubicBezTo>
                    <a:pt x="73" y="121"/>
                    <a:pt x="68" y="119"/>
                    <a:pt x="61" y="115"/>
                  </a:cubicBezTo>
                  <a:cubicBezTo>
                    <a:pt x="40" y="103"/>
                    <a:pt x="34" y="84"/>
                    <a:pt x="46" y="52"/>
                  </a:cubicBezTo>
                  <a:cubicBezTo>
                    <a:pt x="52" y="33"/>
                    <a:pt x="56" y="17"/>
                    <a:pt x="54" y="0"/>
                  </a:cubicBezTo>
                  <a:cubicBezTo>
                    <a:pt x="54" y="0"/>
                    <a:pt x="53" y="0"/>
                    <a:pt x="53" y="0"/>
                  </a:cubicBezTo>
                  <a:cubicBezTo>
                    <a:pt x="52" y="21"/>
                    <a:pt x="44" y="34"/>
                    <a:pt x="30" y="57"/>
                  </a:cubicBezTo>
                  <a:cubicBezTo>
                    <a:pt x="0" y="105"/>
                    <a:pt x="31" y="140"/>
                    <a:pt x="45" y="151"/>
                  </a:cubicBezTo>
                  <a:cubicBezTo>
                    <a:pt x="58" y="144"/>
                    <a:pt x="69" y="135"/>
                    <a:pt x="77" y="123"/>
                  </a:cubicBez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16" name="Freeform 54"/>
            <p:cNvSpPr>
              <a:spLocks/>
            </p:cNvSpPr>
            <p:nvPr userDrawn="1"/>
          </p:nvSpPr>
          <p:spPr bwMode="auto">
            <a:xfrm>
              <a:off x="3755" y="3724"/>
              <a:ext cx="159" cy="281"/>
            </a:xfrm>
            <a:custGeom>
              <a:avLst/>
              <a:gdLst>
                <a:gd name="T0" fmla="*/ 61 w 93"/>
                <a:gd name="T1" fmla="*/ 59 h 164"/>
                <a:gd name="T2" fmla="*/ 93 w 93"/>
                <a:gd name="T3" fmla="*/ 1 h 164"/>
                <a:gd name="T4" fmla="*/ 93 w 93"/>
                <a:gd name="T5" fmla="*/ 0 h 164"/>
                <a:gd name="T6" fmla="*/ 39 w 93"/>
                <a:gd name="T7" fmla="*/ 58 h 164"/>
                <a:gd name="T8" fmla="*/ 12 w 93"/>
                <a:gd name="T9" fmla="*/ 154 h 164"/>
                <a:gd name="T10" fmla="*/ 51 w 93"/>
                <a:gd name="T11" fmla="*/ 164 h 164"/>
                <a:gd name="T12" fmla="*/ 60 w 93"/>
                <a:gd name="T13" fmla="*/ 163 h 164"/>
                <a:gd name="T14" fmla="*/ 61 w 93"/>
                <a:gd name="T15" fmla="*/ 59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3" h="164">
                  <a:moveTo>
                    <a:pt x="61" y="59"/>
                  </a:moveTo>
                  <a:cubicBezTo>
                    <a:pt x="84" y="32"/>
                    <a:pt x="92" y="19"/>
                    <a:pt x="93" y="1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87" y="23"/>
                    <a:pt x="74" y="34"/>
                    <a:pt x="39" y="58"/>
                  </a:cubicBezTo>
                  <a:cubicBezTo>
                    <a:pt x="0" y="83"/>
                    <a:pt x="2" y="127"/>
                    <a:pt x="12" y="154"/>
                  </a:cubicBezTo>
                  <a:cubicBezTo>
                    <a:pt x="24" y="160"/>
                    <a:pt x="37" y="164"/>
                    <a:pt x="51" y="164"/>
                  </a:cubicBezTo>
                  <a:cubicBezTo>
                    <a:pt x="54" y="164"/>
                    <a:pt x="57" y="164"/>
                    <a:pt x="60" y="163"/>
                  </a:cubicBezTo>
                  <a:cubicBezTo>
                    <a:pt x="33" y="122"/>
                    <a:pt x="35" y="90"/>
                    <a:pt x="61" y="59"/>
                  </a:cubicBez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17" name="Freeform 55"/>
            <p:cNvSpPr>
              <a:spLocks/>
            </p:cNvSpPr>
            <p:nvPr userDrawn="1"/>
          </p:nvSpPr>
          <p:spPr bwMode="auto">
            <a:xfrm>
              <a:off x="3694" y="3721"/>
              <a:ext cx="212" cy="228"/>
            </a:xfrm>
            <a:custGeom>
              <a:avLst/>
              <a:gdLst>
                <a:gd name="T0" fmla="*/ 83 w 124"/>
                <a:gd name="T1" fmla="*/ 41 h 133"/>
                <a:gd name="T2" fmla="*/ 124 w 124"/>
                <a:gd name="T3" fmla="*/ 0 h 133"/>
                <a:gd name="T4" fmla="*/ 124 w 124"/>
                <a:gd name="T5" fmla="*/ 0 h 133"/>
                <a:gd name="T6" fmla="*/ 52 w 124"/>
                <a:gd name="T7" fmla="*/ 32 h 133"/>
                <a:gd name="T8" fmla="*/ 2 w 124"/>
                <a:gd name="T9" fmla="*/ 64 h 133"/>
                <a:gd name="T10" fmla="*/ 0 w 124"/>
                <a:gd name="T11" fmla="*/ 79 h 133"/>
                <a:gd name="T12" fmla="*/ 20 w 124"/>
                <a:gd name="T13" fmla="*/ 133 h 133"/>
                <a:gd name="T14" fmla="*/ 83 w 124"/>
                <a:gd name="T15" fmla="*/ 41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4" h="133">
                  <a:moveTo>
                    <a:pt x="83" y="41"/>
                  </a:moveTo>
                  <a:cubicBezTo>
                    <a:pt x="109" y="30"/>
                    <a:pt x="121" y="13"/>
                    <a:pt x="124" y="0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112" y="23"/>
                    <a:pt x="90" y="27"/>
                    <a:pt x="52" y="32"/>
                  </a:cubicBezTo>
                  <a:cubicBezTo>
                    <a:pt x="30" y="35"/>
                    <a:pt x="12" y="48"/>
                    <a:pt x="2" y="64"/>
                  </a:cubicBezTo>
                  <a:cubicBezTo>
                    <a:pt x="1" y="69"/>
                    <a:pt x="0" y="74"/>
                    <a:pt x="0" y="79"/>
                  </a:cubicBezTo>
                  <a:cubicBezTo>
                    <a:pt x="0" y="99"/>
                    <a:pt x="8" y="118"/>
                    <a:pt x="20" y="133"/>
                  </a:cubicBezTo>
                  <a:cubicBezTo>
                    <a:pt x="19" y="68"/>
                    <a:pt x="52" y="54"/>
                    <a:pt x="83" y="41"/>
                  </a:cubicBez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</p:grpSp>
    </p:spTree>
    <p:extLst>
      <p:ext uri="{BB962C8B-B14F-4D97-AF65-F5344CB8AC3E}">
        <p14:creationId xmlns:p14="http://schemas.microsoft.com/office/powerpoint/2010/main" val="1377184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5" r:id="rId1"/>
    <p:sldLayoutId id="2147484019" r:id="rId2"/>
    <p:sldLayoutId id="2147484053" r:id="rId3"/>
    <p:sldLayoutId id="2147484008" r:id="rId4"/>
    <p:sldLayoutId id="2147484022" r:id="rId5"/>
    <p:sldLayoutId id="2147484011" r:id="rId6"/>
    <p:sldLayoutId id="2147484014" r:id="rId7"/>
    <p:sldLayoutId id="2147484020" r:id="rId8"/>
    <p:sldLayoutId id="2147484051" r:id="rId9"/>
    <p:sldLayoutId id="2147484028" r:id="rId10"/>
    <p:sldLayoutId id="2147484032" r:id="rId11"/>
    <p:sldLayoutId id="2147484052" r:id="rId12"/>
    <p:sldLayoutId id="2147484054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318" rtl="0" eaLnBrk="1" latinLnBrk="0" hangingPunct="1">
        <a:lnSpc>
          <a:spcPct val="100000"/>
        </a:lnSpc>
        <a:spcBef>
          <a:spcPct val="0"/>
        </a:spcBef>
        <a:buNone/>
        <a:defRPr sz="3600" b="1" kern="1200" spc="300" baseline="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85750" indent="-285750" algn="l" defTabSz="914318" rtl="0" eaLnBrk="1" latinLnBrk="0" hangingPunct="1">
        <a:lnSpc>
          <a:spcPct val="120000"/>
        </a:lnSpc>
        <a:spcBef>
          <a:spcPts val="1000"/>
        </a:spcBef>
        <a:buFontTx/>
        <a:buBlip>
          <a:blip r:embed="rId15"/>
        </a:buBlip>
        <a:defRPr sz="1600" kern="1200" spc="0">
          <a:solidFill>
            <a:schemeClr val="tx1"/>
          </a:solidFill>
          <a:latin typeface="+mn-lt"/>
          <a:ea typeface="+mn-ea"/>
          <a:cs typeface="+mn-cs"/>
        </a:defRPr>
      </a:lvl1pPr>
      <a:lvl2pPr marL="623888" indent="-285750" algn="l" defTabSz="914318" rtl="0" eaLnBrk="1" latinLnBrk="0" hangingPunct="1">
        <a:lnSpc>
          <a:spcPct val="120000"/>
        </a:lnSpc>
        <a:spcBef>
          <a:spcPts val="499"/>
        </a:spcBef>
        <a:buFontTx/>
        <a:buBlip>
          <a:blip r:embed="rId15"/>
        </a:buBlip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898525" indent="-171450" algn="l" defTabSz="914318" rtl="0" eaLnBrk="1" latinLnBrk="0" hangingPunct="1">
        <a:lnSpc>
          <a:spcPct val="120000"/>
        </a:lnSpc>
        <a:spcBef>
          <a:spcPts val="499"/>
        </a:spcBef>
        <a:buFontTx/>
        <a:buBlip>
          <a:blip r:embed="rId16"/>
        </a:buBlip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163638" indent="-171450" algn="l" defTabSz="914318" rtl="0" eaLnBrk="1" latinLnBrk="0" hangingPunct="1">
        <a:lnSpc>
          <a:spcPct val="120000"/>
        </a:lnSpc>
        <a:spcBef>
          <a:spcPts val="499"/>
        </a:spcBef>
        <a:buFontTx/>
        <a:buBlip>
          <a:blip r:embed="rId16"/>
        </a:buBlip>
        <a:tabLst>
          <a:tab pos="1163638" algn="l"/>
        </a:tabLst>
        <a:defRPr sz="10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4pPr>
      <a:lvl5pPr marL="1163638" indent="-171450" algn="l" defTabSz="914318" rtl="0" eaLnBrk="1" latinLnBrk="0" hangingPunct="1">
        <a:lnSpc>
          <a:spcPct val="120000"/>
        </a:lnSpc>
        <a:spcBef>
          <a:spcPts val="499"/>
        </a:spcBef>
        <a:buFontTx/>
        <a:buBlip>
          <a:blip r:embed="rId16"/>
        </a:buBlip>
        <a:defRPr sz="1000" kern="1200" baseline="0">
          <a:solidFill>
            <a:schemeClr val="tx1">
              <a:alpha val="50000"/>
            </a:schemeClr>
          </a:solidFill>
          <a:latin typeface="+mn-lt"/>
          <a:ea typeface="+mn-ea"/>
          <a:cs typeface="+mn-cs"/>
        </a:defRPr>
      </a:lvl5pPr>
      <a:lvl6pPr marL="2514374" indent="-228580" algn="l" defTabSz="914318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34" indent="-228580" algn="l" defTabSz="914318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92" indent="-228580" algn="l" defTabSz="914318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50" indent="-228580" algn="l" defTabSz="914318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9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18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78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36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94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53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12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71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0" pos="3840">
          <p15:clr>
            <a:srgbClr val="F26B43"/>
          </p15:clr>
        </p15:guide>
        <p15:guide id="1" orient="horz" pos="1162" userDrawn="1">
          <p15:clr>
            <a:srgbClr val="F26B43"/>
          </p15:clr>
        </p15:guide>
        <p15:guide id="28" pos="370" userDrawn="1">
          <p15:clr>
            <a:srgbClr val="F26B43"/>
          </p15:clr>
        </p15:guide>
        <p15:guide id="29" pos="7320" userDrawn="1">
          <p15:clr>
            <a:srgbClr val="F26B43"/>
          </p15:clr>
        </p15:guide>
        <p15:guide id="48" pos="1141" userDrawn="1">
          <p15:clr>
            <a:srgbClr val="F26B43"/>
          </p15:clr>
        </p15:guide>
        <p15:guide id="51" orient="horz" pos="414" userDrawn="1">
          <p15:clr>
            <a:srgbClr val="F26B43"/>
          </p15:clr>
        </p15:guide>
        <p15:guide id="52" pos="4339" userDrawn="1">
          <p15:clr>
            <a:srgbClr val="F26B43"/>
          </p15:clr>
        </p15:guide>
        <p15:guide id="53" pos="467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ladsholder til billede 33"/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</p:spPr>
      </p:pic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Preliminary Pitch</a:t>
            </a:r>
            <a:br>
              <a:rPr lang="da-DK" dirty="0" smtClean="0"/>
            </a:br>
            <a:r>
              <a:rPr lang="da-DK" dirty="0" smtClean="0"/>
              <a:t>XXX-</a:t>
            </a:r>
            <a:r>
              <a:rPr lang="da-DK" dirty="0" smtClean="0"/>
              <a:t>TFXX</a:t>
            </a:r>
            <a:endParaRPr lang="da-DK" dirty="0"/>
          </a:p>
        </p:txBody>
      </p:sp>
      <p:sp>
        <p:nvSpPr>
          <p:cNvPr id="7" name="Pladsholder til tekst 6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a-DK" dirty="0" err="1" smtClean="0"/>
              <a:t>Name</a:t>
            </a:r>
            <a:r>
              <a:rPr lang="da-DK" dirty="0" smtClean="0"/>
              <a:t> of Taksforce</a:t>
            </a:r>
            <a:endParaRPr lang="da-DK" dirty="0"/>
          </a:p>
        </p:txBody>
      </p:sp>
      <p:grpSp>
        <p:nvGrpSpPr>
          <p:cNvPr id="35" name="Gruppe 34"/>
          <p:cNvGrpSpPr/>
          <p:nvPr/>
        </p:nvGrpSpPr>
        <p:grpSpPr>
          <a:xfrm>
            <a:off x="5489575" y="5903913"/>
            <a:ext cx="1243013" cy="815976"/>
            <a:chOff x="5489575" y="5903913"/>
            <a:chExt cx="1243013" cy="815976"/>
          </a:xfrm>
        </p:grpSpPr>
        <p:sp>
          <p:nvSpPr>
            <p:cNvPr id="36" name="AutoShape 165"/>
            <p:cNvSpPr>
              <a:spLocks noChangeAspect="1" noChangeArrowheads="1" noTextEdit="1"/>
            </p:cNvSpPr>
            <p:nvPr/>
          </p:nvSpPr>
          <p:spPr bwMode="auto">
            <a:xfrm>
              <a:off x="5492750" y="5903913"/>
              <a:ext cx="1236663" cy="815975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37" name="Freeform 167"/>
            <p:cNvSpPr>
              <a:spLocks noEditPoints="1"/>
            </p:cNvSpPr>
            <p:nvPr/>
          </p:nvSpPr>
          <p:spPr bwMode="auto">
            <a:xfrm>
              <a:off x="5489575" y="6526213"/>
              <a:ext cx="60325" cy="63500"/>
            </a:xfrm>
            <a:custGeom>
              <a:avLst/>
              <a:gdLst>
                <a:gd name="T0" fmla="*/ 8 w 22"/>
                <a:gd name="T1" fmla="*/ 0 h 23"/>
                <a:gd name="T2" fmla="*/ 9 w 22"/>
                <a:gd name="T3" fmla="*/ 0 h 23"/>
                <a:gd name="T4" fmla="*/ 14 w 22"/>
                <a:gd name="T5" fmla="*/ 0 h 23"/>
                <a:gd name="T6" fmla="*/ 15 w 22"/>
                <a:gd name="T7" fmla="*/ 0 h 23"/>
                <a:gd name="T8" fmla="*/ 22 w 22"/>
                <a:gd name="T9" fmla="*/ 23 h 23"/>
                <a:gd name="T10" fmla="*/ 22 w 22"/>
                <a:gd name="T11" fmla="*/ 23 h 23"/>
                <a:gd name="T12" fmla="*/ 17 w 22"/>
                <a:gd name="T13" fmla="*/ 23 h 23"/>
                <a:gd name="T14" fmla="*/ 16 w 22"/>
                <a:gd name="T15" fmla="*/ 23 h 23"/>
                <a:gd name="T16" fmla="*/ 15 w 22"/>
                <a:gd name="T17" fmla="*/ 19 h 23"/>
                <a:gd name="T18" fmla="*/ 7 w 22"/>
                <a:gd name="T19" fmla="*/ 19 h 23"/>
                <a:gd name="T20" fmla="*/ 6 w 22"/>
                <a:gd name="T21" fmla="*/ 23 h 23"/>
                <a:gd name="T22" fmla="*/ 6 w 22"/>
                <a:gd name="T23" fmla="*/ 23 h 23"/>
                <a:gd name="T24" fmla="*/ 0 w 22"/>
                <a:gd name="T25" fmla="*/ 23 h 23"/>
                <a:gd name="T26" fmla="*/ 0 w 22"/>
                <a:gd name="T27" fmla="*/ 23 h 23"/>
                <a:gd name="T28" fmla="*/ 8 w 22"/>
                <a:gd name="T29" fmla="*/ 0 h 23"/>
                <a:gd name="T30" fmla="*/ 14 w 22"/>
                <a:gd name="T31" fmla="*/ 14 h 23"/>
                <a:gd name="T32" fmla="*/ 11 w 22"/>
                <a:gd name="T33" fmla="*/ 7 h 23"/>
                <a:gd name="T34" fmla="*/ 11 w 22"/>
                <a:gd name="T35" fmla="*/ 7 h 23"/>
                <a:gd name="T36" fmla="*/ 9 w 22"/>
                <a:gd name="T37" fmla="*/ 14 h 23"/>
                <a:gd name="T38" fmla="*/ 14 w 22"/>
                <a:gd name="T39" fmla="*/ 1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2" h="23">
                  <a:moveTo>
                    <a:pt x="8" y="0"/>
                  </a:moveTo>
                  <a:cubicBezTo>
                    <a:pt x="8" y="0"/>
                    <a:pt x="8" y="0"/>
                    <a:pt x="9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5" y="0"/>
                    <a:pt x="15" y="0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lnTo>
                    <a:pt x="8" y="0"/>
                  </a:lnTo>
                  <a:close/>
                  <a:moveTo>
                    <a:pt x="14" y="14"/>
                  </a:moveTo>
                  <a:cubicBezTo>
                    <a:pt x="11" y="7"/>
                    <a:pt x="11" y="7"/>
                    <a:pt x="11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9" y="14"/>
                    <a:pt x="9" y="14"/>
                    <a:pt x="9" y="14"/>
                  </a:cubicBezTo>
                  <a:lnTo>
                    <a:pt x="14" y="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38" name="Freeform 168"/>
            <p:cNvSpPr>
              <a:spLocks noEditPoints="1"/>
            </p:cNvSpPr>
            <p:nvPr/>
          </p:nvSpPr>
          <p:spPr bwMode="auto">
            <a:xfrm>
              <a:off x="5570538" y="6526213"/>
              <a:ext cx="60325" cy="63500"/>
            </a:xfrm>
            <a:custGeom>
              <a:avLst/>
              <a:gdLst>
                <a:gd name="T0" fmla="*/ 8 w 22"/>
                <a:gd name="T1" fmla="*/ 0 h 23"/>
                <a:gd name="T2" fmla="*/ 8 w 22"/>
                <a:gd name="T3" fmla="*/ 0 h 23"/>
                <a:gd name="T4" fmla="*/ 14 w 22"/>
                <a:gd name="T5" fmla="*/ 0 h 23"/>
                <a:gd name="T6" fmla="*/ 14 w 22"/>
                <a:gd name="T7" fmla="*/ 0 h 23"/>
                <a:gd name="T8" fmla="*/ 22 w 22"/>
                <a:gd name="T9" fmla="*/ 23 h 23"/>
                <a:gd name="T10" fmla="*/ 22 w 22"/>
                <a:gd name="T11" fmla="*/ 23 h 23"/>
                <a:gd name="T12" fmla="*/ 16 w 22"/>
                <a:gd name="T13" fmla="*/ 23 h 23"/>
                <a:gd name="T14" fmla="*/ 16 w 22"/>
                <a:gd name="T15" fmla="*/ 23 h 23"/>
                <a:gd name="T16" fmla="*/ 15 w 22"/>
                <a:gd name="T17" fmla="*/ 19 h 23"/>
                <a:gd name="T18" fmla="*/ 7 w 22"/>
                <a:gd name="T19" fmla="*/ 19 h 23"/>
                <a:gd name="T20" fmla="*/ 6 w 22"/>
                <a:gd name="T21" fmla="*/ 23 h 23"/>
                <a:gd name="T22" fmla="*/ 6 w 22"/>
                <a:gd name="T23" fmla="*/ 23 h 23"/>
                <a:gd name="T24" fmla="*/ 0 w 22"/>
                <a:gd name="T25" fmla="*/ 23 h 23"/>
                <a:gd name="T26" fmla="*/ 0 w 22"/>
                <a:gd name="T27" fmla="*/ 23 h 23"/>
                <a:gd name="T28" fmla="*/ 8 w 22"/>
                <a:gd name="T29" fmla="*/ 0 h 23"/>
                <a:gd name="T30" fmla="*/ 13 w 22"/>
                <a:gd name="T31" fmla="*/ 14 h 23"/>
                <a:gd name="T32" fmla="*/ 11 w 22"/>
                <a:gd name="T33" fmla="*/ 7 h 23"/>
                <a:gd name="T34" fmla="*/ 11 w 22"/>
                <a:gd name="T35" fmla="*/ 7 h 23"/>
                <a:gd name="T36" fmla="*/ 9 w 22"/>
                <a:gd name="T37" fmla="*/ 14 h 23"/>
                <a:gd name="T38" fmla="*/ 13 w 22"/>
                <a:gd name="T39" fmla="*/ 1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2" h="23">
                  <a:moveTo>
                    <a:pt x="8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lnTo>
                    <a:pt x="8" y="0"/>
                  </a:lnTo>
                  <a:close/>
                  <a:moveTo>
                    <a:pt x="13" y="14"/>
                  </a:moveTo>
                  <a:cubicBezTo>
                    <a:pt x="11" y="7"/>
                    <a:pt x="11" y="7"/>
                    <a:pt x="11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9" y="14"/>
                    <a:pt x="9" y="14"/>
                    <a:pt x="9" y="14"/>
                  </a:cubicBezTo>
                  <a:lnTo>
                    <a:pt x="13" y="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39" name="Freeform 169"/>
            <p:cNvSpPr>
              <a:spLocks/>
            </p:cNvSpPr>
            <p:nvPr/>
          </p:nvSpPr>
          <p:spPr bwMode="auto">
            <a:xfrm>
              <a:off x="5654675" y="6526213"/>
              <a:ext cx="44450" cy="63500"/>
            </a:xfrm>
            <a:custGeom>
              <a:avLst/>
              <a:gdLst>
                <a:gd name="T0" fmla="*/ 0 w 16"/>
                <a:gd name="T1" fmla="*/ 0 h 23"/>
                <a:gd name="T2" fmla="*/ 0 w 16"/>
                <a:gd name="T3" fmla="*/ 0 h 23"/>
                <a:gd name="T4" fmla="*/ 6 w 16"/>
                <a:gd name="T5" fmla="*/ 0 h 23"/>
                <a:gd name="T6" fmla="*/ 6 w 16"/>
                <a:gd name="T7" fmla="*/ 0 h 23"/>
                <a:gd name="T8" fmla="*/ 6 w 16"/>
                <a:gd name="T9" fmla="*/ 18 h 23"/>
                <a:gd name="T10" fmla="*/ 6 w 16"/>
                <a:gd name="T11" fmla="*/ 18 h 23"/>
                <a:gd name="T12" fmla="*/ 16 w 16"/>
                <a:gd name="T13" fmla="*/ 18 h 23"/>
                <a:gd name="T14" fmla="*/ 16 w 16"/>
                <a:gd name="T15" fmla="*/ 18 h 23"/>
                <a:gd name="T16" fmla="*/ 16 w 16"/>
                <a:gd name="T17" fmla="*/ 23 h 23"/>
                <a:gd name="T18" fmla="*/ 16 w 16"/>
                <a:gd name="T19" fmla="*/ 23 h 23"/>
                <a:gd name="T20" fmla="*/ 0 w 16"/>
                <a:gd name="T21" fmla="*/ 23 h 23"/>
                <a:gd name="T22" fmla="*/ 0 w 16"/>
                <a:gd name="T23" fmla="*/ 23 h 23"/>
                <a:gd name="T24" fmla="*/ 0 w 16"/>
                <a:gd name="T2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" h="2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0" name="Freeform 170"/>
            <p:cNvSpPr>
              <a:spLocks noEditPoints="1"/>
            </p:cNvSpPr>
            <p:nvPr/>
          </p:nvSpPr>
          <p:spPr bwMode="auto">
            <a:xfrm>
              <a:off x="5726113" y="6526213"/>
              <a:ext cx="46038" cy="63500"/>
            </a:xfrm>
            <a:custGeom>
              <a:avLst/>
              <a:gdLst>
                <a:gd name="T0" fmla="*/ 0 w 17"/>
                <a:gd name="T1" fmla="*/ 0 h 23"/>
                <a:gd name="T2" fmla="*/ 0 w 17"/>
                <a:gd name="T3" fmla="*/ 0 h 23"/>
                <a:gd name="T4" fmla="*/ 10 w 17"/>
                <a:gd name="T5" fmla="*/ 0 h 23"/>
                <a:gd name="T6" fmla="*/ 17 w 17"/>
                <a:gd name="T7" fmla="*/ 6 h 23"/>
                <a:gd name="T8" fmla="*/ 14 w 17"/>
                <a:gd name="T9" fmla="*/ 11 h 23"/>
                <a:gd name="T10" fmla="*/ 14 w 17"/>
                <a:gd name="T11" fmla="*/ 11 h 23"/>
                <a:gd name="T12" fmla="*/ 17 w 17"/>
                <a:gd name="T13" fmla="*/ 17 h 23"/>
                <a:gd name="T14" fmla="*/ 9 w 17"/>
                <a:gd name="T15" fmla="*/ 23 h 23"/>
                <a:gd name="T16" fmla="*/ 0 w 17"/>
                <a:gd name="T17" fmla="*/ 23 h 23"/>
                <a:gd name="T18" fmla="*/ 0 w 17"/>
                <a:gd name="T19" fmla="*/ 23 h 23"/>
                <a:gd name="T20" fmla="*/ 0 w 17"/>
                <a:gd name="T21" fmla="*/ 0 h 23"/>
                <a:gd name="T22" fmla="*/ 8 w 17"/>
                <a:gd name="T23" fmla="*/ 9 h 23"/>
                <a:gd name="T24" fmla="*/ 11 w 17"/>
                <a:gd name="T25" fmla="*/ 7 h 23"/>
                <a:gd name="T26" fmla="*/ 8 w 17"/>
                <a:gd name="T27" fmla="*/ 5 h 23"/>
                <a:gd name="T28" fmla="*/ 6 w 17"/>
                <a:gd name="T29" fmla="*/ 5 h 23"/>
                <a:gd name="T30" fmla="*/ 6 w 17"/>
                <a:gd name="T31" fmla="*/ 5 h 23"/>
                <a:gd name="T32" fmla="*/ 6 w 17"/>
                <a:gd name="T33" fmla="*/ 9 h 23"/>
                <a:gd name="T34" fmla="*/ 6 w 17"/>
                <a:gd name="T35" fmla="*/ 9 h 23"/>
                <a:gd name="T36" fmla="*/ 8 w 17"/>
                <a:gd name="T37" fmla="*/ 9 h 23"/>
                <a:gd name="T38" fmla="*/ 6 w 17"/>
                <a:gd name="T39" fmla="*/ 19 h 23"/>
                <a:gd name="T40" fmla="*/ 9 w 17"/>
                <a:gd name="T41" fmla="*/ 19 h 23"/>
                <a:gd name="T42" fmla="*/ 11 w 17"/>
                <a:gd name="T43" fmla="*/ 16 h 23"/>
                <a:gd name="T44" fmla="*/ 9 w 17"/>
                <a:gd name="T45" fmla="*/ 14 h 23"/>
                <a:gd name="T46" fmla="*/ 6 w 17"/>
                <a:gd name="T47" fmla="*/ 14 h 23"/>
                <a:gd name="T48" fmla="*/ 6 w 17"/>
                <a:gd name="T49" fmla="*/ 14 h 23"/>
                <a:gd name="T50" fmla="*/ 6 w 17"/>
                <a:gd name="T51" fmla="*/ 19 h 23"/>
                <a:gd name="T52" fmla="*/ 6 w 17"/>
                <a:gd name="T53" fmla="*/ 19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7" h="2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5" y="0"/>
                    <a:pt x="17" y="3"/>
                    <a:pt x="17" y="6"/>
                  </a:cubicBezTo>
                  <a:cubicBezTo>
                    <a:pt x="17" y="9"/>
                    <a:pt x="16" y="10"/>
                    <a:pt x="14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6" y="12"/>
                    <a:pt x="17" y="14"/>
                    <a:pt x="17" y="17"/>
                  </a:cubicBezTo>
                  <a:cubicBezTo>
                    <a:pt x="17" y="21"/>
                    <a:pt x="14" y="23"/>
                    <a:pt x="9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lnTo>
                    <a:pt x="0" y="0"/>
                  </a:lnTo>
                  <a:close/>
                  <a:moveTo>
                    <a:pt x="8" y="9"/>
                  </a:moveTo>
                  <a:cubicBezTo>
                    <a:pt x="10" y="9"/>
                    <a:pt x="11" y="9"/>
                    <a:pt x="11" y="7"/>
                  </a:cubicBezTo>
                  <a:cubicBezTo>
                    <a:pt x="11" y="5"/>
                    <a:pt x="10" y="5"/>
                    <a:pt x="8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9"/>
                    <a:pt x="6" y="9"/>
                    <a:pt x="6" y="9"/>
                  </a:cubicBezTo>
                  <a:lnTo>
                    <a:pt x="8" y="9"/>
                  </a:lnTo>
                  <a:close/>
                  <a:moveTo>
                    <a:pt x="6" y="19"/>
                  </a:moveTo>
                  <a:cubicBezTo>
                    <a:pt x="9" y="19"/>
                    <a:pt x="9" y="19"/>
                    <a:pt x="9" y="19"/>
                  </a:cubicBezTo>
                  <a:cubicBezTo>
                    <a:pt x="11" y="19"/>
                    <a:pt x="11" y="18"/>
                    <a:pt x="11" y="16"/>
                  </a:cubicBezTo>
                  <a:cubicBezTo>
                    <a:pt x="11" y="15"/>
                    <a:pt x="11" y="14"/>
                    <a:pt x="9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" name="Freeform 171"/>
            <p:cNvSpPr>
              <a:spLocks noEditPoints="1"/>
            </p:cNvSpPr>
            <p:nvPr/>
          </p:nvSpPr>
          <p:spPr bwMode="auto">
            <a:xfrm>
              <a:off x="5799138" y="6526213"/>
              <a:ext cx="50800" cy="65088"/>
            </a:xfrm>
            <a:custGeom>
              <a:avLst/>
              <a:gdLst>
                <a:gd name="T0" fmla="*/ 1 w 19"/>
                <a:gd name="T1" fmla="*/ 18 h 24"/>
                <a:gd name="T2" fmla="*/ 0 w 19"/>
                <a:gd name="T3" fmla="*/ 12 h 24"/>
                <a:gd name="T4" fmla="*/ 1 w 19"/>
                <a:gd name="T5" fmla="*/ 5 h 24"/>
                <a:gd name="T6" fmla="*/ 9 w 19"/>
                <a:gd name="T7" fmla="*/ 0 h 24"/>
                <a:gd name="T8" fmla="*/ 18 w 19"/>
                <a:gd name="T9" fmla="*/ 5 h 24"/>
                <a:gd name="T10" fmla="*/ 19 w 19"/>
                <a:gd name="T11" fmla="*/ 12 h 24"/>
                <a:gd name="T12" fmla="*/ 18 w 19"/>
                <a:gd name="T13" fmla="*/ 18 h 24"/>
                <a:gd name="T14" fmla="*/ 9 w 19"/>
                <a:gd name="T15" fmla="*/ 24 h 24"/>
                <a:gd name="T16" fmla="*/ 1 w 19"/>
                <a:gd name="T17" fmla="*/ 18 h 24"/>
                <a:gd name="T18" fmla="*/ 12 w 19"/>
                <a:gd name="T19" fmla="*/ 16 h 24"/>
                <a:gd name="T20" fmla="*/ 13 w 19"/>
                <a:gd name="T21" fmla="*/ 12 h 24"/>
                <a:gd name="T22" fmla="*/ 12 w 19"/>
                <a:gd name="T23" fmla="*/ 7 h 24"/>
                <a:gd name="T24" fmla="*/ 9 w 19"/>
                <a:gd name="T25" fmla="*/ 5 h 24"/>
                <a:gd name="T26" fmla="*/ 6 w 19"/>
                <a:gd name="T27" fmla="*/ 7 h 24"/>
                <a:gd name="T28" fmla="*/ 6 w 19"/>
                <a:gd name="T29" fmla="*/ 12 h 24"/>
                <a:gd name="T30" fmla="*/ 6 w 19"/>
                <a:gd name="T31" fmla="*/ 16 h 24"/>
                <a:gd name="T32" fmla="*/ 9 w 19"/>
                <a:gd name="T33" fmla="*/ 18 h 24"/>
                <a:gd name="T34" fmla="*/ 12 w 19"/>
                <a:gd name="T35" fmla="*/ 1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9" h="24">
                  <a:moveTo>
                    <a:pt x="1" y="18"/>
                  </a:moveTo>
                  <a:cubicBezTo>
                    <a:pt x="0" y="16"/>
                    <a:pt x="0" y="15"/>
                    <a:pt x="0" y="12"/>
                  </a:cubicBezTo>
                  <a:cubicBezTo>
                    <a:pt x="0" y="9"/>
                    <a:pt x="0" y="7"/>
                    <a:pt x="1" y="5"/>
                  </a:cubicBezTo>
                  <a:cubicBezTo>
                    <a:pt x="2" y="2"/>
                    <a:pt x="5" y="0"/>
                    <a:pt x="9" y="0"/>
                  </a:cubicBezTo>
                  <a:cubicBezTo>
                    <a:pt x="13" y="0"/>
                    <a:pt x="17" y="2"/>
                    <a:pt x="18" y="5"/>
                  </a:cubicBezTo>
                  <a:cubicBezTo>
                    <a:pt x="18" y="7"/>
                    <a:pt x="19" y="9"/>
                    <a:pt x="19" y="12"/>
                  </a:cubicBezTo>
                  <a:cubicBezTo>
                    <a:pt x="19" y="15"/>
                    <a:pt x="18" y="16"/>
                    <a:pt x="18" y="18"/>
                  </a:cubicBezTo>
                  <a:cubicBezTo>
                    <a:pt x="17" y="22"/>
                    <a:pt x="13" y="24"/>
                    <a:pt x="9" y="24"/>
                  </a:cubicBezTo>
                  <a:cubicBezTo>
                    <a:pt x="5" y="24"/>
                    <a:pt x="2" y="22"/>
                    <a:pt x="1" y="18"/>
                  </a:cubicBezTo>
                  <a:close/>
                  <a:moveTo>
                    <a:pt x="12" y="16"/>
                  </a:moveTo>
                  <a:cubicBezTo>
                    <a:pt x="12" y="16"/>
                    <a:pt x="13" y="14"/>
                    <a:pt x="13" y="12"/>
                  </a:cubicBezTo>
                  <a:cubicBezTo>
                    <a:pt x="13" y="9"/>
                    <a:pt x="12" y="8"/>
                    <a:pt x="12" y="7"/>
                  </a:cubicBezTo>
                  <a:cubicBezTo>
                    <a:pt x="12" y="6"/>
                    <a:pt x="11" y="5"/>
                    <a:pt x="9" y="5"/>
                  </a:cubicBezTo>
                  <a:cubicBezTo>
                    <a:pt x="8" y="5"/>
                    <a:pt x="7" y="6"/>
                    <a:pt x="6" y="7"/>
                  </a:cubicBezTo>
                  <a:cubicBezTo>
                    <a:pt x="6" y="8"/>
                    <a:pt x="6" y="9"/>
                    <a:pt x="6" y="12"/>
                  </a:cubicBezTo>
                  <a:cubicBezTo>
                    <a:pt x="6" y="14"/>
                    <a:pt x="6" y="16"/>
                    <a:pt x="6" y="16"/>
                  </a:cubicBezTo>
                  <a:cubicBezTo>
                    <a:pt x="7" y="18"/>
                    <a:pt x="8" y="18"/>
                    <a:pt x="9" y="18"/>
                  </a:cubicBezTo>
                  <a:cubicBezTo>
                    <a:pt x="11" y="18"/>
                    <a:pt x="12" y="18"/>
                    <a:pt x="12" y="1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" name="Freeform 172"/>
            <p:cNvSpPr>
              <a:spLocks noEditPoints="1"/>
            </p:cNvSpPr>
            <p:nvPr/>
          </p:nvSpPr>
          <p:spPr bwMode="auto">
            <a:xfrm>
              <a:off x="5878513" y="6526213"/>
              <a:ext cx="47625" cy="63500"/>
            </a:xfrm>
            <a:custGeom>
              <a:avLst/>
              <a:gdLst>
                <a:gd name="T0" fmla="*/ 12 w 18"/>
                <a:gd name="T1" fmla="*/ 23 h 23"/>
                <a:gd name="T2" fmla="*/ 11 w 18"/>
                <a:gd name="T3" fmla="*/ 23 h 23"/>
                <a:gd name="T4" fmla="*/ 8 w 18"/>
                <a:gd name="T5" fmla="*/ 15 h 23"/>
                <a:gd name="T6" fmla="*/ 6 w 18"/>
                <a:gd name="T7" fmla="*/ 15 h 23"/>
                <a:gd name="T8" fmla="*/ 6 w 18"/>
                <a:gd name="T9" fmla="*/ 15 h 23"/>
                <a:gd name="T10" fmla="*/ 6 w 18"/>
                <a:gd name="T11" fmla="*/ 23 h 23"/>
                <a:gd name="T12" fmla="*/ 5 w 18"/>
                <a:gd name="T13" fmla="*/ 23 h 23"/>
                <a:gd name="T14" fmla="*/ 0 w 18"/>
                <a:gd name="T15" fmla="*/ 23 h 23"/>
                <a:gd name="T16" fmla="*/ 0 w 18"/>
                <a:gd name="T17" fmla="*/ 23 h 23"/>
                <a:gd name="T18" fmla="*/ 0 w 18"/>
                <a:gd name="T19" fmla="*/ 0 h 23"/>
                <a:gd name="T20" fmla="*/ 0 w 18"/>
                <a:gd name="T21" fmla="*/ 0 h 23"/>
                <a:gd name="T22" fmla="*/ 9 w 18"/>
                <a:gd name="T23" fmla="*/ 0 h 23"/>
                <a:gd name="T24" fmla="*/ 18 w 18"/>
                <a:gd name="T25" fmla="*/ 8 h 23"/>
                <a:gd name="T26" fmla="*/ 14 w 18"/>
                <a:gd name="T27" fmla="*/ 14 h 23"/>
                <a:gd name="T28" fmla="*/ 18 w 18"/>
                <a:gd name="T29" fmla="*/ 23 h 23"/>
                <a:gd name="T30" fmla="*/ 18 w 18"/>
                <a:gd name="T31" fmla="*/ 23 h 23"/>
                <a:gd name="T32" fmla="*/ 12 w 18"/>
                <a:gd name="T33" fmla="*/ 23 h 23"/>
                <a:gd name="T34" fmla="*/ 12 w 18"/>
                <a:gd name="T35" fmla="*/ 8 h 23"/>
                <a:gd name="T36" fmla="*/ 9 w 18"/>
                <a:gd name="T37" fmla="*/ 5 h 23"/>
                <a:gd name="T38" fmla="*/ 6 w 18"/>
                <a:gd name="T39" fmla="*/ 5 h 23"/>
                <a:gd name="T40" fmla="*/ 6 w 18"/>
                <a:gd name="T41" fmla="*/ 5 h 23"/>
                <a:gd name="T42" fmla="*/ 6 w 18"/>
                <a:gd name="T43" fmla="*/ 10 h 23"/>
                <a:gd name="T44" fmla="*/ 6 w 18"/>
                <a:gd name="T45" fmla="*/ 10 h 23"/>
                <a:gd name="T46" fmla="*/ 9 w 18"/>
                <a:gd name="T47" fmla="*/ 10 h 23"/>
                <a:gd name="T48" fmla="*/ 12 w 18"/>
                <a:gd name="T49" fmla="*/ 8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8" h="23">
                  <a:moveTo>
                    <a:pt x="12" y="23"/>
                  </a:moveTo>
                  <a:cubicBezTo>
                    <a:pt x="12" y="23"/>
                    <a:pt x="12" y="23"/>
                    <a:pt x="11" y="23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3"/>
                    <a:pt x="5" y="23"/>
                    <a:pt x="5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5" y="0"/>
                    <a:pt x="18" y="3"/>
                    <a:pt x="18" y="8"/>
                  </a:cubicBezTo>
                  <a:cubicBezTo>
                    <a:pt x="18" y="10"/>
                    <a:pt x="16" y="13"/>
                    <a:pt x="14" y="14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8" y="23"/>
                    <a:pt x="18" y="23"/>
                    <a:pt x="18" y="23"/>
                  </a:cubicBezTo>
                  <a:lnTo>
                    <a:pt x="12" y="23"/>
                  </a:lnTo>
                  <a:close/>
                  <a:moveTo>
                    <a:pt x="12" y="8"/>
                  </a:moveTo>
                  <a:cubicBezTo>
                    <a:pt x="12" y="6"/>
                    <a:pt x="11" y="5"/>
                    <a:pt x="9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11" y="10"/>
                    <a:pt x="12" y="9"/>
                    <a:pt x="12" y="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" name="Freeform 173"/>
            <p:cNvSpPr>
              <a:spLocks/>
            </p:cNvSpPr>
            <p:nvPr/>
          </p:nvSpPr>
          <p:spPr bwMode="auto">
            <a:xfrm>
              <a:off x="5951538" y="6526213"/>
              <a:ext cx="50800" cy="65088"/>
            </a:xfrm>
            <a:custGeom>
              <a:avLst/>
              <a:gdLst>
                <a:gd name="T0" fmla="*/ 0 w 19"/>
                <a:gd name="T1" fmla="*/ 12 h 24"/>
                <a:gd name="T2" fmla="*/ 1 w 19"/>
                <a:gd name="T3" fmla="*/ 5 h 24"/>
                <a:gd name="T4" fmla="*/ 9 w 19"/>
                <a:gd name="T5" fmla="*/ 0 h 24"/>
                <a:gd name="T6" fmla="*/ 18 w 19"/>
                <a:gd name="T7" fmla="*/ 5 h 24"/>
                <a:gd name="T8" fmla="*/ 18 w 19"/>
                <a:gd name="T9" fmla="*/ 5 h 24"/>
                <a:gd name="T10" fmla="*/ 13 w 19"/>
                <a:gd name="T11" fmla="*/ 7 h 24"/>
                <a:gd name="T12" fmla="*/ 13 w 19"/>
                <a:gd name="T13" fmla="*/ 7 h 24"/>
                <a:gd name="T14" fmla="*/ 9 w 19"/>
                <a:gd name="T15" fmla="*/ 5 h 24"/>
                <a:gd name="T16" fmla="*/ 6 w 19"/>
                <a:gd name="T17" fmla="*/ 7 h 24"/>
                <a:gd name="T18" fmla="*/ 6 w 19"/>
                <a:gd name="T19" fmla="*/ 12 h 24"/>
                <a:gd name="T20" fmla="*/ 6 w 19"/>
                <a:gd name="T21" fmla="*/ 16 h 24"/>
                <a:gd name="T22" fmla="*/ 10 w 19"/>
                <a:gd name="T23" fmla="*/ 18 h 24"/>
                <a:gd name="T24" fmla="*/ 13 w 19"/>
                <a:gd name="T25" fmla="*/ 17 h 24"/>
                <a:gd name="T26" fmla="*/ 13 w 19"/>
                <a:gd name="T27" fmla="*/ 15 h 24"/>
                <a:gd name="T28" fmla="*/ 13 w 19"/>
                <a:gd name="T29" fmla="*/ 15 h 24"/>
                <a:gd name="T30" fmla="*/ 10 w 19"/>
                <a:gd name="T31" fmla="*/ 15 h 24"/>
                <a:gd name="T32" fmla="*/ 10 w 19"/>
                <a:gd name="T33" fmla="*/ 14 h 24"/>
                <a:gd name="T34" fmla="*/ 10 w 19"/>
                <a:gd name="T35" fmla="*/ 11 h 24"/>
                <a:gd name="T36" fmla="*/ 10 w 19"/>
                <a:gd name="T37" fmla="*/ 10 h 24"/>
                <a:gd name="T38" fmla="*/ 18 w 19"/>
                <a:gd name="T39" fmla="*/ 10 h 24"/>
                <a:gd name="T40" fmla="*/ 19 w 19"/>
                <a:gd name="T41" fmla="*/ 11 h 24"/>
                <a:gd name="T42" fmla="*/ 19 w 19"/>
                <a:gd name="T43" fmla="*/ 12 h 24"/>
                <a:gd name="T44" fmla="*/ 18 w 19"/>
                <a:gd name="T45" fmla="*/ 18 h 24"/>
                <a:gd name="T46" fmla="*/ 9 w 19"/>
                <a:gd name="T47" fmla="*/ 24 h 24"/>
                <a:gd name="T48" fmla="*/ 1 w 19"/>
                <a:gd name="T49" fmla="*/ 18 h 24"/>
                <a:gd name="T50" fmla="*/ 0 w 19"/>
                <a:gd name="T51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9" h="24">
                  <a:moveTo>
                    <a:pt x="0" y="12"/>
                  </a:moveTo>
                  <a:cubicBezTo>
                    <a:pt x="0" y="9"/>
                    <a:pt x="0" y="7"/>
                    <a:pt x="1" y="5"/>
                  </a:cubicBezTo>
                  <a:cubicBezTo>
                    <a:pt x="2" y="2"/>
                    <a:pt x="5" y="0"/>
                    <a:pt x="9" y="0"/>
                  </a:cubicBezTo>
                  <a:cubicBezTo>
                    <a:pt x="14" y="0"/>
                    <a:pt x="17" y="2"/>
                    <a:pt x="18" y="5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2" y="6"/>
                    <a:pt x="11" y="5"/>
                    <a:pt x="9" y="5"/>
                  </a:cubicBezTo>
                  <a:cubicBezTo>
                    <a:pt x="8" y="5"/>
                    <a:pt x="7" y="6"/>
                    <a:pt x="6" y="7"/>
                  </a:cubicBezTo>
                  <a:cubicBezTo>
                    <a:pt x="6" y="8"/>
                    <a:pt x="6" y="9"/>
                    <a:pt x="6" y="12"/>
                  </a:cubicBezTo>
                  <a:cubicBezTo>
                    <a:pt x="6" y="14"/>
                    <a:pt x="6" y="16"/>
                    <a:pt x="6" y="16"/>
                  </a:cubicBezTo>
                  <a:cubicBezTo>
                    <a:pt x="7" y="18"/>
                    <a:pt x="8" y="18"/>
                    <a:pt x="10" y="18"/>
                  </a:cubicBezTo>
                  <a:cubicBezTo>
                    <a:pt x="11" y="18"/>
                    <a:pt x="12" y="18"/>
                    <a:pt x="13" y="17"/>
                  </a:cubicBezTo>
                  <a:cubicBezTo>
                    <a:pt x="13" y="16"/>
                    <a:pt x="13" y="16"/>
                    <a:pt x="13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0" y="15"/>
                    <a:pt x="10" y="14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9" y="10"/>
                    <a:pt x="19" y="10"/>
                    <a:pt x="19" y="11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19" y="15"/>
                    <a:pt x="19" y="16"/>
                    <a:pt x="18" y="18"/>
                  </a:cubicBezTo>
                  <a:cubicBezTo>
                    <a:pt x="17" y="22"/>
                    <a:pt x="14" y="24"/>
                    <a:pt x="9" y="24"/>
                  </a:cubicBezTo>
                  <a:cubicBezTo>
                    <a:pt x="5" y="24"/>
                    <a:pt x="2" y="22"/>
                    <a:pt x="1" y="18"/>
                  </a:cubicBezTo>
                  <a:cubicBezTo>
                    <a:pt x="0" y="16"/>
                    <a:pt x="0" y="15"/>
                    <a:pt x="0" y="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" name="Freeform 174"/>
            <p:cNvSpPr>
              <a:spLocks/>
            </p:cNvSpPr>
            <p:nvPr/>
          </p:nvSpPr>
          <p:spPr bwMode="auto">
            <a:xfrm>
              <a:off x="6070600" y="6526213"/>
              <a:ext cx="49213" cy="65088"/>
            </a:xfrm>
            <a:custGeom>
              <a:avLst/>
              <a:gdLst>
                <a:gd name="T0" fmla="*/ 0 w 18"/>
                <a:gd name="T1" fmla="*/ 14 h 24"/>
                <a:gd name="T2" fmla="*/ 0 w 18"/>
                <a:gd name="T3" fmla="*/ 0 h 24"/>
                <a:gd name="T4" fmla="*/ 0 w 18"/>
                <a:gd name="T5" fmla="*/ 0 h 24"/>
                <a:gd name="T6" fmla="*/ 5 w 18"/>
                <a:gd name="T7" fmla="*/ 0 h 24"/>
                <a:gd name="T8" fmla="*/ 6 w 18"/>
                <a:gd name="T9" fmla="*/ 0 h 24"/>
                <a:gd name="T10" fmla="*/ 6 w 18"/>
                <a:gd name="T11" fmla="*/ 15 h 24"/>
                <a:gd name="T12" fmla="*/ 9 w 18"/>
                <a:gd name="T13" fmla="*/ 18 h 24"/>
                <a:gd name="T14" fmla="*/ 12 w 18"/>
                <a:gd name="T15" fmla="*/ 15 h 24"/>
                <a:gd name="T16" fmla="*/ 12 w 18"/>
                <a:gd name="T17" fmla="*/ 0 h 24"/>
                <a:gd name="T18" fmla="*/ 12 w 18"/>
                <a:gd name="T19" fmla="*/ 0 h 24"/>
                <a:gd name="T20" fmla="*/ 18 w 18"/>
                <a:gd name="T21" fmla="*/ 0 h 24"/>
                <a:gd name="T22" fmla="*/ 18 w 18"/>
                <a:gd name="T23" fmla="*/ 0 h 24"/>
                <a:gd name="T24" fmla="*/ 18 w 18"/>
                <a:gd name="T25" fmla="*/ 14 h 24"/>
                <a:gd name="T26" fmla="*/ 9 w 18"/>
                <a:gd name="T27" fmla="*/ 24 h 24"/>
                <a:gd name="T28" fmla="*/ 0 w 18"/>
                <a:gd name="T29" fmla="*/ 1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" h="24">
                  <a:moveTo>
                    <a:pt x="0" y="1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6" y="0"/>
                    <a:pt x="6" y="0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17"/>
                    <a:pt x="7" y="18"/>
                    <a:pt x="9" y="18"/>
                  </a:cubicBezTo>
                  <a:cubicBezTo>
                    <a:pt x="11" y="18"/>
                    <a:pt x="12" y="17"/>
                    <a:pt x="12" y="15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18" y="20"/>
                    <a:pt x="14" y="24"/>
                    <a:pt x="9" y="24"/>
                  </a:cubicBezTo>
                  <a:cubicBezTo>
                    <a:pt x="3" y="24"/>
                    <a:pt x="0" y="20"/>
                    <a:pt x="0" y="1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" name="Freeform 175"/>
            <p:cNvSpPr>
              <a:spLocks/>
            </p:cNvSpPr>
            <p:nvPr/>
          </p:nvSpPr>
          <p:spPr bwMode="auto">
            <a:xfrm>
              <a:off x="6146800" y="6526213"/>
              <a:ext cx="50800" cy="63500"/>
            </a:xfrm>
            <a:custGeom>
              <a:avLst/>
              <a:gdLst>
                <a:gd name="T0" fmla="*/ 0 w 19"/>
                <a:gd name="T1" fmla="*/ 0 h 23"/>
                <a:gd name="T2" fmla="*/ 1 w 19"/>
                <a:gd name="T3" fmla="*/ 0 h 23"/>
                <a:gd name="T4" fmla="*/ 6 w 19"/>
                <a:gd name="T5" fmla="*/ 0 h 23"/>
                <a:gd name="T6" fmla="*/ 6 w 19"/>
                <a:gd name="T7" fmla="*/ 0 h 23"/>
                <a:gd name="T8" fmla="*/ 13 w 19"/>
                <a:gd name="T9" fmla="*/ 14 h 23"/>
                <a:gd name="T10" fmla="*/ 13 w 19"/>
                <a:gd name="T11" fmla="*/ 14 h 23"/>
                <a:gd name="T12" fmla="*/ 13 w 19"/>
                <a:gd name="T13" fmla="*/ 0 h 23"/>
                <a:gd name="T14" fmla="*/ 14 w 19"/>
                <a:gd name="T15" fmla="*/ 0 h 23"/>
                <a:gd name="T16" fmla="*/ 19 w 19"/>
                <a:gd name="T17" fmla="*/ 0 h 23"/>
                <a:gd name="T18" fmla="*/ 19 w 19"/>
                <a:gd name="T19" fmla="*/ 0 h 23"/>
                <a:gd name="T20" fmla="*/ 19 w 19"/>
                <a:gd name="T21" fmla="*/ 23 h 23"/>
                <a:gd name="T22" fmla="*/ 19 w 19"/>
                <a:gd name="T23" fmla="*/ 23 h 23"/>
                <a:gd name="T24" fmla="*/ 14 w 19"/>
                <a:gd name="T25" fmla="*/ 23 h 23"/>
                <a:gd name="T26" fmla="*/ 13 w 19"/>
                <a:gd name="T27" fmla="*/ 23 h 23"/>
                <a:gd name="T28" fmla="*/ 6 w 19"/>
                <a:gd name="T29" fmla="*/ 10 h 23"/>
                <a:gd name="T30" fmla="*/ 6 w 19"/>
                <a:gd name="T31" fmla="*/ 10 h 23"/>
                <a:gd name="T32" fmla="*/ 6 w 19"/>
                <a:gd name="T33" fmla="*/ 23 h 23"/>
                <a:gd name="T34" fmla="*/ 6 w 19"/>
                <a:gd name="T35" fmla="*/ 23 h 23"/>
                <a:gd name="T36" fmla="*/ 1 w 19"/>
                <a:gd name="T37" fmla="*/ 23 h 23"/>
                <a:gd name="T38" fmla="*/ 0 w 19"/>
                <a:gd name="T39" fmla="*/ 23 h 23"/>
                <a:gd name="T40" fmla="*/ 0 w 19"/>
                <a:gd name="T4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9" h="23">
                  <a:moveTo>
                    <a:pt x="0" y="0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14" y="0"/>
                    <a:pt x="14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13" y="23"/>
                    <a:pt x="13" y="23"/>
                    <a:pt x="13" y="23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1" y="23"/>
                    <a:pt x="0" y="23"/>
                    <a:pt x="0" y="2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6" name="Freeform 176"/>
            <p:cNvSpPr>
              <a:spLocks/>
            </p:cNvSpPr>
            <p:nvPr/>
          </p:nvSpPr>
          <p:spPr bwMode="auto">
            <a:xfrm>
              <a:off x="6224588" y="6526213"/>
              <a:ext cx="15875" cy="63500"/>
            </a:xfrm>
            <a:custGeom>
              <a:avLst/>
              <a:gdLst>
                <a:gd name="T0" fmla="*/ 0 w 6"/>
                <a:gd name="T1" fmla="*/ 0 h 23"/>
                <a:gd name="T2" fmla="*/ 1 w 6"/>
                <a:gd name="T3" fmla="*/ 0 h 23"/>
                <a:gd name="T4" fmla="*/ 6 w 6"/>
                <a:gd name="T5" fmla="*/ 0 h 23"/>
                <a:gd name="T6" fmla="*/ 6 w 6"/>
                <a:gd name="T7" fmla="*/ 0 h 23"/>
                <a:gd name="T8" fmla="*/ 6 w 6"/>
                <a:gd name="T9" fmla="*/ 23 h 23"/>
                <a:gd name="T10" fmla="*/ 6 w 6"/>
                <a:gd name="T11" fmla="*/ 23 h 23"/>
                <a:gd name="T12" fmla="*/ 1 w 6"/>
                <a:gd name="T13" fmla="*/ 23 h 23"/>
                <a:gd name="T14" fmla="*/ 0 w 6"/>
                <a:gd name="T15" fmla="*/ 23 h 23"/>
                <a:gd name="T16" fmla="*/ 0 w 6"/>
                <a:gd name="T17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23">
                  <a:moveTo>
                    <a:pt x="0" y="0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1" y="23"/>
                    <a:pt x="0" y="23"/>
                    <a:pt x="0" y="2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" name="Freeform 177"/>
            <p:cNvSpPr>
              <a:spLocks/>
            </p:cNvSpPr>
            <p:nvPr/>
          </p:nvSpPr>
          <p:spPr bwMode="auto">
            <a:xfrm>
              <a:off x="6265863" y="6526213"/>
              <a:ext cx="57150" cy="63500"/>
            </a:xfrm>
            <a:custGeom>
              <a:avLst/>
              <a:gdLst>
                <a:gd name="T0" fmla="*/ 8 w 21"/>
                <a:gd name="T1" fmla="*/ 23 h 23"/>
                <a:gd name="T2" fmla="*/ 8 w 21"/>
                <a:gd name="T3" fmla="*/ 23 h 23"/>
                <a:gd name="T4" fmla="*/ 0 w 21"/>
                <a:gd name="T5" fmla="*/ 1 h 23"/>
                <a:gd name="T6" fmla="*/ 1 w 21"/>
                <a:gd name="T7" fmla="*/ 0 h 23"/>
                <a:gd name="T8" fmla="*/ 6 w 21"/>
                <a:gd name="T9" fmla="*/ 0 h 23"/>
                <a:gd name="T10" fmla="*/ 7 w 21"/>
                <a:gd name="T11" fmla="*/ 0 h 23"/>
                <a:gd name="T12" fmla="*/ 11 w 21"/>
                <a:gd name="T13" fmla="*/ 14 h 23"/>
                <a:gd name="T14" fmla="*/ 11 w 21"/>
                <a:gd name="T15" fmla="*/ 14 h 23"/>
                <a:gd name="T16" fmla="*/ 15 w 21"/>
                <a:gd name="T17" fmla="*/ 0 h 23"/>
                <a:gd name="T18" fmla="*/ 15 w 21"/>
                <a:gd name="T19" fmla="*/ 0 h 23"/>
                <a:gd name="T20" fmla="*/ 21 w 21"/>
                <a:gd name="T21" fmla="*/ 0 h 23"/>
                <a:gd name="T22" fmla="*/ 21 w 21"/>
                <a:gd name="T23" fmla="*/ 1 h 23"/>
                <a:gd name="T24" fmla="*/ 14 w 21"/>
                <a:gd name="T25" fmla="*/ 23 h 23"/>
                <a:gd name="T26" fmla="*/ 13 w 21"/>
                <a:gd name="T27" fmla="*/ 23 h 23"/>
                <a:gd name="T28" fmla="*/ 8 w 21"/>
                <a:gd name="T29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" h="23">
                  <a:moveTo>
                    <a:pt x="8" y="23"/>
                  </a:moveTo>
                  <a:cubicBezTo>
                    <a:pt x="8" y="23"/>
                    <a:pt x="8" y="23"/>
                    <a:pt x="8" y="2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0"/>
                    <a:pt x="21" y="0"/>
                    <a:pt x="21" y="1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14" y="23"/>
                    <a:pt x="14" y="23"/>
                    <a:pt x="13" y="23"/>
                  </a:cubicBezTo>
                  <a:lnTo>
                    <a:pt x="8" y="2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8" name="Freeform 178"/>
            <p:cNvSpPr>
              <a:spLocks/>
            </p:cNvSpPr>
            <p:nvPr/>
          </p:nvSpPr>
          <p:spPr bwMode="auto">
            <a:xfrm>
              <a:off x="6346825" y="6526213"/>
              <a:ext cx="42863" cy="63500"/>
            </a:xfrm>
            <a:custGeom>
              <a:avLst/>
              <a:gdLst>
                <a:gd name="T0" fmla="*/ 0 w 16"/>
                <a:gd name="T1" fmla="*/ 0 h 23"/>
                <a:gd name="T2" fmla="*/ 0 w 16"/>
                <a:gd name="T3" fmla="*/ 0 h 23"/>
                <a:gd name="T4" fmla="*/ 16 w 16"/>
                <a:gd name="T5" fmla="*/ 0 h 23"/>
                <a:gd name="T6" fmla="*/ 16 w 16"/>
                <a:gd name="T7" fmla="*/ 0 h 23"/>
                <a:gd name="T8" fmla="*/ 16 w 16"/>
                <a:gd name="T9" fmla="*/ 5 h 23"/>
                <a:gd name="T10" fmla="*/ 16 w 16"/>
                <a:gd name="T11" fmla="*/ 5 h 23"/>
                <a:gd name="T12" fmla="*/ 6 w 16"/>
                <a:gd name="T13" fmla="*/ 5 h 23"/>
                <a:gd name="T14" fmla="*/ 6 w 16"/>
                <a:gd name="T15" fmla="*/ 5 h 23"/>
                <a:gd name="T16" fmla="*/ 6 w 16"/>
                <a:gd name="T17" fmla="*/ 9 h 23"/>
                <a:gd name="T18" fmla="*/ 6 w 16"/>
                <a:gd name="T19" fmla="*/ 9 h 23"/>
                <a:gd name="T20" fmla="*/ 14 w 16"/>
                <a:gd name="T21" fmla="*/ 9 h 23"/>
                <a:gd name="T22" fmla="*/ 14 w 16"/>
                <a:gd name="T23" fmla="*/ 9 h 23"/>
                <a:gd name="T24" fmla="*/ 14 w 16"/>
                <a:gd name="T25" fmla="*/ 14 h 23"/>
                <a:gd name="T26" fmla="*/ 14 w 16"/>
                <a:gd name="T27" fmla="*/ 14 h 23"/>
                <a:gd name="T28" fmla="*/ 6 w 16"/>
                <a:gd name="T29" fmla="*/ 14 h 23"/>
                <a:gd name="T30" fmla="*/ 6 w 16"/>
                <a:gd name="T31" fmla="*/ 14 h 23"/>
                <a:gd name="T32" fmla="*/ 6 w 16"/>
                <a:gd name="T33" fmla="*/ 18 h 23"/>
                <a:gd name="T34" fmla="*/ 6 w 16"/>
                <a:gd name="T35" fmla="*/ 18 h 23"/>
                <a:gd name="T36" fmla="*/ 16 w 16"/>
                <a:gd name="T37" fmla="*/ 18 h 23"/>
                <a:gd name="T38" fmla="*/ 16 w 16"/>
                <a:gd name="T39" fmla="*/ 19 h 23"/>
                <a:gd name="T40" fmla="*/ 16 w 16"/>
                <a:gd name="T41" fmla="*/ 23 h 23"/>
                <a:gd name="T42" fmla="*/ 16 w 16"/>
                <a:gd name="T43" fmla="*/ 23 h 23"/>
                <a:gd name="T44" fmla="*/ 0 w 16"/>
                <a:gd name="T45" fmla="*/ 23 h 23"/>
                <a:gd name="T46" fmla="*/ 0 w 16"/>
                <a:gd name="T47" fmla="*/ 23 h 23"/>
                <a:gd name="T48" fmla="*/ 0 w 16"/>
                <a:gd name="T4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6" h="2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6" y="18"/>
                    <a:pt x="16" y="18"/>
                    <a:pt x="16" y="19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9" name="Freeform 179"/>
            <p:cNvSpPr>
              <a:spLocks noEditPoints="1"/>
            </p:cNvSpPr>
            <p:nvPr/>
          </p:nvSpPr>
          <p:spPr bwMode="auto">
            <a:xfrm>
              <a:off x="6416675" y="6526213"/>
              <a:ext cx="52388" cy="63500"/>
            </a:xfrm>
            <a:custGeom>
              <a:avLst/>
              <a:gdLst>
                <a:gd name="T0" fmla="*/ 12 w 19"/>
                <a:gd name="T1" fmla="*/ 23 h 23"/>
                <a:gd name="T2" fmla="*/ 12 w 19"/>
                <a:gd name="T3" fmla="*/ 23 h 23"/>
                <a:gd name="T4" fmla="*/ 8 w 19"/>
                <a:gd name="T5" fmla="*/ 15 h 23"/>
                <a:gd name="T6" fmla="*/ 6 w 19"/>
                <a:gd name="T7" fmla="*/ 15 h 23"/>
                <a:gd name="T8" fmla="*/ 6 w 19"/>
                <a:gd name="T9" fmla="*/ 15 h 23"/>
                <a:gd name="T10" fmla="*/ 6 w 19"/>
                <a:gd name="T11" fmla="*/ 23 h 23"/>
                <a:gd name="T12" fmla="*/ 6 w 19"/>
                <a:gd name="T13" fmla="*/ 23 h 23"/>
                <a:gd name="T14" fmla="*/ 0 w 19"/>
                <a:gd name="T15" fmla="*/ 23 h 23"/>
                <a:gd name="T16" fmla="*/ 0 w 19"/>
                <a:gd name="T17" fmla="*/ 23 h 23"/>
                <a:gd name="T18" fmla="*/ 0 w 19"/>
                <a:gd name="T19" fmla="*/ 0 h 23"/>
                <a:gd name="T20" fmla="*/ 0 w 19"/>
                <a:gd name="T21" fmla="*/ 0 h 23"/>
                <a:gd name="T22" fmla="*/ 10 w 19"/>
                <a:gd name="T23" fmla="*/ 0 h 23"/>
                <a:gd name="T24" fmla="*/ 18 w 19"/>
                <a:gd name="T25" fmla="*/ 8 h 23"/>
                <a:gd name="T26" fmla="*/ 14 w 19"/>
                <a:gd name="T27" fmla="*/ 14 h 23"/>
                <a:gd name="T28" fmla="*/ 18 w 19"/>
                <a:gd name="T29" fmla="*/ 23 h 23"/>
                <a:gd name="T30" fmla="*/ 18 w 19"/>
                <a:gd name="T31" fmla="*/ 23 h 23"/>
                <a:gd name="T32" fmla="*/ 12 w 19"/>
                <a:gd name="T33" fmla="*/ 23 h 23"/>
                <a:gd name="T34" fmla="*/ 12 w 19"/>
                <a:gd name="T35" fmla="*/ 8 h 23"/>
                <a:gd name="T36" fmla="*/ 9 w 19"/>
                <a:gd name="T37" fmla="*/ 5 h 23"/>
                <a:gd name="T38" fmla="*/ 6 w 19"/>
                <a:gd name="T39" fmla="*/ 5 h 23"/>
                <a:gd name="T40" fmla="*/ 6 w 19"/>
                <a:gd name="T41" fmla="*/ 5 h 23"/>
                <a:gd name="T42" fmla="*/ 6 w 19"/>
                <a:gd name="T43" fmla="*/ 10 h 23"/>
                <a:gd name="T44" fmla="*/ 6 w 19"/>
                <a:gd name="T45" fmla="*/ 10 h 23"/>
                <a:gd name="T46" fmla="*/ 9 w 19"/>
                <a:gd name="T47" fmla="*/ 10 h 23"/>
                <a:gd name="T48" fmla="*/ 12 w 19"/>
                <a:gd name="T49" fmla="*/ 8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9" h="23">
                  <a:moveTo>
                    <a:pt x="12" y="23"/>
                  </a:moveTo>
                  <a:cubicBezTo>
                    <a:pt x="12" y="23"/>
                    <a:pt x="12" y="23"/>
                    <a:pt x="12" y="23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5" y="0"/>
                    <a:pt x="18" y="3"/>
                    <a:pt x="18" y="8"/>
                  </a:cubicBezTo>
                  <a:cubicBezTo>
                    <a:pt x="18" y="10"/>
                    <a:pt x="17" y="13"/>
                    <a:pt x="14" y="14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9" y="23"/>
                    <a:pt x="18" y="23"/>
                    <a:pt x="18" y="23"/>
                  </a:cubicBezTo>
                  <a:lnTo>
                    <a:pt x="12" y="23"/>
                  </a:lnTo>
                  <a:close/>
                  <a:moveTo>
                    <a:pt x="12" y="8"/>
                  </a:moveTo>
                  <a:cubicBezTo>
                    <a:pt x="12" y="6"/>
                    <a:pt x="11" y="5"/>
                    <a:pt x="9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11" y="10"/>
                    <a:pt x="12" y="9"/>
                    <a:pt x="12" y="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50" name="Freeform 180"/>
            <p:cNvSpPr>
              <a:spLocks/>
            </p:cNvSpPr>
            <p:nvPr/>
          </p:nvSpPr>
          <p:spPr bwMode="auto">
            <a:xfrm>
              <a:off x="6491288" y="6526213"/>
              <a:ext cx="50800" cy="65088"/>
            </a:xfrm>
            <a:custGeom>
              <a:avLst/>
              <a:gdLst>
                <a:gd name="T0" fmla="*/ 0 w 19"/>
                <a:gd name="T1" fmla="*/ 20 h 24"/>
                <a:gd name="T2" fmla="*/ 0 w 19"/>
                <a:gd name="T3" fmla="*/ 20 h 24"/>
                <a:gd name="T4" fmla="*/ 3 w 19"/>
                <a:gd name="T5" fmla="*/ 16 h 24"/>
                <a:gd name="T6" fmla="*/ 4 w 19"/>
                <a:gd name="T7" fmla="*/ 16 h 24"/>
                <a:gd name="T8" fmla="*/ 9 w 19"/>
                <a:gd name="T9" fmla="*/ 19 h 24"/>
                <a:gd name="T10" fmla="*/ 13 w 19"/>
                <a:gd name="T11" fmla="*/ 16 h 24"/>
                <a:gd name="T12" fmla="*/ 10 w 19"/>
                <a:gd name="T13" fmla="*/ 14 h 24"/>
                <a:gd name="T14" fmla="*/ 9 w 19"/>
                <a:gd name="T15" fmla="*/ 14 h 24"/>
                <a:gd name="T16" fmla="*/ 1 w 19"/>
                <a:gd name="T17" fmla="*/ 7 h 24"/>
                <a:gd name="T18" fmla="*/ 9 w 19"/>
                <a:gd name="T19" fmla="*/ 0 h 24"/>
                <a:gd name="T20" fmla="*/ 18 w 19"/>
                <a:gd name="T21" fmla="*/ 2 h 24"/>
                <a:gd name="T22" fmla="*/ 18 w 19"/>
                <a:gd name="T23" fmla="*/ 3 h 24"/>
                <a:gd name="T24" fmla="*/ 15 w 19"/>
                <a:gd name="T25" fmla="*/ 7 h 24"/>
                <a:gd name="T26" fmla="*/ 15 w 19"/>
                <a:gd name="T27" fmla="*/ 7 h 24"/>
                <a:gd name="T28" fmla="*/ 10 w 19"/>
                <a:gd name="T29" fmla="*/ 5 h 24"/>
                <a:gd name="T30" fmla="*/ 7 w 19"/>
                <a:gd name="T31" fmla="*/ 7 h 24"/>
                <a:gd name="T32" fmla="*/ 10 w 19"/>
                <a:gd name="T33" fmla="*/ 9 h 24"/>
                <a:gd name="T34" fmla="*/ 11 w 19"/>
                <a:gd name="T35" fmla="*/ 9 h 24"/>
                <a:gd name="T36" fmla="*/ 19 w 19"/>
                <a:gd name="T37" fmla="*/ 16 h 24"/>
                <a:gd name="T38" fmla="*/ 9 w 19"/>
                <a:gd name="T39" fmla="*/ 24 h 24"/>
                <a:gd name="T40" fmla="*/ 0 w 19"/>
                <a:gd name="T41" fmla="*/ 2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9" h="24"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6"/>
                    <a:pt x="3" y="16"/>
                    <a:pt x="4" y="16"/>
                  </a:cubicBezTo>
                  <a:cubicBezTo>
                    <a:pt x="5" y="17"/>
                    <a:pt x="7" y="19"/>
                    <a:pt x="9" y="19"/>
                  </a:cubicBezTo>
                  <a:cubicBezTo>
                    <a:pt x="12" y="19"/>
                    <a:pt x="13" y="18"/>
                    <a:pt x="13" y="16"/>
                  </a:cubicBezTo>
                  <a:cubicBezTo>
                    <a:pt x="13" y="15"/>
                    <a:pt x="12" y="15"/>
                    <a:pt x="10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4" y="14"/>
                    <a:pt x="1" y="11"/>
                    <a:pt x="1" y="7"/>
                  </a:cubicBezTo>
                  <a:cubicBezTo>
                    <a:pt x="1" y="3"/>
                    <a:pt x="4" y="0"/>
                    <a:pt x="9" y="0"/>
                  </a:cubicBezTo>
                  <a:cubicBezTo>
                    <a:pt x="13" y="0"/>
                    <a:pt x="16" y="1"/>
                    <a:pt x="18" y="2"/>
                  </a:cubicBezTo>
                  <a:cubicBezTo>
                    <a:pt x="18" y="2"/>
                    <a:pt x="18" y="3"/>
                    <a:pt x="18" y="3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3" y="6"/>
                    <a:pt x="11" y="5"/>
                    <a:pt x="10" y="5"/>
                  </a:cubicBezTo>
                  <a:cubicBezTo>
                    <a:pt x="8" y="5"/>
                    <a:pt x="7" y="6"/>
                    <a:pt x="7" y="7"/>
                  </a:cubicBezTo>
                  <a:cubicBezTo>
                    <a:pt x="7" y="8"/>
                    <a:pt x="8" y="8"/>
                    <a:pt x="10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6" y="10"/>
                    <a:pt x="19" y="12"/>
                    <a:pt x="19" y="16"/>
                  </a:cubicBezTo>
                  <a:cubicBezTo>
                    <a:pt x="19" y="21"/>
                    <a:pt x="16" y="24"/>
                    <a:pt x="9" y="24"/>
                  </a:cubicBezTo>
                  <a:cubicBezTo>
                    <a:pt x="6" y="24"/>
                    <a:pt x="2" y="22"/>
                    <a:pt x="0" y="2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51" name="Freeform 181"/>
            <p:cNvSpPr>
              <a:spLocks/>
            </p:cNvSpPr>
            <p:nvPr/>
          </p:nvSpPr>
          <p:spPr bwMode="auto">
            <a:xfrm>
              <a:off x="6565900" y="6526213"/>
              <a:ext cx="17463" cy="63500"/>
            </a:xfrm>
            <a:custGeom>
              <a:avLst/>
              <a:gdLst>
                <a:gd name="T0" fmla="*/ 0 w 6"/>
                <a:gd name="T1" fmla="*/ 0 h 23"/>
                <a:gd name="T2" fmla="*/ 1 w 6"/>
                <a:gd name="T3" fmla="*/ 0 h 23"/>
                <a:gd name="T4" fmla="*/ 6 w 6"/>
                <a:gd name="T5" fmla="*/ 0 h 23"/>
                <a:gd name="T6" fmla="*/ 6 w 6"/>
                <a:gd name="T7" fmla="*/ 0 h 23"/>
                <a:gd name="T8" fmla="*/ 6 w 6"/>
                <a:gd name="T9" fmla="*/ 23 h 23"/>
                <a:gd name="T10" fmla="*/ 6 w 6"/>
                <a:gd name="T11" fmla="*/ 23 h 23"/>
                <a:gd name="T12" fmla="*/ 1 w 6"/>
                <a:gd name="T13" fmla="*/ 23 h 23"/>
                <a:gd name="T14" fmla="*/ 0 w 6"/>
                <a:gd name="T15" fmla="*/ 23 h 23"/>
                <a:gd name="T16" fmla="*/ 0 w 6"/>
                <a:gd name="T17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23">
                  <a:moveTo>
                    <a:pt x="0" y="0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1" y="23"/>
                    <a:pt x="0" y="23"/>
                    <a:pt x="0" y="2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52" name="Freeform 182"/>
            <p:cNvSpPr>
              <a:spLocks/>
            </p:cNvSpPr>
            <p:nvPr/>
          </p:nvSpPr>
          <p:spPr bwMode="auto">
            <a:xfrm>
              <a:off x="6610350" y="6526213"/>
              <a:ext cx="49213" cy="63500"/>
            </a:xfrm>
            <a:custGeom>
              <a:avLst/>
              <a:gdLst>
                <a:gd name="T0" fmla="*/ 6 w 18"/>
                <a:gd name="T1" fmla="*/ 23 h 23"/>
                <a:gd name="T2" fmla="*/ 6 w 18"/>
                <a:gd name="T3" fmla="*/ 23 h 23"/>
                <a:gd name="T4" fmla="*/ 6 w 18"/>
                <a:gd name="T5" fmla="*/ 23 h 23"/>
                <a:gd name="T6" fmla="*/ 6 w 18"/>
                <a:gd name="T7" fmla="*/ 23 h 23"/>
                <a:gd name="T8" fmla="*/ 6 w 18"/>
                <a:gd name="T9" fmla="*/ 23 h 23"/>
                <a:gd name="T10" fmla="*/ 6 w 18"/>
                <a:gd name="T11" fmla="*/ 6 h 23"/>
                <a:gd name="T12" fmla="*/ 6 w 18"/>
                <a:gd name="T13" fmla="*/ 5 h 23"/>
                <a:gd name="T14" fmla="*/ 6 w 18"/>
                <a:gd name="T15" fmla="*/ 5 h 23"/>
                <a:gd name="T16" fmla="*/ 0 w 18"/>
                <a:gd name="T17" fmla="*/ 5 h 23"/>
                <a:gd name="T18" fmla="*/ 0 w 18"/>
                <a:gd name="T19" fmla="*/ 5 h 23"/>
                <a:gd name="T20" fmla="*/ 0 w 18"/>
                <a:gd name="T21" fmla="*/ 5 h 23"/>
                <a:gd name="T22" fmla="*/ 0 w 18"/>
                <a:gd name="T23" fmla="*/ 5 h 23"/>
                <a:gd name="T24" fmla="*/ 0 w 18"/>
                <a:gd name="T25" fmla="*/ 5 h 23"/>
                <a:gd name="T26" fmla="*/ 0 w 18"/>
                <a:gd name="T27" fmla="*/ 5 h 23"/>
                <a:gd name="T28" fmla="*/ 0 w 18"/>
                <a:gd name="T29" fmla="*/ 0 h 23"/>
                <a:gd name="T30" fmla="*/ 0 w 18"/>
                <a:gd name="T31" fmla="*/ 0 h 23"/>
                <a:gd name="T32" fmla="*/ 0 w 18"/>
                <a:gd name="T33" fmla="*/ 0 h 23"/>
                <a:gd name="T34" fmla="*/ 18 w 18"/>
                <a:gd name="T35" fmla="*/ 0 h 23"/>
                <a:gd name="T36" fmla="*/ 18 w 18"/>
                <a:gd name="T37" fmla="*/ 0 h 23"/>
                <a:gd name="T38" fmla="*/ 18 w 18"/>
                <a:gd name="T39" fmla="*/ 0 h 23"/>
                <a:gd name="T40" fmla="*/ 18 w 18"/>
                <a:gd name="T41" fmla="*/ 0 h 23"/>
                <a:gd name="T42" fmla="*/ 18 w 18"/>
                <a:gd name="T43" fmla="*/ 5 h 23"/>
                <a:gd name="T44" fmla="*/ 18 w 18"/>
                <a:gd name="T45" fmla="*/ 5 h 23"/>
                <a:gd name="T46" fmla="*/ 18 w 18"/>
                <a:gd name="T47" fmla="*/ 5 h 23"/>
                <a:gd name="T48" fmla="*/ 18 w 18"/>
                <a:gd name="T49" fmla="*/ 5 h 23"/>
                <a:gd name="T50" fmla="*/ 12 w 18"/>
                <a:gd name="T51" fmla="*/ 5 h 23"/>
                <a:gd name="T52" fmla="*/ 12 w 18"/>
                <a:gd name="T53" fmla="*/ 5 h 23"/>
                <a:gd name="T54" fmla="*/ 12 w 18"/>
                <a:gd name="T55" fmla="*/ 6 h 23"/>
                <a:gd name="T56" fmla="*/ 12 w 18"/>
                <a:gd name="T57" fmla="*/ 6 h 23"/>
                <a:gd name="T58" fmla="*/ 12 w 18"/>
                <a:gd name="T59" fmla="*/ 23 h 23"/>
                <a:gd name="T60" fmla="*/ 12 w 18"/>
                <a:gd name="T61" fmla="*/ 23 h 23"/>
                <a:gd name="T62" fmla="*/ 12 w 18"/>
                <a:gd name="T63" fmla="*/ 23 h 23"/>
                <a:gd name="T64" fmla="*/ 11 w 18"/>
                <a:gd name="T65" fmla="*/ 23 h 23"/>
                <a:gd name="T66" fmla="*/ 6 w 18"/>
                <a:gd name="T67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8" h="23">
                  <a:moveTo>
                    <a:pt x="6" y="23"/>
                  </a:moveTo>
                  <a:cubicBezTo>
                    <a:pt x="6" y="23"/>
                    <a:pt x="6" y="23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6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5"/>
                    <a:pt x="12" y="6"/>
                    <a:pt x="12" y="6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2" y="23"/>
                    <a:pt x="11" y="23"/>
                    <a:pt x="11" y="23"/>
                  </a:cubicBezTo>
                  <a:lnTo>
                    <a:pt x="6" y="2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53" name="Freeform 183"/>
            <p:cNvSpPr>
              <a:spLocks/>
            </p:cNvSpPr>
            <p:nvPr/>
          </p:nvSpPr>
          <p:spPr bwMode="auto">
            <a:xfrm>
              <a:off x="6677025" y="6526213"/>
              <a:ext cx="55563" cy="63500"/>
            </a:xfrm>
            <a:custGeom>
              <a:avLst/>
              <a:gdLst>
                <a:gd name="T0" fmla="*/ 8 w 20"/>
                <a:gd name="T1" fmla="*/ 23 h 23"/>
                <a:gd name="T2" fmla="*/ 7 w 20"/>
                <a:gd name="T3" fmla="*/ 23 h 23"/>
                <a:gd name="T4" fmla="*/ 7 w 20"/>
                <a:gd name="T5" fmla="*/ 14 h 23"/>
                <a:gd name="T6" fmla="*/ 0 w 20"/>
                <a:gd name="T7" fmla="*/ 1 h 23"/>
                <a:gd name="T8" fmla="*/ 1 w 20"/>
                <a:gd name="T9" fmla="*/ 0 h 23"/>
                <a:gd name="T10" fmla="*/ 6 w 20"/>
                <a:gd name="T11" fmla="*/ 0 h 23"/>
                <a:gd name="T12" fmla="*/ 7 w 20"/>
                <a:gd name="T13" fmla="*/ 0 h 23"/>
                <a:gd name="T14" fmla="*/ 10 w 20"/>
                <a:gd name="T15" fmla="*/ 8 h 23"/>
                <a:gd name="T16" fmla="*/ 11 w 20"/>
                <a:gd name="T17" fmla="*/ 8 h 23"/>
                <a:gd name="T18" fmla="*/ 14 w 20"/>
                <a:gd name="T19" fmla="*/ 0 h 23"/>
                <a:gd name="T20" fmla="*/ 15 w 20"/>
                <a:gd name="T21" fmla="*/ 0 h 23"/>
                <a:gd name="T22" fmla="*/ 20 w 20"/>
                <a:gd name="T23" fmla="*/ 0 h 23"/>
                <a:gd name="T24" fmla="*/ 20 w 20"/>
                <a:gd name="T25" fmla="*/ 1 h 23"/>
                <a:gd name="T26" fmla="*/ 13 w 20"/>
                <a:gd name="T27" fmla="*/ 14 h 23"/>
                <a:gd name="T28" fmla="*/ 13 w 20"/>
                <a:gd name="T29" fmla="*/ 23 h 23"/>
                <a:gd name="T30" fmla="*/ 13 w 20"/>
                <a:gd name="T31" fmla="*/ 23 h 23"/>
                <a:gd name="T32" fmla="*/ 8 w 20"/>
                <a:gd name="T33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" h="23">
                  <a:moveTo>
                    <a:pt x="8" y="23"/>
                  </a:moveTo>
                  <a:cubicBezTo>
                    <a:pt x="8" y="23"/>
                    <a:pt x="7" y="23"/>
                    <a:pt x="7" y="23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7" y="0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5" y="0"/>
                    <a:pt x="15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0" y="0"/>
                    <a:pt x="20" y="0"/>
                    <a:pt x="20" y="1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3" y="23"/>
                    <a:pt x="13" y="23"/>
                    <a:pt x="13" y="23"/>
                  </a:cubicBezTo>
                  <a:cubicBezTo>
                    <a:pt x="13" y="23"/>
                    <a:pt x="13" y="23"/>
                    <a:pt x="13" y="23"/>
                  </a:cubicBezTo>
                  <a:lnTo>
                    <a:pt x="8" y="2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54" name="Freeform 184"/>
            <p:cNvSpPr>
              <a:spLocks noEditPoints="1"/>
            </p:cNvSpPr>
            <p:nvPr/>
          </p:nvSpPr>
          <p:spPr bwMode="auto">
            <a:xfrm>
              <a:off x="5861050" y="6657976"/>
              <a:ext cx="41275" cy="61913"/>
            </a:xfrm>
            <a:custGeom>
              <a:avLst/>
              <a:gdLst>
                <a:gd name="T0" fmla="*/ 0 w 15"/>
                <a:gd name="T1" fmla="*/ 0 h 23"/>
                <a:gd name="T2" fmla="*/ 0 w 15"/>
                <a:gd name="T3" fmla="*/ 0 h 23"/>
                <a:gd name="T4" fmla="*/ 7 w 15"/>
                <a:gd name="T5" fmla="*/ 0 h 23"/>
                <a:gd name="T6" fmla="*/ 15 w 15"/>
                <a:gd name="T7" fmla="*/ 5 h 23"/>
                <a:gd name="T8" fmla="*/ 15 w 15"/>
                <a:gd name="T9" fmla="*/ 12 h 23"/>
                <a:gd name="T10" fmla="*/ 15 w 15"/>
                <a:gd name="T11" fmla="*/ 19 h 23"/>
                <a:gd name="T12" fmla="*/ 7 w 15"/>
                <a:gd name="T13" fmla="*/ 23 h 23"/>
                <a:gd name="T14" fmla="*/ 0 w 15"/>
                <a:gd name="T15" fmla="*/ 23 h 23"/>
                <a:gd name="T16" fmla="*/ 0 w 15"/>
                <a:gd name="T17" fmla="*/ 23 h 23"/>
                <a:gd name="T18" fmla="*/ 0 w 15"/>
                <a:gd name="T19" fmla="*/ 0 h 23"/>
                <a:gd name="T20" fmla="*/ 2 w 15"/>
                <a:gd name="T21" fmla="*/ 21 h 23"/>
                <a:gd name="T22" fmla="*/ 7 w 15"/>
                <a:gd name="T23" fmla="*/ 21 h 23"/>
                <a:gd name="T24" fmla="*/ 13 w 15"/>
                <a:gd name="T25" fmla="*/ 18 h 23"/>
                <a:gd name="T26" fmla="*/ 14 w 15"/>
                <a:gd name="T27" fmla="*/ 12 h 23"/>
                <a:gd name="T28" fmla="*/ 13 w 15"/>
                <a:gd name="T29" fmla="*/ 5 h 23"/>
                <a:gd name="T30" fmla="*/ 7 w 15"/>
                <a:gd name="T31" fmla="*/ 2 h 23"/>
                <a:gd name="T32" fmla="*/ 2 w 15"/>
                <a:gd name="T33" fmla="*/ 2 h 23"/>
                <a:gd name="T34" fmla="*/ 2 w 15"/>
                <a:gd name="T35" fmla="*/ 2 h 23"/>
                <a:gd name="T36" fmla="*/ 2 w 15"/>
                <a:gd name="T37" fmla="*/ 21 h 23"/>
                <a:gd name="T38" fmla="*/ 2 w 15"/>
                <a:gd name="T39" fmla="*/ 2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" h="2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11" y="0"/>
                    <a:pt x="14" y="2"/>
                    <a:pt x="15" y="5"/>
                  </a:cubicBezTo>
                  <a:cubicBezTo>
                    <a:pt x="15" y="6"/>
                    <a:pt x="15" y="8"/>
                    <a:pt x="15" y="12"/>
                  </a:cubicBezTo>
                  <a:cubicBezTo>
                    <a:pt x="15" y="16"/>
                    <a:pt x="15" y="17"/>
                    <a:pt x="15" y="19"/>
                  </a:cubicBezTo>
                  <a:cubicBezTo>
                    <a:pt x="14" y="22"/>
                    <a:pt x="11" y="23"/>
                    <a:pt x="7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lnTo>
                    <a:pt x="0" y="0"/>
                  </a:lnTo>
                  <a:close/>
                  <a:moveTo>
                    <a:pt x="2" y="21"/>
                  </a:moveTo>
                  <a:cubicBezTo>
                    <a:pt x="7" y="21"/>
                    <a:pt x="7" y="21"/>
                    <a:pt x="7" y="21"/>
                  </a:cubicBezTo>
                  <a:cubicBezTo>
                    <a:pt x="10" y="21"/>
                    <a:pt x="12" y="20"/>
                    <a:pt x="13" y="18"/>
                  </a:cubicBezTo>
                  <a:cubicBezTo>
                    <a:pt x="13" y="17"/>
                    <a:pt x="14" y="16"/>
                    <a:pt x="14" y="12"/>
                  </a:cubicBezTo>
                  <a:cubicBezTo>
                    <a:pt x="14" y="8"/>
                    <a:pt x="13" y="7"/>
                    <a:pt x="13" y="5"/>
                  </a:cubicBezTo>
                  <a:cubicBezTo>
                    <a:pt x="12" y="3"/>
                    <a:pt x="10" y="2"/>
                    <a:pt x="7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2" y="21"/>
                    <a:pt x="2" y="21"/>
                    <a:pt x="2" y="2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55" name="Freeform 185"/>
            <p:cNvSpPr>
              <a:spLocks/>
            </p:cNvSpPr>
            <p:nvPr/>
          </p:nvSpPr>
          <p:spPr bwMode="auto">
            <a:xfrm>
              <a:off x="5937250" y="6657976"/>
              <a:ext cx="38100" cy="61913"/>
            </a:xfrm>
            <a:custGeom>
              <a:avLst/>
              <a:gdLst>
                <a:gd name="T0" fmla="*/ 0 w 14"/>
                <a:gd name="T1" fmla="*/ 0 h 23"/>
                <a:gd name="T2" fmla="*/ 0 w 14"/>
                <a:gd name="T3" fmla="*/ 0 h 23"/>
                <a:gd name="T4" fmla="*/ 13 w 14"/>
                <a:gd name="T5" fmla="*/ 0 h 23"/>
                <a:gd name="T6" fmla="*/ 14 w 14"/>
                <a:gd name="T7" fmla="*/ 0 h 23"/>
                <a:gd name="T8" fmla="*/ 14 w 14"/>
                <a:gd name="T9" fmla="*/ 2 h 23"/>
                <a:gd name="T10" fmla="*/ 13 w 14"/>
                <a:gd name="T11" fmla="*/ 2 h 23"/>
                <a:gd name="T12" fmla="*/ 2 w 14"/>
                <a:gd name="T13" fmla="*/ 2 h 23"/>
                <a:gd name="T14" fmla="*/ 2 w 14"/>
                <a:gd name="T15" fmla="*/ 2 h 23"/>
                <a:gd name="T16" fmla="*/ 2 w 14"/>
                <a:gd name="T17" fmla="*/ 10 h 23"/>
                <a:gd name="T18" fmla="*/ 2 w 14"/>
                <a:gd name="T19" fmla="*/ 11 h 23"/>
                <a:gd name="T20" fmla="*/ 12 w 14"/>
                <a:gd name="T21" fmla="*/ 11 h 23"/>
                <a:gd name="T22" fmla="*/ 12 w 14"/>
                <a:gd name="T23" fmla="*/ 11 h 23"/>
                <a:gd name="T24" fmla="*/ 12 w 14"/>
                <a:gd name="T25" fmla="*/ 12 h 23"/>
                <a:gd name="T26" fmla="*/ 12 w 14"/>
                <a:gd name="T27" fmla="*/ 12 h 23"/>
                <a:gd name="T28" fmla="*/ 2 w 14"/>
                <a:gd name="T29" fmla="*/ 12 h 23"/>
                <a:gd name="T30" fmla="*/ 2 w 14"/>
                <a:gd name="T31" fmla="*/ 13 h 23"/>
                <a:gd name="T32" fmla="*/ 2 w 14"/>
                <a:gd name="T33" fmla="*/ 21 h 23"/>
                <a:gd name="T34" fmla="*/ 2 w 14"/>
                <a:gd name="T35" fmla="*/ 21 h 23"/>
                <a:gd name="T36" fmla="*/ 13 w 14"/>
                <a:gd name="T37" fmla="*/ 21 h 23"/>
                <a:gd name="T38" fmla="*/ 14 w 14"/>
                <a:gd name="T39" fmla="*/ 22 h 23"/>
                <a:gd name="T40" fmla="*/ 14 w 14"/>
                <a:gd name="T41" fmla="*/ 23 h 23"/>
                <a:gd name="T42" fmla="*/ 13 w 14"/>
                <a:gd name="T43" fmla="*/ 23 h 23"/>
                <a:gd name="T44" fmla="*/ 0 w 14"/>
                <a:gd name="T45" fmla="*/ 23 h 23"/>
                <a:gd name="T46" fmla="*/ 0 w 14"/>
                <a:gd name="T47" fmla="*/ 23 h 23"/>
                <a:gd name="T48" fmla="*/ 0 w 14"/>
                <a:gd name="T4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" h="2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4" y="2"/>
                    <a:pt x="14" y="2"/>
                    <a:pt x="13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2" y="12"/>
                    <a:pt x="2" y="13"/>
                    <a:pt x="2" y="13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4" y="21"/>
                    <a:pt x="14" y="22"/>
                    <a:pt x="14" y="22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14" y="23"/>
                    <a:pt x="14" y="23"/>
                    <a:pt x="13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56" name="Freeform 186"/>
            <p:cNvSpPr>
              <a:spLocks/>
            </p:cNvSpPr>
            <p:nvPr/>
          </p:nvSpPr>
          <p:spPr bwMode="auto">
            <a:xfrm>
              <a:off x="6005513" y="6657976"/>
              <a:ext cx="42863" cy="61913"/>
            </a:xfrm>
            <a:custGeom>
              <a:avLst/>
              <a:gdLst>
                <a:gd name="T0" fmla="*/ 0 w 16"/>
                <a:gd name="T1" fmla="*/ 0 h 23"/>
                <a:gd name="T2" fmla="*/ 1 w 16"/>
                <a:gd name="T3" fmla="*/ 0 h 23"/>
                <a:gd name="T4" fmla="*/ 2 w 16"/>
                <a:gd name="T5" fmla="*/ 0 h 23"/>
                <a:gd name="T6" fmla="*/ 3 w 16"/>
                <a:gd name="T7" fmla="*/ 0 h 23"/>
                <a:gd name="T8" fmla="*/ 14 w 16"/>
                <a:gd name="T9" fmla="*/ 20 h 23"/>
                <a:gd name="T10" fmla="*/ 14 w 16"/>
                <a:gd name="T11" fmla="*/ 20 h 23"/>
                <a:gd name="T12" fmla="*/ 14 w 16"/>
                <a:gd name="T13" fmla="*/ 0 h 23"/>
                <a:gd name="T14" fmla="*/ 15 w 16"/>
                <a:gd name="T15" fmla="*/ 0 h 23"/>
                <a:gd name="T16" fmla="*/ 16 w 16"/>
                <a:gd name="T17" fmla="*/ 0 h 23"/>
                <a:gd name="T18" fmla="*/ 16 w 16"/>
                <a:gd name="T19" fmla="*/ 0 h 23"/>
                <a:gd name="T20" fmla="*/ 16 w 16"/>
                <a:gd name="T21" fmla="*/ 23 h 23"/>
                <a:gd name="T22" fmla="*/ 16 w 16"/>
                <a:gd name="T23" fmla="*/ 23 h 23"/>
                <a:gd name="T24" fmla="*/ 15 w 16"/>
                <a:gd name="T25" fmla="*/ 23 h 23"/>
                <a:gd name="T26" fmla="*/ 14 w 16"/>
                <a:gd name="T27" fmla="*/ 23 h 23"/>
                <a:gd name="T28" fmla="*/ 3 w 16"/>
                <a:gd name="T29" fmla="*/ 4 h 23"/>
                <a:gd name="T30" fmla="*/ 2 w 16"/>
                <a:gd name="T31" fmla="*/ 4 h 23"/>
                <a:gd name="T32" fmla="*/ 2 w 16"/>
                <a:gd name="T33" fmla="*/ 23 h 23"/>
                <a:gd name="T34" fmla="*/ 2 w 16"/>
                <a:gd name="T35" fmla="*/ 23 h 23"/>
                <a:gd name="T36" fmla="*/ 1 w 16"/>
                <a:gd name="T37" fmla="*/ 23 h 23"/>
                <a:gd name="T38" fmla="*/ 0 w 16"/>
                <a:gd name="T39" fmla="*/ 23 h 23"/>
                <a:gd name="T40" fmla="*/ 0 w 16"/>
                <a:gd name="T4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" h="23">
                  <a:moveTo>
                    <a:pt x="0" y="0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3" y="0"/>
                    <a:pt x="3" y="0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4" y="0"/>
                    <a:pt x="15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1" y="23"/>
                    <a:pt x="0" y="23"/>
                    <a:pt x="0" y="2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57" name="Freeform 187"/>
            <p:cNvSpPr>
              <a:spLocks/>
            </p:cNvSpPr>
            <p:nvPr/>
          </p:nvSpPr>
          <p:spPr bwMode="auto">
            <a:xfrm>
              <a:off x="6083300" y="6657976"/>
              <a:ext cx="55563" cy="61913"/>
            </a:xfrm>
            <a:custGeom>
              <a:avLst/>
              <a:gdLst>
                <a:gd name="T0" fmla="*/ 0 w 20"/>
                <a:gd name="T1" fmla="*/ 0 h 23"/>
                <a:gd name="T2" fmla="*/ 1 w 20"/>
                <a:gd name="T3" fmla="*/ 0 h 23"/>
                <a:gd name="T4" fmla="*/ 2 w 20"/>
                <a:gd name="T5" fmla="*/ 0 h 23"/>
                <a:gd name="T6" fmla="*/ 3 w 20"/>
                <a:gd name="T7" fmla="*/ 0 h 23"/>
                <a:gd name="T8" fmla="*/ 10 w 20"/>
                <a:gd name="T9" fmla="*/ 17 h 23"/>
                <a:gd name="T10" fmla="*/ 10 w 20"/>
                <a:gd name="T11" fmla="*/ 17 h 23"/>
                <a:gd name="T12" fmla="*/ 18 w 20"/>
                <a:gd name="T13" fmla="*/ 0 h 23"/>
                <a:gd name="T14" fmla="*/ 18 w 20"/>
                <a:gd name="T15" fmla="*/ 0 h 23"/>
                <a:gd name="T16" fmla="*/ 19 w 20"/>
                <a:gd name="T17" fmla="*/ 0 h 23"/>
                <a:gd name="T18" fmla="*/ 20 w 20"/>
                <a:gd name="T19" fmla="*/ 0 h 23"/>
                <a:gd name="T20" fmla="*/ 20 w 20"/>
                <a:gd name="T21" fmla="*/ 23 h 23"/>
                <a:gd name="T22" fmla="*/ 19 w 20"/>
                <a:gd name="T23" fmla="*/ 23 h 23"/>
                <a:gd name="T24" fmla="*/ 18 w 20"/>
                <a:gd name="T25" fmla="*/ 23 h 23"/>
                <a:gd name="T26" fmla="*/ 18 w 20"/>
                <a:gd name="T27" fmla="*/ 23 h 23"/>
                <a:gd name="T28" fmla="*/ 18 w 20"/>
                <a:gd name="T29" fmla="*/ 5 h 23"/>
                <a:gd name="T30" fmla="*/ 18 w 20"/>
                <a:gd name="T31" fmla="*/ 5 h 23"/>
                <a:gd name="T32" fmla="*/ 11 w 20"/>
                <a:gd name="T33" fmla="*/ 20 h 23"/>
                <a:gd name="T34" fmla="*/ 10 w 20"/>
                <a:gd name="T35" fmla="*/ 20 h 23"/>
                <a:gd name="T36" fmla="*/ 10 w 20"/>
                <a:gd name="T37" fmla="*/ 20 h 23"/>
                <a:gd name="T38" fmla="*/ 9 w 20"/>
                <a:gd name="T39" fmla="*/ 20 h 23"/>
                <a:gd name="T40" fmla="*/ 2 w 20"/>
                <a:gd name="T41" fmla="*/ 5 h 23"/>
                <a:gd name="T42" fmla="*/ 2 w 20"/>
                <a:gd name="T43" fmla="*/ 5 h 23"/>
                <a:gd name="T44" fmla="*/ 2 w 20"/>
                <a:gd name="T45" fmla="*/ 23 h 23"/>
                <a:gd name="T46" fmla="*/ 2 w 20"/>
                <a:gd name="T47" fmla="*/ 23 h 23"/>
                <a:gd name="T48" fmla="*/ 1 w 20"/>
                <a:gd name="T49" fmla="*/ 23 h 23"/>
                <a:gd name="T50" fmla="*/ 0 w 20"/>
                <a:gd name="T51" fmla="*/ 23 h 23"/>
                <a:gd name="T52" fmla="*/ 0 w 20"/>
                <a:gd name="T53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0" h="23">
                  <a:moveTo>
                    <a:pt x="0" y="0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3" y="0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20" y="23"/>
                    <a:pt x="20" y="23"/>
                    <a:pt x="19" y="23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1" y="20"/>
                    <a:pt x="11" y="20"/>
                    <a:pt x="10" y="20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1" y="23"/>
                    <a:pt x="0" y="23"/>
                    <a:pt x="0" y="2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58" name="Freeform 188"/>
            <p:cNvSpPr>
              <a:spLocks noEditPoints="1"/>
            </p:cNvSpPr>
            <p:nvPr/>
          </p:nvSpPr>
          <p:spPr bwMode="auto">
            <a:xfrm>
              <a:off x="6167438" y="6657976"/>
              <a:ext cx="49213" cy="61913"/>
            </a:xfrm>
            <a:custGeom>
              <a:avLst/>
              <a:gdLst>
                <a:gd name="T0" fmla="*/ 8 w 18"/>
                <a:gd name="T1" fmla="*/ 0 h 23"/>
                <a:gd name="T2" fmla="*/ 8 w 18"/>
                <a:gd name="T3" fmla="*/ 0 h 23"/>
                <a:gd name="T4" fmla="*/ 9 w 18"/>
                <a:gd name="T5" fmla="*/ 0 h 23"/>
                <a:gd name="T6" fmla="*/ 10 w 18"/>
                <a:gd name="T7" fmla="*/ 0 h 23"/>
                <a:gd name="T8" fmla="*/ 18 w 18"/>
                <a:gd name="T9" fmla="*/ 23 h 23"/>
                <a:gd name="T10" fmla="*/ 18 w 18"/>
                <a:gd name="T11" fmla="*/ 23 h 23"/>
                <a:gd name="T12" fmla="*/ 16 w 18"/>
                <a:gd name="T13" fmla="*/ 23 h 23"/>
                <a:gd name="T14" fmla="*/ 16 w 18"/>
                <a:gd name="T15" fmla="*/ 23 h 23"/>
                <a:gd name="T16" fmla="*/ 14 w 18"/>
                <a:gd name="T17" fmla="*/ 17 h 23"/>
                <a:gd name="T18" fmla="*/ 4 w 18"/>
                <a:gd name="T19" fmla="*/ 17 h 23"/>
                <a:gd name="T20" fmla="*/ 2 w 18"/>
                <a:gd name="T21" fmla="*/ 23 h 23"/>
                <a:gd name="T22" fmla="*/ 1 w 18"/>
                <a:gd name="T23" fmla="*/ 23 h 23"/>
                <a:gd name="T24" fmla="*/ 0 w 18"/>
                <a:gd name="T25" fmla="*/ 23 h 23"/>
                <a:gd name="T26" fmla="*/ 0 w 18"/>
                <a:gd name="T27" fmla="*/ 23 h 23"/>
                <a:gd name="T28" fmla="*/ 8 w 18"/>
                <a:gd name="T29" fmla="*/ 0 h 23"/>
                <a:gd name="T30" fmla="*/ 13 w 18"/>
                <a:gd name="T31" fmla="*/ 15 h 23"/>
                <a:gd name="T32" fmla="*/ 9 w 18"/>
                <a:gd name="T33" fmla="*/ 3 h 23"/>
                <a:gd name="T34" fmla="*/ 9 w 18"/>
                <a:gd name="T35" fmla="*/ 3 h 23"/>
                <a:gd name="T36" fmla="*/ 4 w 18"/>
                <a:gd name="T37" fmla="*/ 15 h 23"/>
                <a:gd name="T38" fmla="*/ 13 w 18"/>
                <a:gd name="T39" fmla="*/ 15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" h="23">
                  <a:moveTo>
                    <a:pt x="8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2" y="23"/>
                    <a:pt x="1" y="23"/>
                    <a:pt x="1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lnTo>
                    <a:pt x="8" y="0"/>
                  </a:lnTo>
                  <a:close/>
                  <a:moveTo>
                    <a:pt x="13" y="15"/>
                  </a:move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4" y="15"/>
                    <a:pt x="4" y="15"/>
                    <a:pt x="4" y="15"/>
                  </a:cubicBezTo>
                  <a:lnTo>
                    <a:pt x="13" y="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59" name="Freeform 189"/>
            <p:cNvSpPr>
              <a:spLocks noEditPoints="1"/>
            </p:cNvSpPr>
            <p:nvPr/>
          </p:nvSpPr>
          <p:spPr bwMode="auto">
            <a:xfrm>
              <a:off x="6246813" y="6657976"/>
              <a:ext cx="42863" cy="61913"/>
            </a:xfrm>
            <a:custGeom>
              <a:avLst/>
              <a:gdLst>
                <a:gd name="T0" fmla="*/ 14 w 16"/>
                <a:gd name="T1" fmla="*/ 23 h 23"/>
                <a:gd name="T2" fmla="*/ 13 w 16"/>
                <a:gd name="T3" fmla="*/ 23 h 23"/>
                <a:gd name="T4" fmla="*/ 8 w 16"/>
                <a:gd name="T5" fmla="*/ 13 h 23"/>
                <a:gd name="T6" fmla="*/ 8 w 16"/>
                <a:gd name="T7" fmla="*/ 13 h 23"/>
                <a:gd name="T8" fmla="*/ 2 w 16"/>
                <a:gd name="T9" fmla="*/ 13 h 23"/>
                <a:gd name="T10" fmla="*/ 2 w 16"/>
                <a:gd name="T11" fmla="*/ 13 h 23"/>
                <a:gd name="T12" fmla="*/ 2 w 16"/>
                <a:gd name="T13" fmla="*/ 23 h 23"/>
                <a:gd name="T14" fmla="*/ 2 w 16"/>
                <a:gd name="T15" fmla="*/ 23 h 23"/>
                <a:gd name="T16" fmla="*/ 0 w 16"/>
                <a:gd name="T17" fmla="*/ 23 h 23"/>
                <a:gd name="T18" fmla="*/ 0 w 16"/>
                <a:gd name="T19" fmla="*/ 23 h 23"/>
                <a:gd name="T20" fmla="*/ 0 w 16"/>
                <a:gd name="T21" fmla="*/ 0 h 23"/>
                <a:gd name="T22" fmla="*/ 0 w 16"/>
                <a:gd name="T23" fmla="*/ 0 h 23"/>
                <a:gd name="T24" fmla="*/ 8 w 16"/>
                <a:gd name="T25" fmla="*/ 0 h 23"/>
                <a:gd name="T26" fmla="*/ 15 w 16"/>
                <a:gd name="T27" fmla="*/ 7 h 23"/>
                <a:gd name="T28" fmla="*/ 10 w 16"/>
                <a:gd name="T29" fmla="*/ 13 h 23"/>
                <a:gd name="T30" fmla="*/ 15 w 16"/>
                <a:gd name="T31" fmla="*/ 23 h 23"/>
                <a:gd name="T32" fmla="*/ 15 w 16"/>
                <a:gd name="T33" fmla="*/ 23 h 23"/>
                <a:gd name="T34" fmla="*/ 14 w 16"/>
                <a:gd name="T35" fmla="*/ 23 h 23"/>
                <a:gd name="T36" fmla="*/ 13 w 16"/>
                <a:gd name="T37" fmla="*/ 7 h 23"/>
                <a:gd name="T38" fmla="*/ 8 w 16"/>
                <a:gd name="T39" fmla="*/ 2 h 23"/>
                <a:gd name="T40" fmla="*/ 2 w 16"/>
                <a:gd name="T41" fmla="*/ 2 h 23"/>
                <a:gd name="T42" fmla="*/ 2 w 16"/>
                <a:gd name="T43" fmla="*/ 2 h 23"/>
                <a:gd name="T44" fmla="*/ 2 w 16"/>
                <a:gd name="T45" fmla="*/ 11 h 23"/>
                <a:gd name="T46" fmla="*/ 2 w 16"/>
                <a:gd name="T47" fmla="*/ 11 h 23"/>
                <a:gd name="T48" fmla="*/ 8 w 16"/>
                <a:gd name="T49" fmla="*/ 11 h 23"/>
                <a:gd name="T50" fmla="*/ 13 w 16"/>
                <a:gd name="T51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6" h="23">
                  <a:moveTo>
                    <a:pt x="14" y="23"/>
                  </a:moveTo>
                  <a:cubicBezTo>
                    <a:pt x="13" y="23"/>
                    <a:pt x="13" y="23"/>
                    <a:pt x="13" y="23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2" y="0"/>
                    <a:pt x="15" y="3"/>
                    <a:pt x="15" y="7"/>
                  </a:cubicBezTo>
                  <a:cubicBezTo>
                    <a:pt x="15" y="10"/>
                    <a:pt x="13" y="12"/>
                    <a:pt x="10" y="13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16" y="23"/>
                    <a:pt x="15" y="23"/>
                    <a:pt x="15" y="23"/>
                  </a:cubicBezTo>
                  <a:lnTo>
                    <a:pt x="14" y="23"/>
                  </a:lnTo>
                  <a:close/>
                  <a:moveTo>
                    <a:pt x="13" y="7"/>
                  </a:moveTo>
                  <a:cubicBezTo>
                    <a:pt x="13" y="4"/>
                    <a:pt x="11" y="2"/>
                    <a:pt x="8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11" y="11"/>
                    <a:pt x="13" y="9"/>
                    <a:pt x="13" y="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60" name="Freeform 190"/>
            <p:cNvSpPr>
              <a:spLocks/>
            </p:cNvSpPr>
            <p:nvPr/>
          </p:nvSpPr>
          <p:spPr bwMode="auto">
            <a:xfrm>
              <a:off x="6323013" y="6657976"/>
              <a:ext cx="42863" cy="61913"/>
            </a:xfrm>
            <a:custGeom>
              <a:avLst/>
              <a:gdLst>
                <a:gd name="T0" fmla="*/ 0 w 16"/>
                <a:gd name="T1" fmla="*/ 0 h 23"/>
                <a:gd name="T2" fmla="*/ 0 w 16"/>
                <a:gd name="T3" fmla="*/ 0 h 23"/>
                <a:gd name="T4" fmla="*/ 1 w 16"/>
                <a:gd name="T5" fmla="*/ 0 h 23"/>
                <a:gd name="T6" fmla="*/ 2 w 16"/>
                <a:gd name="T7" fmla="*/ 0 h 23"/>
                <a:gd name="T8" fmla="*/ 2 w 16"/>
                <a:gd name="T9" fmla="*/ 14 h 23"/>
                <a:gd name="T10" fmla="*/ 13 w 16"/>
                <a:gd name="T11" fmla="*/ 0 h 23"/>
                <a:gd name="T12" fmla="*/ 13 w 16"/>
                <a:gd name="T13" fmla="*/ 0 h 23"/>
                <a:gd name="T14" fmla="*/ 15 w 16"/>
                <a:gd name="T15" fmla="*/ 0 h 23"/>
                <a:gd name="T16" fmla="*/ 15 w 16"/>
                <a:gd name="T17" fmla="*/ 1 h 23"/>
                <a:gd name="T18" fmla="*/ 8 w 16"/>
                <a:gd name="T19" fmla="*/ 9 h 23"/>
                <a:gd name="T20" fmla="*/ 15 w 16"/>
                <a:gd name="T21" fmla="*/ 23 h 23"/>
                <a:gd name="T22" fmla="*/ 15 w 16"/>
                <a:gd name="T23" fmla="*/ 23 h 23"/>
                <a:gd name="T24" fmla="*/ 14 w 16"/>
                <a:gd name="T25" fmla="*/ 23 h 23"/>
                <a:gd name="T26" fmla="*/ 13 w 16"/>
                <a:gd name="T27" fmla="*/ 23 h 23"/>
                <a:gd name="T28" fmla="*/ 6 w 16"/>
                <a:gd name="T29" fmla="*/ 11 h 23"/>
                <a:gd name="T30" fmla="*/ 2 w 16"/>
                <a:gd name="T31" fmla="*/ 16 h 23"/>
                <a:gd name="T32" fmla="*/ 2 w 16"/>
                <a:gd name="T33" fmla="*/ 23 h 23"/>
                <a:gd name="T34" fmla="*/ 1 w 16"/>
                <a:gd name="T35" fmla="*/ 23 h 23"/>
                <a:gd name="T36" fmla="*/ 0 w 16"/>
                <a:gd name="T37" fmla="*/ 23 h 23"/>
                <a:gd name="T38" fmla="*/ 0 w 16"/>
                <a:gd name="T39" fmla="*/ 23 h 23"/>
                <a:gd name="T40" fmla="*/ 0 w 16"/>
                <a:gd name="T4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" h="2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2" y="0"/>
                    <a:pt x="2" y="0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5" y="1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16" y="23"/>
                    <a:pt x="16" y="23"/>
                    <a:pt x="15" y="23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14" y="23"/>
                    <a:pt x="13" y="23"/>
                    <a:pt x="13" y="23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2" y="23"/>
                    <a:pt x="1" y="23"/>
                    <a:pt x="1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61" name="Freeform 191"/>
            <p:cNvSpPr>
              <a:spLocks noEditPoints="1"/>
            </p:cNvSpPr>
            <p:nvPr/>
          </p:nvSpPr>
          <p:spPr bwMode="auto">
            <a:xfrm>
              <a:off x="5489575" y="6526213"/>
              <a:ext cx="60325" cy="63500"/>
            </a:xfrm>
            <a:custGeom>
              <a:avLst/>
              <a:gdLst>
                <a:gd name="T0" fmla="*/ 8 w 22"/>
                <a:gd name="T1" fmla="*/ 0 h 23"/>
                <a:gd name="T2" fmla="*/ 9 w 22"/>
                <a:gd name="T3" fmla="*/ 0 h 23"/>
                <a:gd name="T4" fmla="*/ 14 w 22"/>
                <a:gd name="T5" fmla="*/ 0 h 23"/>
                <a:gd name="T6" fmla="*/ 15 w 22"/>
                <a:gd name="T7" fmla="*/ 0 h 23"/>
                <a:gd name="T8" fmla="*/ 22 w 22"/>
                <a:gd name="T9" fmla="*/ 23 h 23"/>
                <a:gd name="T10" fmla="*/ 22 w 22"/>
                <a:gd name="T11" fmla="*/ 23 h 23"/>
                <a:gd name="T12" fmla="*/ 17 w 22"/>
                <a:gd name="T13" fmla="*/ 23 h 23"/>
                <a:gd name="T14" fmla="*/ 16 w 22"/>
                <a:gd name="T15" fmla="*/ 23 h 23"/>
                <a:gd name="T16" fmla="*/ 15 w 22"/>
                <a:gd name="T17" fmla="*/ 19 h 23"/>
                <a:gd name="T18" fmla="*/ 7 w 22"/>
                <a:gd name="T19" fmla="*/ 19 h 23"/>
                <a:gd name="T20" fmla="*/ 6 w 22"/>
                <a:gd name="T21" fmla="*/ 23 h 23"/>
                <a:gd name="T22" fmla="*/ 6 w 22"/>
                <a:gd name="T23" fmla="*/ 23 h 23"/>
                <a:gd name="T24" fmla="*/ 0 w 22"/>
                <a:gd name="T25" fmla="*/ 23 h 23"/>
                <a:gd name="T26" fmla="*/ 0 w 22"/>
                <a:gd name="T27" fmla="*/ 23 h 23"/>
                <a:gd name="T28" fmla="*/ 8 w 22"/>
                <a:gd name="T29" fmla="*/ 0 h 23"/>
                <a:gd name="T30" fmla="*/ 14 w 22"/>
                <a:gd name="T31" fmla="*/ 14 h 23"/>
                <a:gd name="T32" fmla="*/ 11 w 22"/>
                <a:gd name="T33" fmla="*/ 7 h 23"/>
                <a:gd name="T34" fmla="*/ 11 w 22"/>
                <a:gd name="T35" fmla="*/ 7 h 23"/>
                <a:gd name="T36" fmla="*/ 9 w 22"/>
                <a:gd name="T37" fmla="*/ 14 h 23"/>
                <a:gd name="T38" fmla="*/ 14 w 22"/>
                <a:gd name="T39" fmla="*/ 1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2" h="23">
                  <a:moveTo>
                    <a:pt x="8" y="0"/>
                  </a:moveTo>
                  <a:cubicBezTo>
                    <a:pt x="8" y="0"/>
                    <a:pt x="8" y="0"/>
                    <a:pt x="9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5" y="0"/>
                    <a:pt x="15" y="0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lnTo>
                    <a:pt x="8" y="0"/>
                  </a:lnTo>
                  <a:close/>
                  <a:moveTo>
                    <a:pt x="14" y="14"/>
                  </a:moveTo>
                  <a:cubicBezTo>
                    <a:pt x="11" y="7"/>
                    <a:pt x="11" y="7"/>
                    <a:pt x="11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9" y="14"/>
                    <a:pt x="9" y="14"/>
                    <a:pt x="9" y="14"/>
                  </a:cubicBezTo>
                  <a:lnTo>
                    <a:pt x="14" y="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62" name="Freeform 192"/>
            <p:cNvSpPr>
              <a:spLocks noEditPoints="1"/>
            </p:cNvSpPr>
            <p:nvPr/>
          </p:nvSpPr>
          <p:spPr bwMode="auto">
            <a:xfrm>
              <a:off x="5570538" y="6526213"/>
              <a:ext cx="60325" cy="63500"/>
            </a:xfrm>
            <a:custGeom>
              <a:avLst/>
              <a:gdLst>
                <a:gd name="T0" fmla="*/ 8 w 22"/>
                <a:gd name="T1" fmla="*/ 0 h 23"/>
                <a:gd name="T2" fmla="*/ 8 w 22"/>
                <a:gd name="T3" fmla="*/ 0 h 23"/>
                <a:gd name="T4" fmla="*/ 14 w 22"/>
                <a:gd name="T5" fmla="*/ 0 h 23"/>
                <a:gd name="T6" fmla="*/ 14 w 22"/>
                <a:gd name="T7" fmla="*/ 0 h 23"/>
                <a:gd name="T8" fmla="*/ 22 w 22"/>
                <a:gd name="T9" fmla="*/ 23 h 23"/>
                <a:gd name="T10" fmla="*/ 22 w 22"/>
                <a:gd name="T11" fmla="*/ 23 h 23"/>
                <a:gd name="T12" fmla="*/ 16 w 22"/>
                <a:gd name="T13" fmla="*/ 23 h 23"/>
                <a:gd name="T14" fmla="*/ 16 w 22"/>
                <a:gd name="T15" fmla="*/ 23 h 23"/>
                <a:gd name="T16" fmla="*/ 15 w 22"/>
                <a:gd name="T17" fmla="*/ 19 h 23"/>
                <a:gd name="T18" fmla="*/ 7 w 22"/>
                <a:gd name="T19" fmla="*/ 19 h 23"/>
                <a:gd name="T20" fmla="*/ 6 w 22"/>
                <a:gd name="T21" fmla="*/ 23 h 23"/>
                <a:gd name="T22" fmla="*/ 6 w 22"/>
                <a:gd name="T23" fmla="*/ 23 h 23"/>
                <a:gd name="T24" fmla="*/ 0 w 22"/>
                <a:gd name="T25" fmla="*/ 23 h 23"/>
                <a:gd name="T26" fmla="*/ 0 w 22"/>
                <a:gd name="T27" fmla="*/ 23 h 23"/>
                <a:gd name="T28" fmla="*/ 8 w 22"/>
                <a:gd name="T29" fmla="*/ 0 h 23"/>
                <a:gd name="T30" fmla="*/ 13 w 22"/>
                <a:gd name="T31" fmla="*/ 14 h 23"/>
                <a:gd name="T32" fmla="*/ 11 w 22"/>
                <a:gd name="T33" fmla="*/ 7 h 23"/>
                <a:gd name="T34" fmla="*/ 11 w 22"/>
                <a:gd name="T35" fmla="*/ 7 h 23"/>
                <a:gd name="T36" fmla="*/ 9 w 22"/>
                <a:gd name="T37" fmla="*/ 14 h 23"/>
                <a:gd name="T38" fmla="*/ 13 w 22"/>
                <a:gd name="T39" fmla="*/ 1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2" h="23">
                  <a:moveTo>
                    <a:pt x="8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lnTo>
                    <a:pt x="8" y="0"/>
                  </a:lnTo>
                  <a:close/>
                  <a:moveTo>
                    <a:pt x="13" y="14"/>
                  </a:moveTo>
                  <a:cubicBezTo>
                    <a:pt x="11" y="7"/>
                    <a:pt x="11" y="7"/>
                    <a:pt x="11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9" y="14"/>
                    <a:pt x="9" y="14"/>
                    <a:pt x="9" y="14"/>
                  </a:cubicBezTo>
                  <a:lnTo>
                    <a:pt x="13" y="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63" name="Freeform 193"/>
            <p:cNvSpPr>
              <a:spLocks/>
            </p:cNvSpPr>
            <p:nvPr/>
          </p:nvSpPr>
          <p:spPr bwMode="auto">
            <a:xfrm>
              <a:off x="5654675" y="6526213"/>
              <a:ext cx="44450" cy="63500"/>
            </a:xfrm>
            <a:custGeom>
              <a:avLst/>
              <a:gdLst>
                <a:gd name="T0" fmla="*/ 0 w 16"/>
                <a:gd name="T1" fmla="*/ 0 h 23"/>
                <a:gd name="T2" fmla="*/ 0 w 16"/>
                <a:gd name="T3" fmla="*/ 0 h 23"/>
                <a:gd name="T4" fmla="*/ 6 w 16"/>
                <a:gd name="T5" fmla="*/ 0 h 23"/>
                <a:gd name="T6" fmla="*/ 6 w 16"/>
                <a:gd name="T7" fmla="*/ 0 h 23"/>
                <a:gd name="T8" fmla="*/ 6 w 16"/>
                <a:gd name="T9" fmla="*/ 18 h 23"/>
                <a:gd name="T10" fmla="*/ 6 w 16"/>
                <a:gd name="T11" fmla="*/ 18 h 23"/>
                <a:gd name="T12" fmla="*/ 16 w 16"/>
                <a:gd name="T13" fmla="*/ 18 h 23"/>
                <a:gd name="T14" fmla="*/ 16 w 16"/>
                <a:gd name="T15" fmla="*/ 18 h 23"/>
                <a:gd name="T16" fmla="*/ 16 w 16"/>
                <a:gd name="T17" fmla="*/ 23 h 23"/>
                <a:gd name="T18" fmla="*/ 16 w 16"/>
                <a:gd name="T19" fmla="*/ 23 h 23"/>
                <a:gd name="T20" fmla="*/ 0 w 16"/>
                <a:gd name="T21" fmla="*/ 23 h 23"/>
                <a:gd name="T22" fmla="*/ 0 w 16"/>
                <a:gd name="T23" fmla="*/ 23 h 23"/>
                <a:gd name="T24" fmla="*/ 0 w 16"/>
                <a:gd name="T2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" h="2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64" name="Freeform 194"/>
            <p:cNvSpPr>
              <a:spLocks noEditPoints="1"/>
            </p:cNvSpPr>
            <p:nvPr/>
          </p:nvSpPr>
          <p:spPr bwMode="auto">
            <a:xfrm>
              <a:off x="5726113" y="6526213"/>
              <a:ext cx="46038" cy="63500"/>
            </a:xfrm>
            <a:custGeom>
              <a:avLst/>
              <a:gdLst>
                <a:gd name="T0" fmla="*/ 0 w 17"/>
                <a:gd name="T1" fmla="*/ 0 h 23"/>
                <a:gd name="T2" fmla="*/ 0 w 17"/>
                <a:gd name="T3" fmla="*/ 0 h 23"/>
                <a:gd name="T4" fmla="*/ 10 w 17"/>
                <a:gd name="T5" fmla="*/ 0 h 23"/>
                <a:gd name="T6" fmla="*/ 17 w 17"/>
                <a:gd name="T7" fmla="*/ 6 h 23"/>
                <a:gd name="T8" fmla="*/ 14 w 17"/>
                <a:gd name="T9" fmla="*/ 11 h 23"/>
                <a:gd name="T10" fmla="*/ 14 w 17"/>
                <a:gd name="T11" fmla="*/ 11 h 23"/>
                <a:gd name="T12" fmla="*/ 17 w 17"/>
                <a:gd name="T13" fmla="*/ 17 h 23"/>
                <a:gd name="T14" fmla="*/ 9 w 17"/>
                <a:gd name="T15" fmla="*/ 23 h 23"/>
                <a:gd name="T16" fmla="*/ 0 w 17"/>
                <a:gd name="T17" fmla="*/ 23 h 23"/>
                <a:gd name="T18" fmla="*/ 0 w 17"/>
                <a:gd name="T19" fmla="*/ 23 h 23"/>
                <a:gd name="T20" fmla="*/ 0 w 17"/>
                <a:gd name="T21" fmla="*/ 0 h 23"/>
                <a:gd name="T22" fmla="*/ 8 w 17"/>
                <a:gd name="T23" fmla="*/ 9 h 23"/>
                <a:gd name="T24" fmla="*/ 11 w 17"/>
                <a:gd name="T25" fmla="*/ 7 h 23"/>
                <a:gd name="T26" fmla="*/ 8 w 17"/>
                <a:gd name="T27" fmla="*/ 5 h 23"/>
                <a:gd name="T28" fmla="*/ 6 w 17"/>
                <a:gd name="T29" fmla="*/ 5 h 23"/>
                <a:gd name="T30" fmla="*/ 6 w 17"/>
                <a:gd name="T31" fmla="*/ 5 h 23"/>
                <a:gd name="T32" fmla="*/ 6 w 17"/>
                <a:gd name="T33" fmla="*/ 9 h 23"/>
                <a:gd name="T34" fmla="*/ 6 w 17"/>
                <a:gd name="T35" fmla="*/ 9 h 23"/>
                <a:gd name="T36" fmla="*/ 8 w 17"/>
                <a:gd name="T37" fmla="*/ 9 h 23"/>
                <a:gd name="T38" fmla="*/ 6 w 17"/>
                <a:gd name="T39" fmla="*/ 19 h 23"/>
                <a:gd name="T40" fmla="*/ 9 w 17"/>
                <a:gd name="T41" fmla="*/ 19 h 23"/>
                <a:gd name="T42" fmla="*/ 11 w 17"/>
                <a:gd name="T43" fmla="*/ 16 h 23"/>
                <a:gd name="T44" fmla="*/ 9 w 17"/>
                <a:gd name="T45" fmla="*/ 14 h 23"/>
                <a:gd name="T46" fmla="*/ 6 w 17"/>
                <a:gd name="T47" fmla="*/ 14 h 23"/>
                <a:gd name="T48" fmla="*/ 6 w 17"/>
                <a:gd name="T49" fmla="*/ 14 h 23"/>
                <a:gd name="T50" fmla="*/ 6 w 17"/>
                <a:gd name="T51" fmla="*/ 19 h 23"/>
                <a:gd name="T52" fmla="*/ 6 w 17"/>
                <a:gd name="T53" fmla="*/ 19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7" h="2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5" y="0"/>
                    <a:pt x="17" y="3"/>
                    <a:pt x="17" y="6"/>
                  </a:cubicBezTo>
                  <a:cubicBezTo>
                    <a:pt x="17" y="9"/>
                    <a:pt x="16" y="10"/>
                    <a:pt x="14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6" y="12"/>
                    <a:pt x="17" y="14"/>
                    <a:pt x="17" y="17"/>
                  </a:cubicBezTo>
                  <a:cubicBezTo>
                    <a:pt x="17" y="21"/>
                    <a:pt x="14" y="23"/>
                    <a:pt x="9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lnTo>
                    <a:pt x="0" y="0"/>
                  </a:lnTo>
                  <a:close/>
                  <a:moveTo>
                    <a:pt x="8" y="9"/>
                  </a:moveTo>
                  <a:cubicBezTo>
                    <a:pt x="10" y="9"/>
                    <a:pt x="11" y="9"/>
                    <a:pt x="11" y="7"/>
                  </a:cubicBezTo>
                  <a:cubicBezTo>
                    <a:pt x="11" y="5"/>
                    <a:pt x="10" y="5"/>
                    <a:pt x="8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9"/>
                    <a:pt x="6" y="9"/>
                    <a:pt x="6" y="9"/>
                  </a:cubicBezTo>
                  <a:lnTo>
                    <a:pt x="8" y="9"/>
                  </a:lnTo>
                  <a:close/>
                  <a:moveTo>
                    <a:pt x="6" y="19"/>
                  </a:moveTo>
                  <a:cubicBezTo>
                    <a:pt x="9" y="19"/>
                    <a:pt x="9" y="19"/>
                    <a:pt x="9" y="19"/>
                  </a:cubicBezTo>
                  <a:cubicBezTo>
                    <a:pt x="11" y="19"/>
                    <a:pt x="11" y="18"/>
                    <a:pt x="11" y="16"/>
                  </a:cubicBezTo>
                  <a:cubicBezTo>
                    <a:pt x="11" y="15"/>
                    <a:pt x="11" y="14"/>
                    <a:pt x="9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65" name="Freeform 195"/>
            <p:cNvSpPr>
              <a:spLocks noEditPoints="1"/>
            </p:cNvSpPr>
            <p:nvPr/>
          </p:nvSpPr>
          <p:spPr bwMode="auto">
            <a:xfrm>
              <a:off x="5799138" y="6526213"/>
              <a:ext cx="50800" cy="65088"/>
            </a:xfrm>
            <a:custGeom>
              <a:avLst/>
              <a:gdLst>
                <a:gd name="T0" fmla="*/ 1 w 19"/>
                <a:gd name="T1" fmla="*/ 18 h 24"/>
                <a:gd name="T2" fmla="*/ 0 w 19"/>
                <a:gd name="T3" fmla="*/ 12 h 24"/>
                <a:gd name="T4" fmla="*/ 1 w 19"/>
                <a:gd name="T5" fmla="*/ 5 h 24"/>
                <a:gd name="T6" fmla="*/ 9 w 19"/>
                <a:gd name="T7" fmla="*/ 0 h 24"/>
                <a:gd name="T8" fmla="*/ 18 w 19"/>
                <a:gd name="T9" fmla="*/ 5 h 24"/>
                <a:gd name="T10" fmla="*/ 19 w 19"/>
                <a:gd name="T11" fmla="*/ 12 h 24"/>
                <a:gd name="T12" fmla="*/ 18 w 19"/>
                <a:gd name="T13" fmla="*/ 18 h 24"/>
                <a:gd name="T14" fmla="*/ 9 w 19"/>
                <a:gd name="T15" fmla="*/ 24 h 24"/>
                <a:gd name="T16" fmla="*/ 1 w 19"/>
                <a:gd name="T17" fmla="*/ 18 h 24"/>
                <a:gd name="T18" fmla="*/ 12 w 19"/>
                <a:gd name="T19" fmla="*/ 16 h 24"/>
                <a:gd name="T20" fmla="*/ 13 w 19"/>
                <a:gd name="T21" fmla="*/ 12 h 24"/>
                <a:gd name="T22" fmla="*/ 12 w 19"/>
                <a:gd name="T23" fmla="*/ 7 h 24"/>
                <a:gd name="T24" fmla="*/ 9 w 19"/>
                <a:gd name="T25" fmla="*/ 5 h 24"/>
                <a:gd name="T26" fmla="*/ 6 w 19"/>
                <a:gd name="T27" fmla="*/ 7 h 24"/>
                <a:gd name="T28" fmla="*/ 6 w 19"/>
                <a:gd name="T29" fmla="*/ 12 h 24"/>
                <a:gd name="T30" fmla="*/ 6 w 19"/>
                <a:gd name="T31" fmla="*/ 16 h 24"/>
                <a:gd name="T32" fmla="*/ 9 w 19"/>
                <a:gd name="T33" fmla="*/ 18 h 24"/>
                <a:gd name="T34" fmla="*/ 12 w 19"/>
                <a:gd name="T35" fmla="*/ 1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9" h="24">
                  <a:moveTo>
                    <a:pt x="1" y="18"/>
                  </a:moveTo>
                  <a:cubicBezTo>
                    <a:pt x="0" y="16"/>
                    <a:pt x="0" y="15"/>
                    <a:pt x="0" y="12"/>
                  </a:cubicBezTo>
                  <a:cubicBezTo>
                    <a:pt x="0" y="9"/>
                    <a:pt x="0" y="7"/>
                    <a:pt x="1" y="5"/>
                  </a:cubicBezTo>
                  <a:cubicBezTo>
                    <a:pt x="2" y="2"/>
                    <a:pt x="5" y="0"/>
                    <a:pt x="9" y="0"/>
                  </a:cubicBezTo>
                  <a:cubicBezTo>
                    <a:pt x="13" y="0"/>
                    <a:pt x="17" y="2"/>
                    <a:pt x="18" y="5"/>
                  </a:cubicBezTo>
                  <a:cubicBezTo>
                    <a:pt x="18" y="7"/>
                    <a:pt x="19" y="9"/>
                    <a:pt x="19" y="12"/>
                  </a:cubicBezTo>
                  <a:cubicBezTo>
                    <a:pt x="19" y="15"/>
                    <a:pt x="18" y="16"/>
                    <a:pt x="18" y="18"/>
                  </a:cubicBezTo>
                  <a:cubicBezTo>
                    <a:pt x="17" y="22"/>
                    <a:pt x="13" y="24"/>
                    <a:pt x="9" y="24"/>
                  </a:cubicBezTo>
                  <a:cubicBezTo>
                    <a:pt x="5" y="24"/>
                    <a:pt x="2" y="22"/>
                    <a:pt x="1" y="18"/>
                  </a:cubicBezTo>
                  <a:close/>
                  <a:moveTo>
                    <a:pt x="12" y="16"/>
                  </a:moveTo>
                  <a:cubicBezTo>
                    <a:pt x="12" y="16"/>
                    <a:pt x="13" y="14"/>
                    <a:pt x="13" y="12"/>
                  </a:cubicBezTo>
                  <a:cubicBezTo>
                    <a:pt x="13" y="9"/>
                    <a:pt x="12" y="8"/>
                    <a:pt x="12" y="7"/>
                  </a:cubicBezTo>
                  <a:cubicBezTo>
                    <a:pt x="12" y="6"/>
                    <a:pt x="11" y="5"/>
                    <a:pt x="9" y="5"/>
                  </a:cubicBezTo>
                  <a:cubicBezTo>
                    <a:pt x="8" y="5"/>
                    <a:pt x="7" y="6"/>
                    <a:pt x="6" y="7"/>
                  </a:cubicBezTo>
                  <a:cubicBezTo>
                    <a:pt x="6" y="8"/>
                    <a:pt x="6" y="9"/>
                    <a:pt x="6" y="12"/>
                  </a:cubicBezTo>
                  <a:cubicBezTo>
                    <a:pt x="6" y="14"/>
                    <a:pt x="6" y="16"/>
                    <a:pt x="6" y="16"/>
                  </a:cubicBezTo>
                  <a:cubicBezTo>
                    <a:pt x="7" y="18"/>
                    <a:pt x="8" y="18"/>
                    <a:pt x="9" y="18"/>
                  </a:cubicBezTo>
                  <a:cubicBezTo>
                    <a:pt x="11" y="18"/>
                    <a:pt x="12" y="18"/>
                    <a:pt x="12" y="1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66" name="Freeform 196"/>
            <p:cNvSpPr>
              <a:spLocks noEditPoints="1"/>
            </p:cNvSpPr>
            <p:nvPr/>
          </p:nvSpPr>
          <p:spPr bwMode="auto">
            <a:xfrm>
              <a:off x="5878513" y="6526213"/>
              <a:ext cx="47625" cy="63500"/>
            </a:xfrm>
            <a:custGeom>
              <a:avLst/>
              <a:gdLst>
                <a:gd name="T0" fmla="*/ 12 w 18"/>
                <a:gd name="T1" fmla="*/ 23 h 23"/>
                <a:gd name="T2" fmla="*/ 11 w 18"/>
                <a:gd name="T3" fmla="*/ 23 h 23"/>
                <a:gd name="T4" fmla="*/ 8 w 18"/>
                <a:gd name="T5" fmla="*/ 15 h 23"/>
                <a:gd name="T6" fmla="*/ 6 w 18"/>
                <a:gd name="T7" fmla="*/ 15 h 23"/>
                <a:gd name="T8" fmla="*/ 6 w 18"/>
                <a:gd name="T9" fmla="*/ 15 h 23"/>
                <a:gd name="T10" fmla="*/ 6 w 18"/>
                <a:gd name="T11" fmla="*/ 23 h 23"/>
                <a:gd name="T12" fmla="*/ 5 w 18"/>
                <a:gd name="T13" fmla="*/ 23 h 23"/>
                <a:gd name="T14" fmla="*/ 0 w 18"/>
                <a:gd name="T15" fmla="*/ 23 h 23"/>
                <a:gd name="T16" fmla="*/ 0 w 18"/>
                <a:gd name="T17" fmla="*/ 23 h 23"/>
                <a:gd name="T18" fmla="*/ 0 w 18"/>
                <a:gd name="T19" fmla="*/ 0 h 23"/>
                <a:gd name="T20" fmla="*/ 0 w 18"/>
                <a:gd name="T21" fmla="*/ 0 h 23"/>
                <a:gd name="T22" fmla="*/ 9 w 18"/>
                <a:gd name="T23" fmla="*/ 0 h 23"/>
                <a:gd name="T24" fmla="*/ 18 w 18"/>
                <a:gd name="T25" fmla="*/ 8 h 23"/>
                <a:gd name="T26" fmla="*/ 14 w 18"/>
                <a:gd name="T27" fmla="*/ 14 h 23"/>
                <a:gd name="T28" fmla="*/ 18 w 18"/>
                <a:gd name="T29" fmla="*/ 23 h 23"/>
                <a:gd name="T30" fmla="*/ 18 w 18"/>
                <a:gd name="T31" fmla="*/ 23 h 23"/>
                <a:gd name="T32" fmla="*/ 12 w 18"/>
                <a:gd name="T33" fmla="*/ 23 h 23"/>
                <a:gd name="T34" fmla="*/ 12 w 18"/>
                <a:gd name="T35" fmla="*/ 8 h 23"/>
                <a:gd name="T36" fmla="*/ 9 w 18"/>
                <a:gd name="T37" fmla="*/ 5 h 23"/>
                <a:gd name="T38" fmla="*/ 6 w 18"/>
                <a:gd name="T39" fmla="*/ 5 h 23"/>
                <a:gd name="T40" fmla="*/ 6 w 18"/>
                <a:gd name="T41" fmla="*/ 5 h 23"/>
                <a:gd name="T42" fmla="*/ 6 w 18"/>
                <a:gd name="T43" fmla="*/ 10 h 23"/>
                <a:gd name="T44" fmla="*/ 6 w 18"/>
                <a:gd name="T45" fmla="*/ 10 h 23"/>
                <a:gd name="T46" fmla="*/ 9 w 18"/>
                <a:gd name="T47" fmla="*/ 10 h 23"/>
                <a:gd name="T48" fmla="*/ 12 w 18"/>
                <a:gd name="T49" fmla="*/ 8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8" h="23">
                  <a:moveTo>
                    <a:pt x="12" y="23"/>
                  </a:moveTo>
                  <a:cubicBezTo>
                    <a:pt x="12" y="23"/>
                    <a:pt x="12" y="23"/>
                    <a:pt x="11" y="23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3"/>
                    <a:pt x="5" y="23"/>
                    <a:pt x="5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5" y="0"/>
                    <a:pt x="18" y="3"/>
                    <a:pt x="18" y="8"/>
                  </a:cubicBezTo>
                  <a:cubicBezTo>
                    <a:pt x="18" y="10"/>
                    <a:pt x="16" y="13"/>
                    <a:pt x="14" y="14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8" y="23"/>
                    <a:pt x="18" y="23"/>
                    <a:pt x="18" y="23"/>
                  </a:cubicBezTo>
                  <a:lnTo>
                    <a:pt x="12" y="23"/>
                  </a:lnTo>
                  <a:close/>
                  <a:moveTo>
                    <a:pt x="12" y="8"/>
                  </a:moveTo>
                  <a:cubicBezTo>
                    <a:pt x="12" y="6"/>
                    <a:pt x="11" y="5"/>
                    <a:pt x="9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11" y="10"/>
                    <a:pt x="12" y="9"/>
                    <a:pt x="12" y="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67" name="Freeform 197"/>
            <p:cNvSpPr>
              <a:spLocks/>
            </p:cNvSpPr>
            <p:nvPr/>
          </p:nvSpPr>
          <p:spPr bwMode="auto">
            <a:xfrm>
              <a:off x="5951538" y="6526213"/>
              <a:ext cx="50800" cy="65088"/>
            </a:xfrm>
            <a:custGeom>
              <a:avLst/>
              <a:gdLst>
                <a:gd name="T0" fmla="*/ 0 w 19"/>
                <a:gd name="T1" fmla="*/ 12 h 24"/>
                <a:gd name="T2" fmla="*/ 1 w 19"/>
                <a:gd name="T3" fmla="*/ 5 h 24"/>
                <a:gd name="T4" fmla="*/ 9 w 19"/>
                <a:gd name="T5" fmla="*/ 0 h 24"/>
                <a:gd name="T6" fmla="*/ 18 w 19"/>
                <a:gd name="T7" fmla="*/ 5 h 24"/>
                <a:gd name="T8" fmla="*/ 18 w 19"/>
                <a:gd name="T9" fmla="*/ 5 h 24"/>
                <a:gd name="T10" fmla="*/ 13 w 19"/>
                <a:gd name="T11" fmla="*/ 7 h 24"/>
                <a:gd name="T12" fmla="*/ 13 w 19"/>
                <a:gd name="T13" fmla="*/ 7 h 24"/>
                <a:gd name="T14" fmla="*/ 9 w 19"/>
                <a:gd name="T15" fmla="*/ 5 h 24"/>
                <a:gd name="T16" fmla="*/ 6 w 19"/>
                <a:gd name="T17" fmla="*/ 7 h 24"/>
                <a:gd name="T18" fmla="*/ 6 w 19"/>
                <a:gd name="T19" fmla="*/ 12 h 24"/>
                <a:gd name="T20" fmla="*/ 6 w 19"/>
                <a:gd name="T21" fmla="*/ 16 h 24"/>
                <a:gd name="T22" fmla="*/ 10 w 19"/>
                <a:gd name="T23" fmla="*/ 18 h 24"/>
                <a:gd name="T24" fmla="*/ 13 w 19"/>
                <a:gd name="T25" fmla="*/ 17 h 24"/>
                <a:gd name="T26" fmla="*/ 13 w 19"/>
                <a:gd name="T27" fmla="*/ 15 h 24"/>
                <a:gd name="T28" fmla="*/ 13 w 19"/>
                <a:gd name="T29" fmla="*/ 15 h 24"/>
                <a:gd name="T30" fmla="*/ 10 w 19"/>
                <a:gd name="T31" fmla="*/ 15 h 24"/>
                <a:gd name="T32" fmla="*/ 10 w 19"/>
                <a:gd name="T33" fmla="*/ 14 h 24"/>
                <a:gd name="T34" fmla="*/ 10 w 19"/>
                <a:gd name="T35" fmla="*/ 11 h 24"/>
                <a:gd name="T36" fmla="*/ 10 w 19"/>
                <a:gd name="T37" fmla="*/ 10 h 24"/>
                <a:gd name="T38" fmla="*/ 18 w 19"/>
                <a:gd name="T39" fmla="*/ 10 h 24"/>
                <a:gd name="T40" fmla="*/ 19 w 19"/>
                <a:gd name="T41" fmla="*/ 11 h 24"/>
                <a:gd name="T42" fmla="*/ 19 w 19"/>
                <a:gd name="T43" fmla="*/ 12 h 24"/>
                <a:gd name="T44" fmla="*/ 18 w 19"/>
                <a:gd name="T45" fmla="*/ 18 h 24"/>
                <a:gd name="T46" fmla="*/ 9 w 19"/>
                <a:gd name="T47" fmla="*/ 24 h 24"/>
                <a:gd name="T48" fmla="*/ 1 w 19"/>
                <a:gd name="T49" fmla="*/ 18 h 24"/>
                <a:gd name="T50" fmla="*/ 0 w 19"/>
                <a:gd name="T51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9" h="24">
                  <a:moveTo>
                    <a:pt x="0" y="12"/>
                  </a:moveTo>
                  <a:cubicBezTo>
                    <a:pt x="0" y="9"/>
                    <a:pt x="0" y="7"/>
                    <a:pt x="1" y="5"/>
                  </a:cubicBezTo>
                  <a:cubicBezTo>
                    <a:pt x="2" y="2"/>
                    <a:pt x="5" y="0"/>
                    <a:pt x="9" y="0"/>
                  </a:cubicBezTo>
                  <a:cubicBezTo>
                    <a:pt x="14" y="0"/>
                    <a:pt x="17" y="2"/>
                    <a:pt x="18" y="5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2" y="6"/>
                    <a:pt x="11" y="5"/>
                    <a:pt x="9" y="5"/>
                  </a:cubicBezTo>
                  <a:cubicBezTo>
                    <a:pt x="8" y="5"/>
                    <a:pt x="7" y="6"/>
                    <a:pt x="6" y="7"/>
                  </a:cubicBezTo>
                  <a:cubicBezTo>
                    <a:pt x="6" y="8"/>
                    <a:pt x="6" y="9"/>
                    <a:pt x="6" y="12"/>
                  </a:cubicBezTo>
                  <a:cubicBezTo>
                    <a:pt x="6" y="14"/>
                    <a:pt x="6" y="16"/>
                    <a:pt x="6" y="16"/>
                  </a:cubicBezTo>
                  <a:cubicBezTo>
                    <a:pt x="7" y="18"/>
                    <a:pt x="8" y="18"/>
                    <a:pt x="10" y="18"/>
                  </a:cubicBezTo>
                  <a:cubicBezTo>
                    <a:pt x="11" y="18"/>
                    <a:pt x="12" y="18"/>
                    <a:pt x="13" y="17"/>
                  </a:cubicBezTo>
                  <a:cubicBezTo>
                    <a:pt x="13" y="16"/>
                    <a:pt x="13" y="16"/>
                    <a:pt x="13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0" y="15"/>
                    <a:pt x="10" y="14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9" y="10"/>
                    <a:pt x="19" y="10"/>
                    <a:pt x="19" y="11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19" y="15"/>
                    <a:pt x="19" y="16"/>
                    <a:pt x="18" y="18"/>
                  </a:cubicBezTo>
                  <a:cubicBezTo>
                    <a:pt x="17" y="22"/>
                    <a:pt x="14" y="24"/>
                    <a:pt x="9" y="24"/>
                  </a:cubicBezTo>
                  <a:cubicBezTo>
                    <a:pt x="5" y="24"/>
                    <a:pt x="2" y="22"/>
                    <a:pt x="1" y="18"/>
                  </a:cubicBezTo>
                  <a:cubicBezTo>
                    <a:pt x="0" y="16"/>
                    <a:pt x="0" y="15"/>
                    <a:pt x="0" y="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68" name="Freeform 198"/>
            <p:cNvSpPr>
              <a:spLocks/>
            </p:cNvSpPr>
            <p:nvPr/>
          </p:nvSpPr>
          <p:spPr bwMode="auto">
            <a:xfrm>
              <a:off x="6070600" y="6526213"/>
              <a:ext cx="49213" cy="65088"/>
            </a:xfrm>
            <a:custGeom>
              <a:avLst/>
              <a:gdLst>
                <a:gd name="T0" fmla="*/ 0 w 18"/>
                <a:gd name="T1" fmla="*/ 14 h 24"/>
                <a:gd name="T2" fmla="*/ 0 w 18"/>
                <a:gd name="T3" fmla="*/ 0 h 24"/>
                <a:gd name="T4" fmla="*/ 0 w 18"/>
                <a:gd name="T5" fmla="*/ 0 h 24"/>
                <a:gd name="T6" fmla="*/ 5 w 18"/>
                <a:gd name="T7" fmla="*/ 0 h 24"/>
                <a:gd name="T8" fmla="*/ 6 w 18"/>
                <a:gd name="T9" fmla="*/ 0 h 24"/>
                <a:gd name="T10" fmla="*/ 6 w 18"/>
                <a:gd name="T11" fmla="*/ 15 h 24"/>
                <a:gd name="T12" fmla="*/ 9 w 18"/>
                <a:gd name="T13" fmla="*/ 18 h 24"/>
                <a:gd name="T14" fmla="*/ 12 w 18"/>
                <a:gd name="T15" fmla="*/ 15 h 24"/>
                <a:gd name="T16" fmla="*/ 12 w 18"/>
                <a:gd name="T17" fmla="*/ 0 h 24"/>
                <a:gd name="T18" fmla="*/ 12 w 18"/>
                <a:gd name="T19" fmla="*/ 0 h 24"/>
                <a:gd name="T20" fmla="*/ 18 w 18"/>
                <a:gd name="T21" fmla="*/ 0 h 24"/>
                <a:gd name="T22" fmla="*/ 18 w 18"/>
                <a:gd name="T23" fmla="*/ 0 h 24"/>
                <a:gd name="T24" fmla="*/ 18 w 18"/>
                <a:gd name="T25" fmla="*/ 14 h 24"/>
                <a:gd name="T26" fmla="*/ 9 w 18"/>
                <a:gd name="T27" fmla="*/ 24 h 24"/>
                <a:gd name="T28" fmla="*/ 0 w 18"/>
                <a:gd name="T29" fmla="*/ 1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" h="24">
                  <a:moveTo>
                    <a:pt x="0" y="1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6" y="0"/>
                    <a:pt x="6" y="0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17"/>
                    <a:pt x="7" y="18"/>
                    <a:pt x="9" y="18"/>
                  </a:cubicBezTo>
                  <a:cubicBezTo>
                    <a:pt x="11" y="18"/>
                    <a:pt x="12" y="17"/>
                    <a:pt x="12" y="15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18" y="20"/>
                    <a:pt x="14" y="24"/>
                    <a:pt x="9" y="24"/>
                  </a:cubicBezTo>
                  <a:cubicBezTo>
                    <a:pt x="3" y="24"/>
                    <a:pt x="0" y="20"/>
                    <a:pt x="0" y="1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69" name="Freeform 199"/>
            <p:cNvSpPr>
              <a:spLocks/>
            </p:cNvSpPr>
            <p:nvPr/>
          </p:nvSpPr>
          <p:spPr bwMode="auto">
            <a:xfrm>
              <a:off x="6146800" y="6526213"/>
              <a:ext cx="50800" cy="63500"/>
            </a:xfrm>
            <a:custGeom>
              <a:avLst/>
              <a:gdLst>
                <a:gd name="T0" fmla="*/ 0 w 19"/>
                <a:gd name="T1" fmla="*/ 0 h 23"/>
                <a:gd name="T2" fmla="*/ 1 w 19"/>
                <a:gd name="T3" fmla="*/ 0 h 23"/>
                <a:gd name="T4" fmla="*/ 6 w 19"/>
                <a:gd name="T5" fmla="*/ 0 h 23"/>
                <a:gd name="T6" fmla="*/ 6 w 19"/>
                <a:gd name="T7" fmla="*/ 0 h 23"/>
                <a:gd name="T8" fmla="*/ 13 w 19"/>
                <a:gd name="T9" fmla="*/ 14 h 23"/>
                <a:gd name="T10" fmla="*/ 13 w 19"/>
                <a:gd name="T11" fmla="*/ 14 h 23"/>
                <a:gd name="T12" fmla="*/ 13 w 19"/>
                <a:gd name="T13" fmla="*/ 0 h 23"/>
                <a:gd name="T14" fmla="*/ 14 w 19"/>
                <a:gd name="T15" fmla="*/ 0 h 23"/>
                <a:gd name="T16" fmla="*/ 19 w 19"/>
                <a:gd name="T17" fmla="*/ 0 h 23"/>
                <a:gd name="T18" fmla="*/ 19 w 19"/>
                <a:gd name="T19" fmla="*/ 0 h 23"/>
                <a:gd name="T20" fmla="*/ 19 w 19"/>
                <a:gd name="T21" fmla="*/ 23 h 23"/>
                <a:gd name="T22" fmla="*/ 19 w 19"/>
                <a:gd name="T23" fmla="*/ 23 h 23"/>
                <a:gd name="T24" fmla="*/ 14 w 19"/>
                <a:gd name="T25" fmla="*/ 23 h 23"/>
                <a:gd name="T26" fmla="*/ 13 w 19"/>
                <a:gd name="T27" fmla="*/ 23 h 23"/>
                <a:gd name="T28" fmla="*/ 6 w 19"/>
                <a:gd name="T29" fmla="*/ 10 h 23"/>
                <a:gd name="T30" fmla="*/ 6 w 19"/>
                <a:gd name="T31" fmla="*/ 10 h 23"/>
                <a:gd name="T32" fmla="*/ 6 w 19"/>
                <a:gd name="T33" fmla="*/ 23 h 23"/>
                <a:gd name="T34" fmla="*/ 6 w 19"/>
                <a:gd name="T35" fmla="*/ 23 h 23"/>
                <a:gd name="T36" fmla="*/ 1 w 19"/>
                <a:gd name="T37" fmla="*/ 23 h 23"/>
                <a:gd name="T38" fmla="*/ 0 w 19"/>
                <a:gd name="T39" fmla="*/ 23 h 23"/>
                <a:gd name="T40" fmla="*/ 0 w 19"/>
                <a:gd name="T4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9" h="23">
                  <a:moveTo>
                    <a:pt x="0" y="0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14" y="0"/>
                    <a:pt x="14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13" y="23"/>
                    <a:pt x="13" y="23"/>
                    <a:pt x="13" y="23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1" y="23"/>
                    <a:pt x="0" y="23"/>
                    <a:pt x="0" y="2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70" name="Freeform 200"/>
            <p:cNvSpPr>
              <a:spLocks/>
            </p:cNvSpPr>
            <p:nvPr/>
          </p:nvSpPr>
          <p:spPr bwMode="auto">
            <a:xfrm>
              <a:off x="6224588" y="6526213"/>
              <a:ext cx="15875" cy="63500"/>
            </a:xfrm>
            <a:custGeom>
              <a:avLst/>
              <a:gdLst>
                <a:gd name="T0" fmla="*/ 0 w 6"/>
                <a:gd name="T1" fmla="*/ 0 h 23"/>
                <a:gd name="T2" fmla="*/ 1 w 6"/>
                <a:gd name="T3" fmla="*/ 0 h 23"/>
                <a:gd name="T4" fmla="*/ 6 w 6"/>
                <a:gd name="T5" fmla="*/ 0 h 23"/>
                <a:gd name="T6" fmla="*/ 6 w 6"/>
                <a:gd name="T7" fmla="*/ 0 h 23"/>
                <a:gd name="T8" fmla="*/ 6 w 6"/>
                <a:gd name="T9" fmla="*/ 23 h 23"/>
                <a:gd name="T10" fmla="*/ 6 w 6"/>
                <a:gd name="T11" fmla="*/ 23 h 23"/>
                <a:gd name="T12" fmla="*/ 1 w 6"/>
                <a:gd name="T13" fmla="*/ 23 h 23"/>
                <a:gd name="T14" fmla="*/ 0 w 6"/>
                <a:gd name="T15" fmla="*/ 23 h 23"/>
                <a:gd name="T16" fmla="*/ 0 w 6"/>
                <a:gd name="T17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23">
                  <a:moveTo>
                    <a:pt x="0" y="0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1" y="23"/>
                    <a:pt x="0" y="23"/>
                    <a:pt x="0" y="2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71" name="Freeform 201"/>
            <p:cNvSpPr>
              <a:spLocks/>
            </p:cNvSpPr>
            <p:nvPr/>
          </p:nvSpPr>
          <p:spPr bwMode="auto">
            <a:xfrm>
              <a:off x="6265863" y="6526213"/>
              <a:ext cx="57150" cy="63500"/>
            </a:xfrm>
            <a:custGeom>
              <a:avLst/>
              <a:gdLst>
                <a:gd name="T0" fmla="*/ 8 w 21"/>
                <a:gd name="T1" fmla="*/ 23 h 23"/>
                <a:gd name="T2" fmla="*/ 8 w 21"/>
                <a:gd name="T3" fmla="*/ 23 h 23"/>
                <a:gd name="T4" fmla="*/ 0 w 21"/>
                <a:gd name="T5" fmla="*/ 1 h 23"/>
                <a:gd name="T6" fmla="*/ 1 w 21"/>
                <a:gd name="T7" fmla="*/ 0 h 23"/>
                <a:gd name="T8" fmla="*/ 6 w 21"/>
                <a:gd name="T9" fmla="*/ 0 h 23"/>
                <a:gd name="T10" fmla="*/ 7 w 21"/>
                <a:gd name="T11" fmla="*/ 0 h 23"/>
                <a:gd name="T12" fmla="*/ 11 w 21"/>
                <a:gd name="T13" fmla="*/ 14 h 23"/>
                <a:gd name="T14" fmla="*/ 11 w 21"/>
                <a:gd name="T15" fmla="*/ 14 h 23"/>
                <a:gd name="T16" fmla="*/ 15 w 21"/>
                <a:gd name="T17" fmla="*/ 0 h 23"/>
                <a:gd name="T18" fmla="*/ 15 w 21"/>
                <a:gd name="T19" fmla="*/ 0 h 23"/>
                <a:gd name="T20" fmla="*/ 21 w 21"/>
                <a:gd name="T21" fmla="*/ 0 h 23"/>
                <a:gd name="T22" fmla="*/ 21 w 21"/>
                <a:gd name="T23" fmla="*/ 1 h 23"/>
                <a:gd name="T24" fmla="*/ 14 w 21"/>
                <a:gd name="T25" fmla="*/ 23 h 23"/>
                <a:gd name="T26" fmla="*/ 13 w 21"/>
                <a:gd name="T27" fmla="*/ 23 h 23"/>
                <a:gd name="T28" fmla="*/ 8 w 21"/>
                <a:gd name="T29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" h="23">
                  <a:moveTo>
                    <a:pt x="8" y="23"/>
                  </a:moveTo>
                  <a:cubicBezTo>
                    <a:pt x="8" y="23"/>
                    <a:pt x="8" y="23"/>
                    <a:pt x="8" y="2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0"/>
                    <a:pt x="21" y="0"/>
                    <a:pt x="21" y="1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14" y="23"/>
                    <a:pt x="14" y="23"/>
                    <a:pt x="13" y="23"/>
                  </a:cubicBezTo>
                  <a:lnTo>
                    <a:pt x="8" y="2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72" name="Freeform 202"/>
            <p:cNvSpPr>
              <a:spLocks/>
            </p:cNvSpPr>
            <p:nvPr/>
          </p:nvSpPr>
          <p:spPr bwMode="auto">
            <a:xfrm>
              <a:off x="6346825" y="6526213"/>
              <a:ext cx="42863" cy="63500"/>
            </a:xfrm>
            <a:custGeom>
              <a:avLst/>
              <a:gdLst>
                <a:gd name="T0" fmla="*/ 0 w 16"/>
                <a:gd name="T1" fmla="*/ 0 h 23"/>
                <a:gd name="T2" fmla="*/ 0 w 16"/>
                <a:gd name="T3" fmla="*/ 0 h 23"/>
                <a:gd name="T4" fmla="*/ 16 w 16"/>
                <a:gd name="T5" fmla="*/ 0 h 23"/>
                <a:gd name="T6" fmla="*/ 16 w 16"/>
                <a:gd name="T7" fmla="*/ 0 h 23"/>
                <a:gd name="T8" fmla="*/ 16 w 16"/>
                <a:gd name="T9" fmla="*/ 5 h 23"/>
                <a:gd name="T10" fmla="*/ 16 w 16"/>
                <a:gd name="T11" fmla="*/ 5 h 23"/>
                <a:gd name="T12" fmla="*/ 6 w 16"/>
                <a:gd name="T13" fmla="*/ 5 h 23"/>
                <a:gd name="T14" fmla="*/ 6 w 16"/>
                <a:gd name="T15" fmla="*/ 5 h 23"/>
                <a:gd name="T16" fmla="*/ 6 w 16"/>
                <a:gd name="T17" fmla="*/ 9 h 23"/>
                <a:gd name="T18" fmla="*/ 6 w 16"/>
                <a:gd name="T19" fmla="*/ 9 h 23"/>
                <a:gd name="T20" fmla="*/ 14 w 16"/>
                <a:gd name="T21" fmla="*/ 9 h 23"/>
                <a:gd name="T22" fmla="*/ 14 w 16"/>
                <a:gd name="T23" fmla="*/ 9 h 23"/>
                <a:gd name="T24" fmla="*/ 14 w 16"/>
                <a:gd name="T25" fmla="*/ 14 h 23"/>
                <a:gd name="T26" fmla="*/ 14 w 16"/>
                <a:gd name="T27" fmla="*/ 14 h 23"/>
                <a:gd name="T28" fmla="*/ 6 w 16"/>
                <a:gd name="T29" fmla="*/ 14 h 23"/>
                <a:gd name="T30" fmla="*/ 6 w 16"/>
                <a:gd name="T31" fmla="*/ 14 h 23"/>
                <a:gd name="T32" fmla="*/ 6 w 16"/>
                <a:gd name="T33" fmla="*/ 18 h 23"/>
                <a:gd name="T34" fmla="*/ 6 w 16"/>
                <a:gd name="T35" fmla="*/ 18 h 23"/>
                <a:gd name="T36" fmla="*/ 16 w 16"/>
                <a:gd name="T37" fmla="*/ 18 h 23"/>
                <a:gd name="T38" fmla="*/ 16 w 16"/>
                <a:gd name="T39" fmla="*/ 19 h 23"/>
                <a:gd name="T40" fmla="*/ 16 w 16"/>
                <a:gd name="T41" fmla="*/ 23 h 23"/>
                <a:gd name="T42" fmla="*/ 16 w 16"/>
                <a:gd name="T43" fmla="*/ 23 h 23"/>
                <a:gd name="T44" fmla="*/ 0 w 16"/>
                <a:gd name="T45" fmla="*/ 23 h 23"/>
                <a:gd name="T46" fmla="*/ 0 w 16"/>
                <a:gd name="T47" fmla="*/ 23 h 23"/>
                <a:gd name="T48" fmla="*/ 0 w 16"/>
                <a:gd name="T4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6" h="2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6" y="18"/>
                    <a:pt x="16" y="18"/>
                    <a:pt x="16" y="19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73" name="Freeform 203"/>
            <p:cNvSpPr>
              <a:spLocks noEditPoints="1"/>
            </p:cNvSpPr>
            <p:nvPr/>
          </p:nvSpPr>
          <p:spPr bwMode="auto">
            <a:xfrm>
              <a:off x="6416675" y="6526213"/>
              <a:ext cx="52388" cy="63500"/>
            </a:xfrm>
            <a:custGeom>
              <a:avLst/>
              <a:gdLst>
                <a:gd name="T0" fmla="*/ 12 w 19"/>
                <a:gd name="T1" fmla="*/ 23 h 23"/>
                <a:gd name="T2" fmla="*/ 12 w 19"/>
                <a:gd name="T3" fmla="*/ 23 h 23"/>
                <a:gd name="T4" fmla="*/ 8 w 19"/>
                <a:gd name="T5" fmla="*/ 15 h 23"/>
                <a:gd name="T6" fmla="*/ 6 w 19"/>
                <a:gd name="T7" fmla="*/ 15 h 23"/>
                <a:gd name="T8" fmla="*/ 6 w 19"/>
                <a:gd name="T9" fmla="*/ 15 h 23"/>
                <a:gd name="T10" fmla="*/ 6 w 19"/>
                <a:gd name="T11" fmla="*/ 23 h 23"/>
                <a:gd name="T12" fmla="*/ 6 w 19"/>
                <a:gd name="T13" fmla="*/ 23 h 23"/>
                <a:gd name="T14" fmla="*/ 0 w 19"/>
                <a:gd name="T15" fmla="*/ 23 h 23"/>
                <a:gd name="T16" fmla="*/ 0 w 19"/>
                <a:gd name="T17" fmla="*/ 23 h 23"/>
                <a:gd name="T18" fmla="*/ 0 w 19"/>
                <a:gd name="T19" fmla="*/ 0 h 23"/>
                <a:gd name="T20" fmla="*/ 0 w 19"/>
                <a:gd name="T21" fmla="*/ 0 h 23"/>
                <a:gd name="T22" fmla="*/ 10 w 19"/>
                <a:gd name="T23" fmla="*/ 0 h 23"/>
                <a:gd name="T24" fmla="*/ 18 w 19"/>
                <a:gd name="T25" fmla="*/ 8 h 23"/>
                <a:gd name="T26" fmla="*/ 14 w 19"/>
                <a:gd name="T27" fmla="*/ 14 h 23"/>
                <a:gd name="T28" fmla="*/ 18 w 19"/>
                <a:gd name="T29" fmla="*/ 23 h 23"/>
                <a:gd name="T30" fmla="*/ 18 w 19"/>
                <a:gd name="T31" fmla="*/ 23 h 23"/>
                <a:gd name="T32" fmla="*/ 12 w 19"/>
                <a:gd name="T33" fmla="*/ 23 h 23"/>
                <a:gd name="T34" fmla="*/ 12 w 19"/>
                <a:gd name="T35" fmla="*/ 8 h 23"/>
                <a:gd name="T36" fmla="*/ 9 w 19"/>
                <a:gd name="T37" fmla="*/ 5 h 23"/>
                <a:gd name="T38" fmla="*/ 6 w 19"/>
                <a:gd name="T39" fmla="*/ 5 h 23"/>
                <a:gd name="T40" fmla="*/ 6 w 19"/>
                <a:gd name="T41" fmla="*/ 5 h 23"/>
                <a:gd name="T42" fmla="*/ 6 w 19"/>
                <a:gd name="T43" fmla="*/ 10 h 23"/>
                <a:gd name="T44" fmla="*/ 6 w 19"/>
                <a:gd name="T45" fmla="*/ 10 h 23"/>
                <a:gd name="T46" fmla="*/ 9 w 19"/>
                <a:gd name="T47" fmla="*/ 10 h 23"/>
                <a:gd name="T48" fmla="*/ 12 w 19"/>
                <a:gd name="T49" fmla="*/ 8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9" h="23">
                  <a:moveTo>
                    <a:pt x="12" y="23"/>
                  </a:moveTo>
                  <a:cubicBezTo>
                    <a:pt x="12" y="23"/>
                    <a:pt x="12" y="23"/>
                    <a:pt x="12" y="23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5" y="0"/>
                    <a:pt x="18" y="3"/>
                    <a:pt x="18" y="8"/>
                  </a:cubicBezTo>
                  <a:cubicBezTo>
                    <a:pt x="18" y="10"/>
                    <a:pt x="17" y="13"/>
                    <a:pt x="14" y="14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9" y="23"/>
                    <a:pt x="18" y="23"/>
                    <a:pt x="18" y="23"/>
                  </a:cubicBezTo>
                  <a:lnTo>
                    <a:pt x="12" y="23"/>
                  </a:lnTo>
                  <a:close/>
                  <a:moveTo>
                    <a:pt x="12" y="8"/>
                  </a:moveTo>
                  <a:cubicBezTo>
                    <a:pt x="12" y="6"/>
                    <a:pt x="11" y="5"/>
                    <a:pt x="9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11" y="10"/>
                    <a:pt x="12" y="9"/>
                    <a:pt x="12" y="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74" name="Freeform 204"/>
            <p:cNvSpPr>
              <a:spLocks/>
            </p:cNvSpPr>
            <p:nvPr/>
          </p:nvSpPr>
          <p:spPr bwMode="auto">
            <a:xfrm>
              <a:off x="6491288" y="6526213"/>
              <a:ext cx="50800" cy="65088"/>
            </a:xfrm>
            <a:custGeom>
              <a:avLst/>
              <a:gdLst>
                <a:gd name="T0" fmla="*/ 0 w 19"/>
                <a:gd name="T1" fmla="*/ 20 h 24"/>
                <a:gd name="T2" fmla="*/ 0 w 19"/>
                <a:gd name="T3" fmla="*/ 20 h 24"/>
                <a:gd name="T4" fmla="*/ 3 w 19"/>
                <a:gd name="T5" fmla="*/ 16 h 24"/>
                <a:gd name="T6" fmla="*/ 4 w 19"/>
                <a:gd name="T7" fmla="*/ 16 h 24"/>
                <a:gd name="T8" fmla="*/ 9 w 19"/>
                <a:gd name="T9" fmla="*/ 19 h 24"/>
                <a:gd name="T10" fmla="*/ 13 w 19"/>
                <a:gd name="T11" fmla="*/ 16 h 24"/>
                <a:gd name="T12" fmla="*/ 10 w 19"/>
                <a:gd name="T13" fmla="*/ 14 h 24"/>
                <a:gd name="T14" fmla="*/ 9 w 19"/>
                <a:gd name="T15" fmla="*/ 14 h 24"/>
                <a:gd name="T16" fmla="*/ 1 w 19"/>
                <a:gd name="T17" fmla="*/ 7 h 24"/>
                <a:gd name="T18" fmla="*/ 9 w 19"/>
                <a:gd name="T19" fmla="*/ 0 h 24"/>
                <a:gd name="T20" fmla="*/ 18 w 19"/>
                <a:gd name="T21" fmla="*/ 2 h 24"/>
                <a:gd name="T22" fmla="*/ 18 w 19"/>
                <a:gd name="T23" fmla="*/ 3 h 24"/>
                <a:gd name="T24" fmla="*/ 15 w 19"/>
                <a:gd name="T25" fmla="*/ 7 h 24"/>
                <a:gd name="T26" fmla="*/ 15 w 19"/>
                <a:gd name="T27" fmla="*/ 7 h 24"/>
                <a:gd name="T28" fmla="*/ 10 w 19"/>
                <a:gd name="T29" fmla="*/ 5 h 24"/>
                <a:gd name="T30" fmla="*/ 7 w 19"/>
                <a:gd name="T31" fmla="*/ 7 h 24"/>
                <a:gd name="T32" fmla="*/ 10 w 19"/>
                <a:gd name="T33" fmla="*/ 9 h 24"/>
                <a:gd name="T34" fmla="*/ 11 w 19"/>
                <a:gd name="T35" fmla="*/ 9 h 24"/>
                <a:gd name="T36" fmla="*/ 19 w 19"/>
                <a:gd name="T37" fmla="*/ 16 h 24"/>
                <a:gd name="T38" fmla="*/ 9 w 19"/>
                <a:gd name="T39" fmla="*/ 24 h 24"/>
                <a:gd name="T40" fmla="*/ 0 w 19"/>
                <a:gd name="T41" fmla="*/ 2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9" h="24"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6"/>
                    <a:pt x="3" y="16"/>
                    <a:pt x="4" y="16"/>
                  </a:cubicBezTo>
                  <a:cubicBezTo>
                    <a:pt x="5" y="17"/>
                    <a:pt x="7" y="19"/>
                    <a:pt x="9" y="19"/>
                  </a:cubicBezTo>
                  <a:cubicBezTo>
                    <a:pt x="12" y="19"/>
                    <a:pt x="13" y="18"/>
                    <a:pt x="13" y="16"/>
                  </a:cubicBezTo>
                  <a:cubicBezTo>
                    <a:pt x="13" y="15"/>
                    <a:pt x="12" y="15"/>
                    <a:pt x="10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4" y="14"/>
                    <a:pt x="1" y="11"/>
                    <a:pt x="1" y="7"/>
                  </a:cubicBezTo>
                  <a:cubicBezTo>
                    <a:pt x="1" y="3"/>
                    <a:pt x="4" y="0"/>
                    <a:pt x="9" y="0"/>
                  </a:cubicBezTo>
                  <a:cubicBezTo>
                    <a:pt x="13" y="0"/>
                    <a:pt x="16" y="1"/>
                    <a:pt x="18" y="2"/>
                  </a:cubicBezTo>
                  <a:cubicBezTo>
                    <a:pt x="18" y="2"/>
                    <a:pt x="18" y="3"/>
                    <a:pt x="18" y="3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3" y="6"/>
                    <a:pt x="11" y="5"/>
                    <a:pt x="10" y="5"/>
                  </a:cubicBezTo>
                  <a:cubicBezTo>
                    <a:pt x="8" y="5"/>
                    <a:pt x="7" y="6"/>
                    <a:pt x="7" y="7"/>
                  </a:cubicBezTo>
                  <a:cubicBezTo>
                    <a:pt x="7" y="8"/>
                    <a:pt x="8" y="8"/>
                    <a:pt x="10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6" y="10"/>
                    <a:pt x="19" y="12"/>
                    <a:pt x="19" y="16"/>
                  </a:cubicBezTo>
                  <a:cubicBezTo>
                    <a:pt x="19" y="21"/>
                    <a:pt x="16" y="24"/>
                    <a:pt x="9" y="24"/>
                  </a:cubicBezTo>
                  <a:cubicBezTo>
                    <a:pt x="6" y="24"/>
                    <a:pt x="2" y="22"/>
                    <a:pt x="0" y="2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75" name="Freeform 205"/>
            <p:cNvSpPr>
              <a:spLocks/>
            </p:cNvSpPr>
            <p:nvPr/>
          </p:nvSpPr>
          <p:spPr bwMode="auto">
            <a:xfrm>
              <a:off x="6565900" y="6526213"/>
              <a:ext cx="17463" cy="63500"/>
            </a:xfrm>
            <a:custGeom>
              <a:avLst/>
              <a:gdLst>
                <a:gd name="T0" fmla="*/ 0 w 6"/>
                <a:gd name="T1" fmla="*/ 0 h 23"/>
                <a:gd name="T2" fmla="*/ 1 w 6"/>
                <a:gd name="T3" fmla="*/ 0 h 23"/>
                <a:gd name="T4" fmla="*/ 6 w 6"/>
                <a:gd name="T5" fmla="*/ 0 h 23"/>
                <a:gd name="T6" fmla="*/ 6 w 6"/>
                <a:gd name="T7" fmla="*/ 0 h 23"/>
                <a:gd name="T8" fmla="*/ 6 w 6"/>
                <a:gd name="T9" fmla="*/ 23 h 23"/>
                <a:gd name="T10" fmla="*/ 6 w 6"/>
                <a:gd name="T11" fmla="*/ 23 h 23"/>
                <a:gd name="T12" fmla="*/ 1 w 6"/>
                <a:gd name="T13" fmla="*/ 23 h 23"/>
                <a:gd name="T14" fmla="*/ 0 w 6"/>
                <a:gd name="T15" fmla="*/ 23 h 23"/>
                <a:gd name="T16" fmla="*/ 0 w 6"/>
                <a:gd name="T17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23">
                  <a:moveTo>
                    <a:pt x="0" y="0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1" y="23"/>
                    <a:pt x="0" y="23"/>
                    <a:pt x="0" y="2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76" name="Freeform 206"/>
            <p:cNvSpPr>
              <a:spLocks/>
            </p:cNvSpPr>
            <p:nvPr/>
          </p:nvSpPr>
          <p:spPr bwMode="auto">
            <a:xfrm>
              <a:off x="6610350" y="6526213"/>
              <a:ext cx="49213" cy="63500"/>
            </a:xfrm>
            <a:custGeom>
              <a:avLst/>
              <a:gdLst>
                <a:gd name="T0" fmla="*/ 6 w 18"/>
                <a:gd name="T1" fmla="*/ 23 h 23"/>
                <a:gd name="T2" fmla="*/ 6 w 18"/>
                <a:gd name="T3" fmla="*/ 23 h 23"/>
                <a:gd name="T4" fmla="*/ 6 w 18"/>
                <a:gd name="T5" fmla="*/ 23 h 23"/>
                <a:gd name="T6" fmla="*/ 6 w 18"/>
                <a:gd name="T7" fmla="*/ 23 h 23"/>
                <a:gd name="T8" fmla="*/ 6 w 18"/>
                <a:gd name="T9" fmla="*/ 23 h 23"/>
                <a:gd name="T10" fmla="*/ 6 w 18"/>
                <a:gd name="T11" fmla="*/ 6 h 23"/>
                <a:gd name="T12" fmla="*/ 6 w 18"/>
                <a:gd name="T13" fmla="*/ 5 h 23"/>
                <a:gd name="T14" fmla="*/ 6 w 18"/>
                <a:gd name="T15" fmla="*/ 5 h 23"/>
                <a:gd name="T16" fmla="*/ 0 w 18"/>
                <a:gd name="T17" fmla="*/ 5 h 23"/>
                <a:gd name="T18" fmla="*/ 0 w 18"/>
                <a:gd name="T19" fmla="*/ 5 h 23"/>
                <a:gd name="T20" fmla="*/ 0 w 18"/>
                <a:gd name="T21" fmla="*/ 5 h 23"/>
                <a:gd name="T22" fmla="*/ 0 w 18"/>
                <a:gd name="T23" fmla="*/ 5 h 23"/>
                <a:gd name="T24" fmla="*/ 0 w 18"/>
                <a:gd name="T25" fmla="*/ 5 h 23"/>
                <a:gd name="T26" fmla="*/ 0 w 18"/>
                <a:gd name="T27" fmla="*/ 5 h 23"/>
                <a:gd name="T28" fmla="*/ 0 w 18"/>
                <a:gd name="T29" fmla="*/ 0 h 23"/>
                <a:gd name="T30" fmla="*/ 0 w 18"/>
                <a:gd name="T31" fmla="*/ 0 h 23"/>
                <a:gd name="T32" fmla="*/ 0 w 18"/>
                <a:gd name="T33" fmla="*/ 0 h 23"/>
                <a:gd name="T34" fmla="*/ 18 w 18"/>
                <a:gd name="T35" fmla="*/ 0 h 23"/>
                <a:gd name="T36" fmla="*/ 18 w 18"/>
                <a:gd name="T37" fmla="*/ 0 h 23"/>
                <a:gd name="T38" fmla="*/ 18 w 18"/>
                <a:gd name="T39" fmla="*/ 0 h 23"/>
                <a:gd name="T40" fmla="*/ 18 w 18"/>
                <a:gd name="T41" fmla="*/ 0 h 23"/>
                <a:gd name="T42" fmla="*/ 18 w 18"/>
                <a:gd name="T43" fmla="*/ 5 h 23"/>
                <a:gd name="T44" fmla="*/ 18 w 18"/>
                <a:gd name="T45" fmla="*/ 5 h 23"/>
                <a:gd name="T46" fmla="*/ 18 w 18"/>
                <a:gd name="T47" fmla="*/ 5 h 23"/>
                <a:gd name="T48" fmla="*/ 18 w 18"/>
                <a:gd name="T49" fmla="*/ 5 h 23"/>
                <a:gd name="T50" fmla="*/ 12 w 18"/>
                <a:gd name="T51" fmla="*/ 5 h 23"/>
                <a:gd name="T52" fmla="*/ 12 w 18"/>
                <a:gd name="T53" fmla="*/ 5 h 23"/>
                <a:gd name="T54" fmla="*/ 12 w 18"/>
                <a:gd name="T55" fmla="*/ 6 h 23"/>
                <a:gd name="T56" fmla="*/ 12 w 18"/>
                <a:gd name="T57" fmla="*/ 6 h 23"/>
                <a:gd name="T58" fmla="*/ 12 w 18"/>
                <a:gd name="T59" fmla="*/ 23 h 23"/>
                <a:gd name="T60" fmla="*/ 12 w 18"/>
                <a:gd name="T61" fmla="*/ 23 h 23"/>
                <a:gd name="T62" fmla="*/ 12 w 18"/>
                <a:gd name="T63" fmla="*/ 23 h 23"/>
                <a:gd name="T64" fmla="*/ 11 w 18"/>
                <a:gd name="T65" fmla="*/ 23 h 23"/>
                <a:gd name="T66" fmla="*/ 6 w 18"/>
                <a:gd name="T67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8" h="23">
                  <a:moveTo>
                    <a:pt x="6" y="23"/>
                  </a:moveTo>
                  <a:cubicBezTo>
                    <a:pt x="6" y="23"/>
                    <a:pt x="6" y="23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6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5"/>
                    <a:pt x="12" y="6"/>
                    <a:pt x="12" y="6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2" y="23"/>
                    <a:pt x="11" y="23"/>
                    <a:pt x="11" y="23"/>
                  </a:cubicBezTo>
                  <a:lnTo>
                    <a:pt x="6" y="2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77" name="Freeform 207"/>
            <p:cNvSpPr>
              <a:spLocks/>
            </p:cNvSpPr>
            <p:nvPr/>
          </p:nvSpPr>
          <p:spPr bwMode="auto">
            <a:xfrm>
              <a:off x="6677025" y="6526213"/>
              <a:ext cx="55563" cy="63500"/>
            </a:xfrm>
            <a:custGeom>
              <a:avLst/>
              <a:gdLst>
                <a:gd name="T0" fmla="*/ 8 w 20"/>
                <a:gd name="T1" fmla="*/ 23 h 23"/>
                <a:gd name="T2" fmla="*/ 7 w 20"/>
                <a:gd name="T3" fmla="*/ 23 h 23"/>
                <a:gd name="T4" fmla="*/ 7 w 20"/>
                <a:gd name="T5" fmla="*/ 14 h 23"/>
                <a:gd name="T6" fmla="*/ 0 w 20"/>
                <a:gd name="T7" fmla="*/ 1 h 23"/>
                <a:gd name="T8" fmla="*/ 1 w 20"/>
                <a:gd name="T9" fmla="*/ 0 h 23"/>
                <a:gd name="T10" fmla="*/ 6 w 20"/>
                <a:gd name="T11" fmla="*/ 0 h 23"/>
                <a:gd name="T12" fmla="*/ 7 w 20"/>
                <a:gd name="T13" fmla="*/ 0 h 23"/>
                <a:gd name="T14" fmla="*/ 10 w 20"/>
                <a:gd name="T15" fmla="*/ 8 h 23"/>
                <a:gd name="T16" fmla="*/ 11 w 20"/>
                <a:gd name="T17" fmla="*/ 8 h 23"/>
                <a:gd name="T18" fmla="*/ 14 w 20"/>
                <a:gd name="T19" fmla="*/ 0 h 23"/>
                <a:gd name="T20" fmla="*/ 15 w 20"/>
                <a:gd name="T21" fmla="*/ 0 h 23"/>
                <a:gd name="T22" fmla="*/ 20 w 20"/>
                <a:gd name="T23" fmla="*/ 0 h 23"/>
                <a:gd name="T24" fmla="*/ 20 w 20"/>
                <a:gd name="T25" fmla="*/ 1 h 23"/>
                <a:gd name="T26" fmla="*/ 13 w 20"/>
                <a:gd name="T27" fmla="*/ 14 h 23"/>
                <a:gd name="T28" fmla="*/ 13 w 20"/>
                <a:gd name="T29" fmla="*/ 23 h 23"/>
                <a:gd name="T30" fmla="*/ 13 w 20"/>
                <a:gd name="T31" fmla="*/ 23 h 23"/>
                <a:gd name="T32" fmla="*/ 8 w 20"/>
                <a:gd name="T33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" h="23">
                  <a:moveTo>
                    <a:pt x="8" y="23"/>
                  </a:moveTo>
                  <a:cubicBezTo>
                    <a:pt x="8" y="23"/>
                    <a:pt x="7" y="23"/>
                    <a:pt x="7" y="23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7" y="0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5" y="0"/>
                    <a:pt x="15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0" y="0"/>
                    <a:pt x="20" y="0"/>
                    <a:pt x="20" y="1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3" y="23"/>
                    <a:pt x="13" y="23"/>
                    <a:pt x="13" y="23"/>
                  </a:cubicBezTo>
                  <a:cubicBezTo>
                    <a:pt x="13" y="23"/>
                    <a:pt x="13" y="23"/>
                    <a:pt x="13" y="23"/>
                  </a:cubicBezTo>
                  <a:lnTo>
                    <a:pt x="8" y="2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78" name="Freeform 208"/>
            <p:cNvSpPr>
              <a:spLocks noEditPoints="1"/>
            </p:cNvSpPr>
            <p:nvPr/>
          </p:nvSpPr>
          <p:spPr bwMode="auto">
            <a:xfrm>
              <a:off x="5861050" y="6657976"/>
              <a:ext cx="41275" cy="61913"/>
            </a:xfrm>
            <a:custGeom>
              <a:avLst/>
              <a:gdLst>
                <a:gd name="T0" fmla="*/ 0 w 15"/>
                <a:gd name="T1" fmla="*/ 0 h 23"/>
                <a:gd name="T2" fmla="*/ 0 w 15"/>
                <a:gd name="T3" fmla="*/ 0 h 23"/>
                <a:gd name="T4" fmla="*/ 7 w 15"/>
                <a:gd name="T5" fmla="*/ 0 h 23"/>
                <a:gd name="T6" fmla="*/ 15 w 15"/>
                <a:gd name="T7" fmla="*/ 5 h 23"/>
                <a:gd name="T8" fmla="*/ 15 w 15"/>
                <a:gd name="T9" fmla="*/ 12 h 23"/>
                <a:gd name="T10" fmla="*/ 15 w 15"/>
                <a:gd name="T11" fmla="*/ 19 h 23"/>
                <a:gd name="T12" fmla="*/ 7 w 15"/>
                <a:gd name="T13" fmla="*/ 23 h 23"/>
                <a:gd name="T14" fmla="*/ 0 w 15"/>
                <a:gd name="T15" fmla="*/ 23 h 23"/>
                <a:gd name="T16" fmla="*/ 0 w 15"/>
                <a:gd name="T17" fmla="*/ 23 h 23"/>
                <a:gd name="T18" fmla="*/ 0 w 15"/>
                <a:gd name="T19" fmla="*/ 0 h 23"/>
                <a:gd name="T20" fmla="*/ 2 w 15"/>
                <a:gd name="T21" fmla="*/ 21 h 23"/>
                <a:gd name="T22" fmla="*/ 7 w 15"/>
                <a:gd name="T23" fmla="*/ 21 h 23"/>
                <a:gd name="T24" fmla="*/ 13 w 15"/>
                <a:gd name="T25" fmla="*/ 18 h 23"/>
                <a:gd name="T26" fmla="*/ 14 w 15"/>
                <a:gd name="T27" fmla="*/ 12 h 23"/>
                <a:gd name="T28" fmla="*/ 13 w 15"/>
                <a:gd name="T29" fmla="*/ 5 h 23"/>
                <a:gd name="T30" fmla="*/ 7 w 15"/>
                <a:gd name="T31" fmla="*/ 2 h 23"/>
                <a:gd name="T32" fmla="*/ 2 w 15"/>
                <a:gd name="T33" fmla="*/ 2 h 23"/>
                <a:gd name="T34" fmla="*/ 2 w 15"/>
                <a:gd name="T35" fmla="*/ 2 h 23"/>
                <a:gd name="T36" fmla="*/ 2 w 15"/>
                <a:gd name="T37" fmla="*/ 21 h 23"/>
                <a:gd name="T38" fmla="*/ 2 w 15"/>
                <a:gd name="T39" fmla="*/ 2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" h="2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11" y="0"/>
                    <a:pt x="14" y="2"/>
                    <a:pt x="15" y="5"/>
                  </a:cubicBezTo>
                  <a:cubicBezTo>
                    <a:pt x="15" y="6"/>
                    <a:pt x="15" y="8"/>
                    <a:pt x="15" y="12"/>
                  </a:cubicBezTo>
                  <a:cubicBezTo>
                    <a:pt x="15" y="16"/>
                    <a:pt x="15" y="17"/>
                    <a:pt x="15" y="19"/>
                  </a:cubicBezTo>
                  <a:cubicBezTo>
                    <a:pt x="14" y="22"/>
                    <a:pt x="11" y="23"/>
                    <a:pt x="7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lnTo>
                    <a:pt x="0" y="0"/>
                  </a:lnTo>
                  <a:close/>
                  <a:moveTo>
                    <a:pt x="2" y="21"/>
                  </a:moveTo>
                  <a:cubicBezTo>
                    <a:pt x="7" y="21"/>
                    <a:pt x="7" y="21"/>
                    <a:pt x="7" y="21"/>
                  </a:cubicBezTo>
                  <a:cubicBezTo>
                    <a:pt x="10" y="21"/>
                    <a:pt x="12" y="20"/>
                    <a:pt x="13" y="18"/>
                  </a:cubicBezTo>
                  <a:cubicBezTo>
                    <a:pt x="13" y="17"/>
                    <a:pt x="14" y="16"/>
                    <a:pt x="14" y="12"/>
                  </a:cubicBezTo>
                  <a:cubicBezTo>
                    <a:pt x="14" y="8"/>
                    <a:pt x="13" y="7"/>
                    <a:pt x="13" y="5"/>
                  </a:cubicBezTo>
                  <a:cubicBezTo>
                    <a:pt x="12" y="3"/>
                    <a:pt x="10" y="2"/>
                    <a:pt x="7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2" y="21"/>
                    <a:pt x="2" y="21"/>
                    <a:pt x="2" y="2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79" name="Freeform 209"/>
            <p:cNvSpPr>
              <a:spLocks/>
            </p:cNvSpPr>
            <p:nvPr/>
          </p:nvSpPr>
          <p:spPr bwMode="auto">
            <a:xfrm>
              <a:off x="5937250" y="6657976"/>
              <a:ext cx="38100" cy="61913"/>
            </a:xfrm>
            <a:custGeom>
              <a:avLst/>
              <a:gdLst>
                <a:gd name="T0" fmla="*/ 0 w 14"/>
                <a:gd name="T1" fmla="*/ 0 h 23"/>
                <a:gd name="T2" fmla="*/ 0 w 14"/>
                <a:gd name="T3" fmla="*/ 0 h 23"/>
                <a:gd name="T4" fmla="*/ 13 w 14"/>
                <a:gd name="T5" fmla="*/ 0 h 23"/>
                <a:gd name="T6" fmla="*/ 14 w 14"/>
                <a:gd name="T7" fmla="*/ 0 h 23"/>
                <a:gd name="T8" fmla="*/ 14 w 14"/>
                <a:gd name="T9" fmla="*/ 2 h 23"/>
                <a:gd name="T10" fmla="*/ 13 w 14"/>
                <a:gd name="T11" fmla="*/ 2 h 23"/>
                <a:gd name="T12" fmla="*/ 2 w 14"/>
                <a:gd name="T13" fmla="*/ 2 h 23"/>
                <a:gd name="T14" fmla="*/ 2 w 14"/>
                <a:gd name="T15" fmla="*/ 2 h 23"/>
                <a:gd name="T16" fmla="*/ 2 w 14"/>
                <a:gd name="T17" fmla="*/ 10 h 23"/>
                <a:gd name="T18" fmla="*/ 2 w 14"/>
                <a:gd name="T19" fmla="*/ 11 h 23"/>
                <a:gd name="T20" fmla="*/ 12 w 14"/>
                <a:gd name="T21" fmla="*/ 11 h 23"/>
                <a:gd name="T22" fmla="*/ 12 w 14"/>
                <a:gd name="T23" fmla="*/ 11 h 23"/>
                <a:gd name="T24" fmla="*/ 12 w 14"/>
                <a:gd name="T25" fmla="*/ 12 h 23"/>
                <a:gd name="T26" fmla="*/ 12 w 14"/>
                <a:gd name="T27" fmla="*/ 12 h 23"/>
                <a:gd name="T28" fmla="*/ 2 w 14"/>
                <a:gd name="T29" fmla="*/ 12 h 23"/>
                <a:gd name="T30" fmla="*/ 2 w 14"/>
                <a:gd name="T31" fmla="*/ 13 h 23"/>
                <a:gd name="T32" fmla="*/ 2 w 14"/>
                <a:gd name="T33" fmla="*/ 21 h 23"/>
                <a:gd name="T34" fmla="*/ 2 w 14"/>
                <a:gd name="T35" fmla="*/ 21 h 23"/>
                <a:gd name="T36" fmla="*/ 13 w 14"/>
                <a:gd name="T37" fmla="*/ 21 h 23"/>
                <a:gd name="T38" fmla="*/ 14 w 14"/>
                <a:gd name="T39" fmla="*/ 22 h 23"/>
                <a:gd name="T40" fmla="*/ 14 w 14"/>
                <a:gd name="T41" fmla="*/ 23 h 23"/>
                <a:gd name="T42" fmla="*/ 13 w 14"/>
                <a:gd name="T43" fmla="*/ 23 h 23"/>
                <a:gd name="T44" fmla="*/ 0 w 14"/>
                <a:gd name="T45" fmla="*/ 23 h 23"/>
                <a:gd name="T46" fmla="*/ 0 w 14"/>
                <a:gd name="T47" fmla="*/ 23 h 23"/>
                <a:gd name="T48" fmla="*/ 0 w 14"/>
                <a:gd name="T4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" h="2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4" y="2"/>
                    <a:pt x="14" y="2"/>
                    <a:pt x="13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2" y="12"/>
                    <a:pt x="2" y="13"/>
                    <a:pt x="2" y="13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4" y="21"/>
                    <a:pt x="14" y="22"/>
                    <a:pt x="14" y="22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14" y="23"/>
                    <a:pt x="14" y="23"/>
                    <a:pt x="13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0" name="Freeform 210"/>
            <p:cNvSpPr>
              <a:spLocks/>
            </p:cNvSpPr>
            <p:nvPr/>
          </p:nvSpPr>
          <p:spPr bwMode="auto">
            <a:xfrm>
              <a:off x="6005513" y="6657976"/>
              <a:ext cx="42863" cy="61913"/>
            </a:xfrm>
            <a:custGeom>
              <a:avLst/>
              <a:gdLst>
                <a:gd name="T0" fmla="*/ 0 w 16"/>
                <a:gd name="T1" fmla="*/ 0 h 23"/>
                <a:gd name="T2" fmla="*/ 1 w 16"/>
                <a:gd name="T3" fmla="*/ 0 h 23"/>
                <a:gd name="T4" fmla="*/ 2 w 16"/>
                <a:gd name="T5" fmla="*/ 0 h 23"/>
                <a:gd name="T6" fmla="*/ 3 w 16"/>
                <a:gd name="T7" fmla="*/ 0 h 23"/>
                <a:gd name="T8" fmla="*/ 14 w 16"/>
                <a:gd name="T9" fmla="*/ 20 h 23"/>
                <a:gd name="T10" fmla="*/ 14 w 16"/>
                <a:gd name="T11" fmla="*/ 20 h 23"/>
                <a:gd name="T12" fmla="*/ 14 w 16"/>
                <a:gd name="T13" fmla="*/ 0 h 23"/>
                <a:gd name="T14" fmla="*/ 15 w 16"/>
                <a:gd name="T15" fmla="*/ 0 h 23"/>
                <a:gd name="T16" fmla="*/ 16 w 16"/>
                <a:gd name="T17" fmla="*/ 0 h 23"/>
                <a:gd name="T18" fmla="*/ 16 w 16"/>
                <a:gd name="T19" fmla="*/ 0 h 23"/>
                <a:gd name="T20" fmla="*/ 16 w 16"/>
                <a:gd name="T21" fmla="*/ 23 h 23"/>
                <a:gd name="T22" fmla="*/ 16 w 16"/>
                <a:gd name="T23" fmla="*/ 23 h 23"/>
                <a:gd name="T24" fmla="*/ 15 w 16"/>
                <a:gd name="T25" fmla="*/ 23 h 23"/>
                <a:gd name="T26" fmla="*/ 14 w 16"/>
                <a:gd name="T27" fmla="*/ 23 h 23"/>
                <a:gd name="T28" fmla="*/ 3 w 16"/>
                <a:gd name="T29" fmla="*/ 4 h 23"/>
                <a:gd name="T30" fmla="*/ 2 w 16"/>
                <a:gd name="T31" fmla="*/ 4 h 23"/>
                <a:gd name="T32" fmla="*/ 2 w 16"/>
                <a:gd name="T33" fmla="*/ 23 h 23"/>
                <a:gd name="T34" fmla="*/ 2 w 16"/>
                <a:gd name="T35" fmla="*/ 23 h 23"/>
                <a:gd name="T36" fmla="*/ 1 w 16"/>
                <a:gd name="T37" fmla="*/ 23 h 23"/>
                <a:gd name="T38" fmla="*/ 0 w 16"/>
                <a:gd name="T39" fmla="*/ 23 h 23"/>
                <a:gd name="T40" fmla="*/ 0 w 16"/>
                <a:gd name="T4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" h="23">
                  <a:moveTo>
                    <a:pt x="0" y="0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3" y="0"/>
                    <a:pt x="3" y="0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4" y="0"/>
                    <a:pt x="15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1" y="23"/>
                    <a:pt x="0" y="23"/>
                    <a:pt x="0" y="2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1" name="Freeform 211"/>
            <p:cNvSpPr>
              <a:spLocks/>
            </p:cNvSpPr>
            <p:nvPr/>
          </p:nvSpPr>
          <p:spPr bwMode="auto">
            <a:xfrm>
              <a:off x="6083300" y="6657976"/>
              <a:ext cx="55563" cy="61913"/>
            </a:xfrm>
            <a:custGeom>
              <a:avLst/>
              <a:gdLst>
                <a:gd name="T0" fmla="*/ 0 w 20"/>
                <a:gd name="T1" fmla="*/ 0 h 23"/>
                <a:gd name="T2" fmla="*/ 1 w 20"/>
                <a:gd name="T3" fmla="*/ 0 h 23"/>
                <a:gd name="T4" fmla="*/ 2 w 20"/>
                <a:gd name="T5" fmla="*/ 0 h 23"/>
                <a:gd name="T6" fmla="*/ 3 w 20"/>
                <a:gd name="T7" fmla="*/ 0 h 23"/>
                <a:gd name="T8" fmla="*/ 10 w 20"/>
                <a:gd name="T9" fmla="*/ 17 h 23"/>
                <a:gd name="T10" fmla="*/ 10 w 20"/>
                <a:gd name="T11" fmla="*/ 17 h 23"/>
                <a:gd name="T12" fmla="*/ 18 w 20"/>
                <a:gd name="T13" fmla="*/ 0 h 23"/>
                <a:gd name="T14" fmla="*/ 18 w 20"/>
                <a:gd name="T15" fmla="*/ 0 h 23"/>
                <a:gd name="T16" fmla="*/ 19 w 20"/>
                <a:gd name="T17" fmla="*/ 0 h 23"/>
                <a:gd name="T18" fmla="*/ 20 w 20"/>
                <a:gd name="T19" fmla="*/ 0 h 23"/>
                <a:gd name="T20" fmla="*/ 20 w 20"/>
                <a:gd name="T21" fmla="*/ 23 h 23"/>
                <a:gd name="T22" fmla="*/ 19 w 20"/>
                <a:gd name="T23" fmla="*/ 23 h 23"/>
                <a:gd name="T24" fmla="*/ 18 w 20"/>
                <a:gd name="T25" fmla="*/ 23 h 23"/>
                <a:gd name="T26" fmla="*/ 18 w 20"/>
                <a:gd name="T27" fmla="*/ 23 h 23"/>
                <a:gd name="T28" fmla="*/ 18 w 20"/>
                <a:gd name="T29" fmla="*/ 5 h 23"/>
                <a:gd name="T30" fmla="*/ 18 w 20"/>
                <a:gd name="T31" fmla="*/ 5 h 23"/>
                <a:gd name="T32" fmla="*/ 11 w 20"/>
                <a:gd name="T33" fmla="*/ 20 h 23"/>
                <a:gd name="T34" fmla="*/ 10 w 20"/>
                <a:gd name="T35" fmla="*/ 20 h 23"/>
                <a:gd name="T36" fmla="*/ 10 w 20"/>
                <a:gd name="T37" fmla="*/ 20 h 23"/>
                <a:gd name="T38" fmla="*/ 9 w 20"/>
                <a:gd name="T39" fmla="*/ 20 h 23"/>
                <a:gd name="T40" fmla="*/ 2 w 20"/>
                <a:gd name="T41" fmla="*/ 5 h 23"/>
                <a:gd name="T42" fmla="*/ 2 w 20"/>
                <a:gd name="T43" fmla="*/ 5 h 23"/>
                <a:gd name="T44" fmla="*/ 2 w 20"/>
                <a:gd name="T45" fmla="*/ 23 h 23"/>
                <a:gd name="T46" fmla="*/ 2 w 20"/>
                <a:gd name="T47" fmla="*/ 23 h 23"/>
                <a:gd name="T48" fmla="*/ 1 w 20"/>
                <a:gd name="T49" fmla="*/ 23 h 23"/>
                <a:gd name="T50" fmla="*/ 0 w 20"/>
                <a:gd name="T51" fmla="*/ 23 h 23"/>
                <a:gd name="T52" fmla="*/ 0 w 20"/>
                <a:gd name="T53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0" h="23">
                  <a:moveTo>
                    <a:pt x="0" y="0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3" y="0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20" y="23"/>
                    <a:pt x="20" y="23"/>
                    <a:pt x="19" y="23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1" y="20"/>
                    <a:pt x="11" y="20"/>
                    <a:pt x="10" y="20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1" y="23"/>
                    <a:pt x="0" y="23"/>
                    <a:pt x="0" y="2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2" name="Freeform 212"/>
            <p:cNvSpPr>
              <a:spLocks noEditPoints="1"/>
            </p:cNvSpPr>
            <p:nvPr/>
          </p:nvSpPr>
          <p:spPr bwMode="auto">
            <a:xfrm>
              <a:off x="6167438" y="6657976"/>
              <a:ext cx="49213" cy="61913"/>
            </a:xfrm>
            <a:custGeom>
              <a:avLst/>
              <a:gdLst>
                <a:gd name="T0" fmla="*/ 8 w 18"/>
                <a:gd name="T1" fmla="*/ 0 h 23"/>
                <a:gd name="T2" fmla="*/ 8 w 18"/>
                <a:gd name="T3" fmla="*/ 0 h 23"/>
                <a:gd name="T4" fmla="*/ 9 w 18"/>
                <a:gd name="T5" fmla="*/ 0 h 23"/>
                <a:gd name="T6" fmla="*/ 10 w 18"/>
                <a:gd name="T7" fmla="*/ 0 h 23"/>
                <a:gd name="T8" fmla="*/ 18 w 18"/>
                <a:gd name="T9" fmla="*/ 23 h 23"/>
                <a:gd name="T10" fmla="*/ 18 w 18"/>
                <a:gd name="T11" fmla="*/ 23 h 23"/>
                <a:gd name="T12" fmla="*/ 16 w 18"/>
                <a:gd name="T13" fmla="*/ 23 h 23"/>
                <a:gd name="T14" fmla="*/ 16 w 18"/>
                <a:gd name="T15" fmla="*/ 23 h 23"/>
                <a:gd name="T16" fmla="*/ 14 w 18"/>
                <a:gd name="T17" fmla="*/ 17 h 23"/>
                <a:gd name="T18" fmla="*/ 4 w 18"/>
                <a:gd name="T19" fmla="*/ 17 h 23"/>
                <a:gd name="T20" fmla="*/ 2 w 18"/>
                <a:gd name="T21" fmla="*/ 23 h 23"/>
                <a:gd name="T22" fmla="*/ 1 w 18"/>
                <a:gd name="T23" fmla="*/ 23 h 23"/>
                <a:gd name="T24" fmla="*/ 0 w 18"/>
                <a:gd name="T25" fmla="*/ 23 h 23"/>
                <a:gd name="T26" fmla="*/ 0 w 18"/>
                <a:gd name="T27" fmla="*/ 23 h 23"/>
                <a:gd name="T28" fmla="*/ 8 w 18"/>
                <a:gd name="T29" fmla="*/ 0 h 23"/>
                <a:gd name="T30" fmla="*/ 13 w 18"/>
                <a:gd name="T31" fmla="*/ 15 h 23"/>
                <a:gd name="T32" fmla="*/ 9 w 18"/>
                <a:gd name="T33" fmla="*/ 3 h 23"/>
                <a:gd name="T34" fmla="*/ 9 w 18"/>
                <a:gd name="T35" fmla="*/ 3 h 23"/>
                <a:gd name="T36" fmla="*/ 4 w 18"/>
                <a:gd name="T37" fmla="*/ 15 h 23"/>
                <a:gd name="T38" fmla="*/ 13 w 18"/>
                <a:gd name="T39" fmla="*/ 15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" h="23">
                  <a:moveTo>
                    <a:pt x="8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2" y="23"/>
                    <a:pt x="1" y="23"/>
                    <a:pt x="1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lnTo>
                    <a:pt x="8" y="0"/>
                  </a:lnTo>
                  <a:close/>
                  <a:moveTo>
                    <a:pt x="13" y="15"/>
                  </a:move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4" y="15"/>
                    <a:pt x="4" y="15"/>
                    <a:pt x="4" y="15"/>
                  </a:cubicBezTo>
                  <a:lnTo>
                    <a:pt x="13" y="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3" name="Freeform 213"/>
            <p:cNvSpPr>
              <a:spLocks noEditPoints="1"/>
            </p:cNvSpPr>
            <p:nvPr/>
          </p:nvSpPr>
          <p:spPr bwMode="auto">
            <a:xfrm>
              <a:off x="6246813" y="6657976"/>
              <a:ext cx="42863" cy="61913"/>
            </a:xfrm>
            <a:custGeom>
              <a:avLst/>
              <a:gdLst>
                <a:gd name="T0" fmla="*/ 14 w 16"/>
                <a:gd name="T1" fmla="*/ 23 h 23"/>
                <a:gd name="T2" fmla="*/ 13 w 16"/>
                <a:gd name="T3" fmla="*/ 23 h 23"/>
                <a:gd name="T4" fmla="*/ 8 w 16"/>
                <a:gd name="T5" fmla="*/ 13 h 23"/>
                <a:gd name="T6" fmla="*/ 8 w 16"/>
                <a:gd name="T7" fmla="*/ 13 h 23"/>
                <a:gd name="T8" fmla="*/ 2 w 16"/>
                <a:gd name="T9" fmla="*/ 13 h 23"/>
                <a:gd name="T10" fmla="*/ 2 w 16"/>
                <a:gd name="T11" fmla="*/ 13 h 23"/>
                <a:gd name="T12" fmla="*/ 2 w 16"/>
                <a:gd name="T13" fmla="*/ 23 h 23"/>
                <a:gd name="T14" fmla="*/ 2 w 16"/>
                <a:gd name="T15" fmla="*/ 23 h 23"/>
                <a:gd name="T16" fmla="*/ 0 w 16"/>
                <a:gd name="T17" fmla="*/ 23 h 23"/>
                <a:gd name="T18" fmla="*/ 0 w 16"/>
                <a:gd name="T19" fmla="*/ 23 h 23"/>
                <a:gd name="T20" fmla="*/ 0 w 16"/>
                <a:gd name="T21" fmla="*/ 0 h 23"/>
                <a:gd name="T22" fmla="*/ 0 w 16"/>
                <a:gd name="T23" fmla="*/ 0 h 23"/>
                <a:gd name="T24" fmla="*/ 8 w 16"/>
                <a:gd name="T25" fmla="*/ 0 h 23"/>
                <a:gd name="T26" fmla="*/ 15 w 16"/>
                <a:gd name="T27" fmla="*/ 7 h 23"/>
                <a:gd name="T28" fmla="*/ 10 w 16"/>
                <a:gd name="T29" fmla="*/ 13 h 23"/>
                <a:gd name="T30" fmla="*/ 15 w 16"/>
                <a:gd name="T31" fmla="*/ 23 h 23"/>
                <a:gd name="T32" fmla="*/ 15 w 16"/>
                <a:gd name="T33" fmla="*/ 23 h 23"/>
                <a:gd name="T34" fmla="*/ 14 w 16"/>
                <a:gd name="T35" fmla="*/ 23 h 23"/>
                <a:gd name="T36" fmla="*/ 13 w 16"/>
                <a:gd name="T37" fmla="*/ 7 h 23"/>
                <a:gd name="T38" fmla="*/ 8 w 16"/>
                <a:gd name="T39" fmla="*/ 2 h 23"/>
                <a:gd name="T40" fmla="*/ 2 w 16"/>
                <a:gd name="T41" fmla="*/ 2 h 23"/>
                <a:gd name="T42" fmla="*/ 2 w 16"/>
                <a:gd name="T43" fmla="*/ 2 h 23"/>
                <a:gd name="T44" fmla="*/ 2 w 16"/>
                <a:gd name="T45" fmla="*/ 11 h 23"/>
                <a:gd name="T46" fmla="*/ 2 w 16"/>
                <a:gd name="T47" fmla="*/ 11 h 23"/>
                <a:gd name="T48" fmla="*/ 8 w 16"/>
                <a:gd name="T49" fmla="*/ 11 h 23"/>
                <a:gd name="T50" fmla="*/ 13 w 16"/>
                <a:gd name="T51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6" h="23">
                  <a:moveTo>
                    <a:pt x="14" y="23"/>
                  </a:moveTo>
                  <a:cubicBezTo>
                    <a:pt x="13" y="23"/>
                    <a:pt x="13" y="23"/>
                    <a:pt x="13" y="23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2" y="0"/>
                    <a:pt x="15" y="3"/>
                    <a:pt x="15" y="7"/>
                  </a:cubicBezTo>
                  <a:cubicBezTo>
                    <a:pt x="15" y="10"/>
                    <a:pt x="13" y="12"/>
                    <a:pt x="10" y="13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16" y="23"/>
                    <a:pt x="15" y="23"/>
                    <a:pt x="15" y="23"/>
                  </a:cubicBezTo>
                  <a:lnTo>
                    <a:pt x="14" y="23"/>
                  </a:lnTo>
                  <a:close/>
                  <a:moveTo>
                    <a:pt x="13" y="7"/>
                  </a:moveTo>
                  <a:cubicBezTo>
                    <a:pt x="13" y="4"/>
                    <a:pt x="11" y="2"/>
                    <a:pt x="8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11" y="11"/>
                    <a:pt x="13" y="9"/>
                    <a:pt x="13" y="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4" name="Freeform 214"/>
            <p:cNvSpPr>
              <a:spLocks/>
            </p:cNvSpPr>
            <p:nvPr/>
          </p:nvSpPr>
          <p:spPr bwMode="auto">
            <a:xfrm>
              <a:off x="6323013" y="6657976"/>
              <a:ext cx="42863" cy="61913"/>
            </a:xfrm>
            <a:custGeom>
              <a:avLst/>
              <a:gdLst>
                <a:gd name="T0" fmla="*/ 0 w 16"/>
                <a:gd name="T1" fmla="*/ 0 h 23"/>
                <a:gd name="T2" fmla="*/ 0 w 16"/>
                <a:gd name="T3" fmla="*/ 0 h 23"/>
                <a:gd name="T4" fmla="*/ 1 w 16"/>
                <a:gd name="T5" fmla="*/ 0 h 23"/>
                <a:gd name="T6" fmla="*/ 2 w 16"/>
                <a:gd name="T7" fmla="*/ 0 h 23"/>
                <a:gd name="T8" fmla="*/ 2 w 16"/>
                <a:gd name="T9" fmla="*/ 14 h 23"/>
                <a:gd name="T10" fmla="*/ 13 w 16"/>
                <a:gd name="T11" fmla="*/ 0 h 23"/>
                <a:gd name="T12" fmla="*/ 13 w 16"/>
                <a:gd name="T13" fmla="*/ 0 h 23"/>
                <a:gd name="T14" fmla="*/ 15 w 16"/>
                <a:gd name="T15" fmla="*/ 0 h 23"/>
                <a:gd name="T16" fmla="*/ 15 w 16"/>
                <a:gd name="T17" fmla="*/ 1 h 23"/>
                <a:gd name="T18" fmla="*/ 8 w 16"/>
                <a:gd name="T19" fmla="*/ 9 h 23"/>
                <a:gd name="T20" fmla="*/ 15 w 16"/>
                <a:gd name="T21" fmla="*/ 23 h 23"/>
                <a:gd name="T22" fmla="*/ 15 w 16"/>
                <a:gd name="T23" fmla="*/ 23 h 23"/>
                <a:gd name="T24" fmla="*/ 14 w 16"/>
                <a:gd name="T25" fmla="*/ 23 h 23"/>
                <a:gd name="T26" fmla="*/ 13 w 16"/>
                <a:gd name="T27" fmla="*/ 23 h 23"/>
                <a:gd name="T28" fmla="*/ 6 w 16"/>
                <a:gd name="T29" fmla="*/ 11 h 23"/>
                <a:gd name="T30" fmla="*/ 2 w 16"/>
                <a:gd name="T31" fmla="*/ 16 h 23"/>
                <a:gd name="T32" fmla="*/ 2 w 16"/>
                <a:gd name="T33" fmla="*/ 23 h 23"/>
                <a:gd name="T34" fmla="*/ 1 w 16"/>
                <a:gd name="T35" fmla="*/ 23 h 23"/>
                <a:gd name="T36" fmla="*/ 0 w 16"/>
                <a:gd name="T37" fmla="*/ 23 h 23"/>
                <a:gd name="T38" fmla="*/ 0 w 16"/>
                <a:gd name="T39" fmla="*/ 23 h 23"/>
                <a:gd name="T40" fmla="*/ 0 w 16"/>
                <a:gd name="T4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" h="2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2" y="0"/>
                    <a:pt x="2" y="0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5" y="1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16" y="23"/>
                    <a:pt x="16" y="23"/>
                    <a:pt x="15" y="23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14" y="23"/>
                    <a:pt x="13" y="23"/>
                    <a:pt x="13" y="23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2" y="23"/>
                    <a:pt x="1" y="23"/>
                    <a:pt x="1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5" name="Freeform 215"/>
            <p:cNvSpPr>
              <a:spLocks/>
            </p:cNvSpPr>
            <p:nvPr/>
          </p:nvSpPr>
          <p:spPr bwMode="auto">
            <a:xfrm>
              <a:off x="6083300" y="5922963"/>
              <a:ext cx="209550" cy="411163"/>
            </a:xfrm>
            <a:custGeom>
              <a:avLst/>
              <a:gdLst>
                <a:gd name="T0" fmla="*/ 77 w 77"/>
                <a:gd name="T1" fmla="*/ 123 h 151"/>
                <a:gd name="T2" fmla="*/ 61 w 77"/>
                <a:gd name="T3" fmla="*/ 115 h 151"/>
                <a:gd name="T4" fmla="*/ 46 w 77"/>
                <a:gd name="T5" fmla="*/ 52 h 151"/>
                <a:gd name="T6" fmla="*/ 54 w 77"/>
                <a:gd name="T7" fmla="*/ 0 h 151"/>
                <a:gd name="T8" fmla="*/ 53 w 77"/>
                <a:gd name="T9" fmla="*/ 0 h 151"/>
                <a:gd name="T10" fmla="*/ 30 w 77"/>
                <a:gd name="T11" fmla="*/ 57 h 151"/>
                <a:gd name="T12" fmla="*/ 45 w 77"/>
                <a:gd name="T13" fmla="*/ 151 h 151"/>
                <a:gd name="T14" fmla="*/ 77 w 77"/>
                <a:gd name="T15" fmla="*/ 123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7" h="151">
                  <a:moveTo>
                    <a:pt x="77" y="123"/>
                  </a:moveTo>
                  <a:cubicBezTo>
                    <a:pt x="73" y="121"/>
                    <a:pt x="68" y="119"/>
                    <a:pt x="61" y="115"/>
                  </a:cubicBezTo>
                  <a:cubicBezTo>
                    <a:pt x="40" y="103"/>
                    <a:pt x="34" y="84"/>
                    <a:pt x="46" y="52"/>
                  </a:cubicBezTo>
                  <a:cubicBezTo>
                    <a:pt x="52" y="33"/>
                    <a:pt x="56" y="17"/>
                    <a:pt x="54" y="0"/>
                  </a:cubicBezTo>
                  <a:cubicBezTo>
                    <a:pt x="54" y="0"/>
                    <a:pt x="53" y="0"/>
                    <a:pt x="53" y="0"/>
                  </a:cubicBezTo>
                  <a:cubicBezTo>
                    <a:pt x="52" y="21"/>
                    <a:pt x="44" y="34"/>
                    <a:pt x="30" y="57"/>
                  </a:cubicBezTo>
                  <a:cubicBezTo>
                    <a:pt x="0" y="105"/>
                    <a:pt x="31" y="140"/>
                    <a:pt x="45" y="151"/>
                  </a:cubicBezTo>
                  <a:cubicBezTo>
                    <a:pt x="58" y="144"/>
                    <a:pt x="69" y="135"/>
                    <a:pt x="77" y="12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6" name="Freeform 216"/>
            <p:cNvSpPr>
              <a:spLocks/>
            </p:cNvSpPr>
            <p:nvPr/>
          </p:nvSpPr>
          <p:spPr bwMode="auto">
            <a:xfrm>
              <a:off x="5961063" y="5911851"/>
              <a:ext cx="252413" cy="446088"/>
            </a:xfrm>
            <a:custGeom>
              <a:avLst/>
              <a:gdLst>
                <a:gd name="T0" fmla="*/ 61 w 93"/>
                <a:gd name="T1" fmla="*/ 59 h 164"/>
                <a:gd name="T2" fmla="*/ 93 w 93"/>
                <a:gd name="T3" fmla="*/ 1 h 164"/>
                <a:gd name="T4" fmla="*/ 93 w 93"/>
                <a:gd name="T5" fmla="*/ 0 h 164"/>
                <a:gd name="T6" fmla="*/ 39 w 93"/>
                <a:gd name="T7" fmla="*/ 58 h 164"/>
                <a:gd name="T8" fmla="*/ 12 w 93"/>
                <a:gd name="T9" fmla="*/ 154 h 164"/>
                <a:gd name="T10" fmla="*/ 51 w 93"/>
                <a:gd name="T11" fmla="*/ 164 h 164"/>
                <a:gd name="T12" fmla="*/ 60 w 93"/>
                <a:gd name="T13" fmla="*/ 163 h 164"/>
                <a:gd name="T14" fmla="*/ 61 w 93"/>
                <a:gd name="T15" fmla="*/ 59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3" h="164">
                  <a:moveTo>
                    <a:pt x="61" y="59"/>
                  </a:moveTo>
                  <a:cubicBezTo>
                    <a:pt x="84" y="32"/>
                    <a:pt x="92" y="19"/>
                    <a:pt x="93" y="1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87" y="23"/>
                    <a:pt x="74" y="34"/>
                    <a:pt x="39" y="58"/>
                  </a:cubicBezTo>
                  <a:cubicBezTo>
                    <a:pt x="0" y="83"/>
                    <a:pt x="2" y="127"/>
                    <a:pt x="12" y="154"/>
                  </a:cubicBezTo>
                  <a:cubicBezTo>
                    <a:pt x="24" y="160"/>
                    <a:pt x="37" y="164"/>
                    <a:pt x="51" y="164"/>
                  </a:cubicBezTo>
                  <a:cubicBezTo>
                    <a:pt x="54" y="164"/>
                    <a:pt x="57" y="164"/>
                    <a:pt x="60" y="163"/>
                  </a:cubicBezTo>
                  <a:cubicBezTo>
                    <a:pt x="33" y="122"/>
                    <a:pt x="35" y="90"/>
                    <a:pt x="61" y="5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7" name="Freeform 217"/>
            <p:cNvSpPr>
              <a:spLocks/>
            </p:cNvSpPr>
            <p:nvPr/>
          </p:nvSpPr>
          <p:spPr bwMode="auto">
            <a:xfrm>
              <a:off x="5864225" y="5907088"/>
              <a:ext cx="336550" cy="361950"/>
            </a:xfrm>
            <a:custGeom>
              <a:avLst/>
              <a:gdLst>
                <a:gd name="T0" fmla="*/ 83 w 124"/>
                <a:gd name="T1" fmla="*/ 41 h 133"/>
                <a:gd name="T2" fmla="*/ 124 w 124"/>
                <a:gd name="T3" fmla="*/ 0 h 133"/>
                <a:gd name="T4" fmla="*/ 124 w 124"/>
                <a:gd name="T5" fmla="*/ 0 h 133"/>
                <a:gd name="T6" fmla="*/ 52 w 124"/>
                <a:gd name="T7" fmla="*/ 32 h 133"/>
                <a:gd name="T8" fmla="*/ 2 w 124"/>
                <a:gd name="T9" fmla="*/ 64 h 133"/>
                <a:gd name="T10" fmla="*/ 0 w 124"/>
                <a:gd name="T11" fmla="*/ 79 h 133"/>
                <a:gd name="T12" fmla="*/ 20 w 124"/>
                <a:gd name="T13" fmla="*/ 133 h 133"/>
                <a:gd name="T14" fmla="*/ 83 w 124"/>
                <a:gd name="T15" fmla="*/ 41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4" h="133">
                  <a:moveTo>
                    <a:pt x="83" y="41"/>
                  </a:moveTo>
                  <a:cubicBezTo>
                    <a:pt x="109" y="30"/>
                    <a:pt x="121" y="13"/>
                    <a:pt x="124" y="0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112" y="23"/>
                    <a:pt x="90" y="27"/>
                    <a:pt x="52" y="32"/>
                  </a:cubicBezTo>
                  <a:cubicBezTo>
                    <a:pt x="30" y="35"/>
                    <a:pt x="12" y="48"/>
                    <a:pt x="2" y="64"/>
                  </a:cubicBezTo>
                  <a:cubicBezTo>
                    <a:pt x="1" y="69"/>
                    <a:pt x="0" y="74"/>
                    <a:pt x="0" y="79"/>
                  </a:cubicBezTo>
                  <a:cubicBezTo>
                    <a:pt x="0" y="99"/>
                    <a:pt x="8" y="118"/>
                    <a:pt x="20" y="133"/>
                  </a:cubicBezTo>
                  <a:cubicBezTo>
                    <a:pt x="19" y="68"/>
                    <a:pt x="52" y="54"/>
                    <a:pt x="83" y="4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</p:grpSp>
    </p:spTree>
    <p:extLst>
      <p:ext uri="{BB962C8B-B14F-4D97-AF65-F5344CB8AC3E}">
        <p14:creationId xmlns:p14="http://schemas.microsoft.com/office/powerpoint/2010/main" val="781574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dsholder til billede 5"/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Agenda</a:t>
            </a:r>
            <a:endParaRPr lang="da-DK" dirty="0"/>
          </a:p>
        </p:txBody>
      </p:sp>
      <p:sp>
        <p:nvSpPr>
          <p:cNvPr id="7" name="Pladsholder til tekst 6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a-DK" dirty="0" smtClean="0"/>
              <a:t>Presentation of </a:t>
            </a:r>
            <a:r>
              <a:rPr lang="da-DK" dirty="0" err="1" smtClean="0"/>
              <a:t>task</a:t>
            </a:r>
            <a:endParaRPr lang="da-DK" dirty="0" smtClean="0"/>
          </a:p>
          <a:p>
            <a:r>
              <a:rPr lang="da-DK" dirty="0" smtClean="0"/>
              <a:t>Presentation of status</a:t>
            </a:r>
          </a:p>
          <a:p>
            <a:pPr lvl="1"/>
            <a:r>
              <a:rPr lang="da-DK" dirty="0" smtClean="0"/>
              <a:t>How far is the </a:t>
            </a:r>
            <a:r>
              <a:rPr lang="da-DK" dirty="0" err="1" smtClean="0"/>
              <a:t>process</a:t>
            </a:r>
            <a:endParaRPr lang="da-DK" dirty="0" smtClean="0"/>
          </a:p>
          <a:p>
            <a:pPr lvl="1"/>
            <a:r>
              <a:rPr lang="da-DK" dirty="0" smtClean="0"/>
              <a:t>Challenges </a:t>
            </a:r>
          </a:p>
          <a:p>
            <a:r>
              <a:rPr lang="da-DK" dirty="0" smtClean="0"/>
              <a:t>Presentation on </a:t>
            </a:r>
            <a:r>
              <a:rPr lang="da-DK" dirty="0" err="1" smtClean="0"/>
              <a:t>expected</a:t>
            </a:r>
            <a:r>
              <a:rPr lang="da-DK" dirty="0" smtClean="0"/>
              <a:t> </a:t>
            </a:r>
            <a:r>
              <a:rPr lang="da-DK" dirty="0" err="1" smtClean="0"/>
              <a:t>outcome</a:t>
            </a:r>
            <a:endParaRPr lang="da-DK" dirty="0" smtClean="0"/>
          </a:p>
          <a:p>
            <a:r>
              <a:rPr lang="da-DK" dirty="0" smtClean="0"/>
              <a:t>Presentation of </a:t>
            </a:r>
            <a:r>
              <a:rPr lang="da-DK" dirty="0" err="1" smtClean="0"/>
              <a:t>expected</a:t>
            </a:r>
            <a:r>
              <a:rPr lang="da-DK" dirty="0" smtClean="0"/>
              <a:t> output</a:t>
            </a:r>
          </a:p>
          <a:p>
            <a:r>
              <a:rPr lang="da-DK" dirty="0" err="1" smtClean="0"/>
              <a:t>Questions</a:t>
            </a:r>
            <a:r>
              <a:rPr lang="da-DK" dirty="0" smtClean="0"/>
              <a:t> and </a:t>
            </a:r>
            <a:r>
              <a:rPr lang="da-DK" dirty="0" err="1" smtClean="0"/>
              <a:t>comments</a:t>
            </a:r>
            <a:r>
              <a:rPr lang="da-DK" dirty="0" smtClean="0"/>
              <a:t> from </a:t>
            </a:r>
            <a:r>
              <a:rPr lang="da-DK" dirty="0"/>
              <a:t>D</a:t>
            </a:r>
            <a:r>
              <a:rPr lang="da-DK" dirty="0" smtClean="0"/>
              <a:t>epartment </a:t>
            </a:r>
            <a:r>
              <a:rPr lang="da-DK" dirty="0" err="1" smtClean="0"/>
              <a:t>Council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062394010"/>
      </p:ext>
    </p:extLst>
  </p:cSld>
  <p:clrMapOvr>
    <a:masterClrMapping/>
  </p:clrMapOvr>
</p:sld>
</file>

<file path=ppt/theme/theme1.xml><?xml version="1.0" encoding="utf-8"?>
<a:theme xmlns:a="http://schemas.openxmlformats.org/drawingml/2006/main" name="AAU PowerPoint">
  <a:themeElements>
    <a:clrScheme name="AAU">
      <a:dk1>
        <a:srgbClr val="211A52"/>
      </a:dk1>
      <a:lt1>
        <a:srgbClr val="FFFFFF"/>
      </a:lt1>
      <a:dk2>
        <a:srgbClr val="76818B"/>
      </a:dk2>
      <a:lt2>
        <a:srgbClr val="BBC0C5"/>
      </a:lt2>
      <a:accent1>
        <a:srgbClr val="4D4875"/>
      </a:accent1>
      <a:accent2>
        <a:srgbClr val="A6A3BA"/>
      </a:accent2>
      <a:accent3>
        <a:srgbClr val="7A72CC"/>
      </a:accent3>
      <a:accent4>
        <a:srgbClr val="DF6752"/>
      </a:accent4>
      <a:accent5>
        <a:srgbClr val="BDB9E5"/>
      </a:accent5>
      <a:accent6>
        <a:srgbClr val="594FBF"/>
      </a:accent6>
      <a:hlink>
        <a:srgbClr val="9B95D9"/>
      </a:hlink>
      <a:folHlink>
        <a:srgbClr val="DEDCF2"/>
      </a:folHlink>
    </a:clrScheme>
    <a:fontScheme name="AAU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AAU 16_9 (EN)" id="{5E8AD2F3-63DB-428D-8DAB-A06FACC8B5E8}" vid="{08F8F28F-18B8-46ED-82D7-96E1459C25F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B603C15142CBA48BA2B0D95E5145F8F" ma:contentTypeVersion="4" ma:contentTypeDescription="Create a new document." ma:contentTypeScope="" ma:versionID="5717f4dcdcd896864b5743ad6fc68f37">
  <xsd:schema xmlns:xsd="http://www.w3.org/2001/XMLSchema" xmlns:xs="http://www.w3.org/2001/XMLSchema" xmlns:p="http://schemas.microsoft.com/office/2006/metadata/properties" xmlns:ns2="1790affa-1f64-4e58-8dd7-745390e575dd" xmlns:ns3="5eaab4c3-db73-4b93-9200-350b498c50e8" targetNamespace="http://schemas.microsoft.com/office/2006/metadata/properties" ma:root="true" ma:fieldsID="88623ea61eba25adb9ac0ec1bf0df670" ns2:_="" ns3:_="">
    <xsd:import namespace="1790affa-1f64-4e58-8dd7-745390e575dd"/>
    <xsd:import namespace="5eaab4c3-db73-4b93-9200-350b498c50e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790affa-1f64-4e58-8dd7-745390e575d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aab4c3-db73-4b93-9200-350b498c50e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6ED49AB-59DE-4FF7-9348-60B6F5ACD27D}">
  <ds:schemaRefs>
    <ds:schemaRef ds:uri="http://purl.org/dc/elements/1.1/"/>
    <ds:schemaRef ds:uri="http://schemas.microsoft.com/office/2006/metadata/properties"/>
    <ds:schemaRef ds:uri="1790affa-1f64-4e58-8dd7-745390e575dd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5eaab4c3-db73-4b93-9200-350b498c50e8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04F40094-D6F9-4293-B12F-0532B9891E0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790affa-1f64-4e58-8dd7-745390e575dd"/>
    <ds:schemaRef ds:uri="5eaab4c3-db73-4b93-9200-350b498c50e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B09AFFA-FBAB-43F9-B3E8-292900A833C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AAU 16_9 (EN)</Template>
  <TotalTime>67</TotalTime>
  <Words>33</Words>
  <Application>Microsoft Office PowerPoint</Application>
  <PresentationFormat>Widescreen</PresentationFormat>
  <Paragraphs>11</Paragraphs>
  <Slides>2</Slides>
  <Notes>1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5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2</vt:i4>
      </vt:variant>
    </vt:vector>
  </HeadingPairs>
  <TitlesOfParts>
    <vt:vector size="8" baseType="lpstr">
      <vt:lpstr>Arial</vt:lpstr>
      <vt:lpstr>Arial Black</vt:lpstr>
      <vt:lpstr>Calibri</vt:lpstr>
      <vt:lpstr>Montserrat Medium</vt:lpstr>
      <vt:lpstr>Times New Roman</vt:lpstr>
      <vt:lpstr>AAU PowerPoint</vt:lpstr>
      <vt:lpstr>Preliminary Pitch XXX-TFXX</vt:lpstr>
      <vt:lpstr>Agenda</vt:lpstr>
    </vt:vector>
  </TitlesOfParts>
  <Company>Aalborg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Søren Emil Søe Degn</dc:creator>
  <cp:lastModifiedBy>Mette Hjorth Rasmussen</cp:lastModifiedBy>
  <cp:revision>5</cp:revision>
  <cp:lastPrinted>2017-03-09T03:48:56Z</cp:lastPrinted>
  <dcterms:created xsi:type="dcterms:W3CDTF">2018-05-15T12:21:02Z</dcterms:created>
  <dcterms:modified xsi:type="dcterms:W3CDTF">2019-12-17T11:29:31Z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0x010100AB603C15142CBA48BA2B0D95E5145F8F</vt:lpwstr>
  </property>
</Properties>
</file>